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image3.jpg" ContentType="image/png"/>
  <Override PartName="/ppt/notesSlides/notesSlide1.xml" ContentType="application/vnd.openxmlformats-officedocument.presentationml.notesSlide+xml"/>
  <Override PartName="/ppt/media/image27.jpg" ContentType="image/pn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29"/>
  </p:notesMasterIdLst>
  <p:sldIdLst>
    <p:sldId id="276" r:id="rId4"/>
    <p:sldId id="278" r:id="rId5"/>
    <p:sldId id="472" r:id="rId6"/>
    <p:sldId id="463" r:id="rId7"/>
    <p:sldId id="464" r:id="rId8"/>
    <p:sldId id="466" r:id="rId9"/>
    <p:sldId id="458" r:id="rId10"/>
    <p:sldId id="418" r:id="rId11"/>
    <p:sldId id="447" r:id="rId12"/>
    <p:sldId id="411" r:id="rId13"/>
    <p:sldId id="455" r:id="rId14"/>
    <p:sldId id="421" r:id="rId15"/>
    <p:sldId id="449" r:id="rId16"/>
    <p:sldId id="448" r:id="rId17"/>
    <p:sldId id="450" r:id="rId18"/>
    <p:sldId id="456" r:id="rId19"/>
    <p:sldId id="452" r:id="rId20"/>
    <p:sldId id="451" r:id="rId21"/>
    <p:sldId id="457" r:id="rId22"/>
    <p:sldId id="465" r:id="rId23"/>
    <p:sldId id="468" r:id="rId24"/>
    <p:sldId id="461" r:id="rId25"/>
    <p:sldId id="471" r:id="rId26"/>
    <p:sldId id="473" r:id="rId27"/>
    <p:sldId id="47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82B3CE-4B46-473B-9C95-D0D84A13758B}" type="datetimeFigureOut">
              <a:rPr lang="en-US" smtClean="0"/>
              <a:t>10/7/2024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0ACEFB-C7C0-4BEC-BCFF-0419A0FF987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2339456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3569240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35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900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10/7/2024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10/7/2024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10/7/2024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80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80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7"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10/7/2024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10/7/2024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10/7/2024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5DF482EC-926D-4C5A-9790-48C7BDC6D9F0}" type="datetimeFigureOut">
              <a:rPr lang="en-US" smtClean="0">
                <a:solidFill>
                  <a:prstClr val="black">
                    <a:tint val="75000"/>
                  </a:prstClr>
                </a:solidFill>
              </a:rPr>
              <a:t>10/7/2024</a:t>
            </a:fld>
            <a:endParaRPr lang="en-US">
              <a:solidFill>
                <a:prstClr val="black">
                  <a:tint val="75000"/>
                </a:prstClr>
              </a:solidFill>
            </a:endParaRPr>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en-US">
              <a:solidFill>
                <a:prstClr val="black">
                  <a:tint val="75000"/>
                </a:prstClr>
              </a:solidFill>
            </a:endParaRPr>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9" r:id="rId12"/>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9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t>10/7/2024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96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9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609600" y="274638"/>
            <a:ext cx="10972800" cy="1143000"/>
          </a:xfrm>
          <a:prstGeom prst="rect">
            <a:avLst/>
          </a:prstGeom>
          <a:noFill/>
          <a:ln w="9525">
            <a:noFill/>
          </a:ln>
        </p:spPr>
        <p:txBody>
          <a:bodyPr anchor="ctr" anchorCtr="0"/>
          <a:lstStyle/>
          <a:p>
            <a:pPr lvl="0"/>
            <a:r>
              <a:rPr dirty="0"/>
              <a:t>Click to edit Master title style</a:t>
            </a:r>
          </a:p>
        </p:txBody>
      </p:sp>
      <p:sp>
        <p:nvSpPr>
          <p:cNvPr id="1027" name="Rectangle 3"/>
          <p:cNvSpPr>
            <a:spLocks noGrp="1"/>
          </p:cNvSpPr>
          <p:nvPr>
            <p:ph type="body" idx="1"/>
          </p:nvPr>
        </p:nvSpPr>
        <p:spPr>
          <a:xfrm>
            <a:off x="609600" y="1600200"/>
            <a:ext cx="10972800" cy="4525963"/>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slideLayout" Target="../slideLayouts/slideLayout12.xml"/><Relationship Id="rId7" Type="http://schemas.openxmlformats.org/officeDocument/2006/relationships/image" Target="../media/image25.jp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4.png"/><Relationship Id="rId5" Type="http://schemas.openxmlformats.org/officeDocument/2006/relationships/image" Target="../media/image28.pn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4.png"/><Relationship Id="rId5" Type="http://schemas.openxmlformats.org/officeDocument/2006/relationships/image" Target="../media/image29.pn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6.gif"/><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4.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4.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slideLayout" Target="../slideLayouts/slideLayout35.xml"/><Relationship Id="rId7" Type="http://schemas.openxmlformats.org/officeDocument/2006/relationships/image" Target="../media/image14.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8.png"/><Relationship Id="rId9" Type="http://schemas.openxmlformats.org/officeDocument/2006/relationships/image" Target="../media/image34.jp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4.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4.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36.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5.xml"/><Relationship Id="rId7" Type="http://schemas.openxmlformats.org/officeDocument/2006/relationships/image" Target="../media/image11.sv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35.png"/><Relationship Id="rId9" Type="http://schemas.openxmlformats.org/officeDocument/2006/relationships/image" Target="../media/image13.sv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35.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35.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png"/><Relationship Id="rId5" Type="http://schemas.openxmlformats.org/officeDocument/2006/relationships/image" Target="../media/image20.pn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1EAC3B-A9DC-2E0E-8E7D-96FDD71D5F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4" name="Rectangle 3">
            <a:extLst>
              <a:ext uri="{FF2B5EF4-FFF2-40B4-BE49-F238E27FC236}">
                <a16:creationId xmlns:a16="http://schemas.microsoft.com/office/drawing/2014/main" id="{0620FE11-26A2-771E-AE20-315524149984}"/>
              </a:ext>
            </a:extLst>
          </p:cNvPr>
          <p:cNvSpPr/>
          <p:nvPr/>
        </p:nvSpPr>
        <p:spPr>
          <a:xfrm>
            <a:off x="1310062" y="1354211"/>
            <a:ext cx="9455709" cy="1077218"/>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3200" b="1" kern="0"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CHÀO MỪNG CÁC EM ĐẾN VỚI TIẾT HỌC </a:t>
            </a:r>
          </a:p>
          <a:p>
            <a:pPr algn="ctr">
              <a:defRPr/>
            </a:pPr>
            <a:r>
              <a:rPr lang="en-US" sz="3200" b="1" kern="0"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ÂM NHẠC LỚP 4</a:t>
            </a:r>
          </a:p>
        </p:txBody>
      </p:sp>
      <p:sp>
        <p:nvSpPr>
          <p:cNvPr id="6" name="TextBox 5">
            <a:extLst>
              <a:ext uri="{FF2B5EF4-FFF2-40B4-BE49-F238E27FC236}">
                <a16:creationId xmlns:a16="http://schemas.microsoft.com/office/drawing/2014/main" id="{8B595B39-E21F-2F7D-B574-A1AF14B17B16}"/>
              </a:ext>
            </a:extLst>
          </p:cNvPr>
          <p:cNvSpPr txBox="1"/>
          <p:nvPr/>
        </p:nvSpPr>
        <p:spPr>
          <a:xfrm>
            <a:off x="3445563" y="2759026"/>
            <a:ext cx="6033051" cy="523220"/>
          </a:xfrm>
          <a:prstGeom prst="rect">
            <a:avLst/>
          </a:prstGeom>
          <a:noFill/>
        </p:spPr>
        <p:txBody>
          <a:bodyPr wrap="square">
            <a:spAutoFit/>
          </a:bodyPr>
          <a:lstStyle/>
          <a:p>
            <a:r>
              <a:rPr lang="en-US" altLang="en-US" sz="2800" b="1" i="1" dirty="0" err="1">
                <a:solidFill>
                  <a:srgbClr val="00B0F0"/>
                </a:solidFill>
                <a:latin typeface="Times New Roman" panose="02020603050405020304" pitchFamily="18" charset="0"/>
                <a:cs typeface="Times New Roman" panose="02020603050405020304" pitchFamily="18" charset="0"/>
              </a:rPr>
              <a:t>Giáo</a:t>
            </a:r>
            <a:r>
              <a:rPr lang="en-US" altLang="en-US" sz="2800" b="1" i="1" dirty="0">
                <a:solidFill>
                  <a:srgbClr val="00B0F0"/>
                </a:solidFill>
                <a:latin typeface="Times New Roman" panose="02020603050405020304" pitchFamily="18" charset="0"/>
                <a:cs typeface="Times New Roman" panose="02020603050405020304" pitchFamily="18" charset="0"/>
              </a:rPr>
              <a:t> </a:t>
            </a:r>
            <a:r>
              <a:rPr lang="en-US" altLang="en-US" sz="2800" b="1" i="1" dirty="0" err="1">
                <a:solidFill>
                  <a:srgbClr val="00B0F0"/>
                </a:solidFill>
                <a:latin typeface="Times New Roman" panose="02020603050405020304" pitchFamily="18" charset="0"/>
                <a:cs typeface="Times New Roman" panose="02020603050405020304" pitchFamily="18" charset="0"/>
              </a:rPr>
              <a:t>viên</a:t>
            </a:r>
            <a:r>
              <a:rPr lang="en-US" altLang="en-US" sz="2800" b="1" i="1" dirty="0">
                <a:solidFill>
                  <a:srgbClr val="00B0F0"/>
                </a:solidFill>
                <a:latin typeface="Times New Roman" panose="02020603050405020304" pitchFamily="18" charset="0"/>
                <a:cs typeface="Times New Roman" panose="02020603050405020304" pitchFamily="18" charset="0"/>
              </a:rPr>
              <a:t>:  </a:t>
            </a:r>
            <a:r>
              <a:rPr lang="en-US" altLang="en-US" sz="2800" b="1" i="1" dirty="0" err="1">
                <a:solidFill>
                  <a:srgbClr val="00B0F0"/>
                </a:solidFill>
                <a:latin typeface="Times New Roman" panose="02020603050405020304" pitchFamily="18" charset="0"/>
                <a:cs typeface="Times New Roman" panose="02020603050405020304" pitchFamily="18" charset="0"/>
              </a:rPr>
              <a:t>Đào</a:t>
            </a:r>
            <a:r>
              <a:rPr lang="en-US" altLang="en-US" sz="2800" b="1" i="1" dirty="0">
                <a:solidFill>
                  <a:srgbClr val="00B0F0"/>
                </a:solidFill>
                <a:latin typeface="Times New Roman" panose="02020603050405020304" pitchFamily="18" charset="0"/>
                <a:cs typeface="Times New Roman" panose="02020603050405020304" pitchFamily="18" charset="0"/>
              </a:rPr>
              <a:t> </a:t>
            </a:r>
            <a:r>
              <a:rPr lang="en-US" altLang="en-US" sz="2800" b="1" i="1" dirty="0" err="1">
                <a:solidFill>
                  <a:srgbClr val="00B0F0"/>
                </a:solidFill>
                <a:latin typeface="Times New Roman" panose="02020603050405020304" pitchFamily="18" charset="0"/>
                <a:cs typeface="Times New Roman" panose="02020603050405020304" pitchFamily="18" charset="0"/>
              </a:rPr>
              <a:t>Thị</a:t>
            </a:r>
            <a:r>
              <a:rPr lang="en-US" altLang="en-US" sz="2800" b="1" i="1" dirty="0">
                <a:solidFill>
                  <a:srgbClr val="00B0F0"/>
                </a:solidFill>
                <a:latin typeface="Times New Roman" panose="02020603050405020304" pitchFamily="18" charset="0"/>
                <a:cs typeface="Times New Roman" panose="02020603050405020304" pitchFamily="18" charset="0"/>
              </a:rPr>
              <a:t> Thu </a:t>
            </a:r>
            <a:r>
              <a:rPr lang="en-US" altLang="en-US" sz="2800" b="1" i="1" dirty="0" err="1">
                <a:solidFill>
                  <a:srgbClr val="00B0F0"/>
                </a:solidFill>
                <a:latin typeface="Times New Roman" panose="02020603050405020304" pitchFamily="18" charset="0"/>
                <a:cs typeface="Times New Roman" panose="02020603050405020304" pitchFamily="18" charset="0"/>
              </a:rPr>
              <a:t>Hường</a:t>
            </a:r>
            <a:endParaRPr lang="en-US" altLang="en-US" sz="2800" b="1" i="1" dirty="0">
              <a:solidFill>
                <a:srgbClr val="00B0F0"/>
              </a:solidFill>
              <a:latin typeface="Times New Roman" panose="02020603050405020304" pitchFamily="18" charset="0"/>
              <a:cs typeface="Times New Roman" panose="02020603050405020304" pitchFamily="18" charset="0"/>
            </a:endParaRPr>
          </a:p>
        </p:txBody>
      </p:sp>
      <p:pic>
        <p:nvPicPr>
          <p:cNvPr id="7" name="Picture 6" descr="Notes-02-june">
            <a:extLst>
              <a:ext uri="{FF2B5EF4-FFF2-40B4-BE49-F238E27FC236}">
                <a16:creationId xmlns:a16="http://schemas.microsoft.com/office/drawing/2014/main" id="{26E234C3-4CA4-1673-3675-042AEA441C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3095" y="161950"/>
            <a:ext cx="809625" cy="1354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Notes-02-june">
            <a:extLst>
              <a:ext uri="{FF2B5EF4-FFF2-40B4-BE49-F238E27FC236}">
                <a16:creationId xmlns:a16="http://schemas.microsoft.com/office/drawing/2014/main" id="{4542F6DD-F20A-F99B-8CD6-747AEC31455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103113" y="0"/>
            <a:ext cx="809625" cy="1354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374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2025015" cy="2269490"/>
          </a:xfrm>
          <a:prstGeom prst="rect">
            <a:avLst/>
          </a:prstGeom>
        </p:spPr>
      </p:pic>
      <p:pic>
        <p:nvPicPr>
          <p:cNvPr id="10"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266680" y="0"/>
            <a:ext cx="1925320" cy="2269490"/>
          </a:xfrm>
          <a:prstGeom prst="rect">
            <a:avLst/>
          </a:prstGeom>
        </p:spPr>
      </p:pic>
      <p:grpSp>
        <p:nvGrpSpPr>
          <p:cNvPr id="10255" name="Group 34"/>
          <p:cNvGrpSpPr/>
          <p:nvPr/>
        </p:nvGrpSpPr>
        <p:grpSpPr bwMode="auto">
          <a:xfrm>
            <a:off x="-142240" y="6106795"/>
            <a:ext cx="12489180" cy="847725"/>
            <a:chOff x="0" y="4003"/>
            <a:chExt cx="5511" cy="317"/>
          </a:xfrm>
        </p:grpSpPr>
        <p:sp>
          <p:nvSpPr>
            <p:cNvPr id="10264" name="Freeform 35"/>
            <p:cNvSpPr/>
            <p:nvPr/>
          </p:nvSpPr>
          <p:spPr bwMode="auto">
            <a:xfrm>
              <a:off x="527" y="4003"/>
              <a:ext cx="301" cy="189"/>
            </a:xfrm>
            <a:custGeom>
              <a:avLst/>
              <a:gdLst>
                <a:gd name="T0" fmla="*/ 170 w 301"/>
                <a:gd name="T1" fmla="*/ 106 h 189"/>
                <a:gd name="T2" fmla="*/ 177 w 301"/>
                <a:gd name="T3" fmla="*/ 97 h 189"/>
                <a:gd name="T4" fmla="*/ 186 w 301"/>
                <a:gd name="T5" fmla="*/ 88 h 189"/>
                <a:gd name="T6" fmla="*/ 199 w 301"/>
                <a:gd name="T7" fmla="*/ 80 h 189"/>
                <a:gd name="T8" fmla="*/ 212 w 301"/>
                <a:gd name="T9" fmla="*/ 72 h 189"/>
                <a:gd name="T10" fmla="*/ 229 w 301"/>
                <a:gd name="T11" fmla="*/ 67 h 189"/>
                <a:gd name="T12" fmla="*/ 247 w 301"/>
                <a:gd name="T13" fmla="*/ 63 h 189"/>
                <a:gd name="T14" fmla="*/ 269 w 301"/>
                <a:gd name="T15" fmla="*/ 63 h 189"/>
                <a:gd name="T16" fmla="*/ 291 w 301"/>
                <a:gd name="T17" fmla="*/ 67 h 189"/>
                <a:gd name="T18" fmla="*/ 298 w 301"/>
                <a:gd name="T19" fmla="*/ 75 h 189"/>
                <a:gd name="T20" fmla="*/ 301 w 301"/>
                <a:gd name="T21" fmla="*/ 87 h 189"/>
                <a:gd name="T22" fmla="*/ 298 w 301"/>
                <a:gd name="T23" fmla="*/ 101 h 189"/>
                <a:gd name="T24" fmla="*/ 291 w 301"/>
                <a:gd name="T25" fmla="*/ 117 h 189"/>
                <a:gd name="T26" fmla="*/ 279 w 301"/>
                <a:gd name="T27" fmla="*/ 135 h 189"/>
                <a:gd name="T28" fmla="*/ 264 w 301"/>
                <a:gd name="T29" fmla="*/ 153 h 189"/>
                <a:gd name="T30" fmla="*/ 243 w 301"/>
                <a:gd name="T31" fmla="*/ 172 h 189"/>
                <a:gd name="T32" fmla="*/ 217 w 301"/>
                <a:gd name="T33" fmla="*/ 189 h 189"/>
                <a:gd name="T34" fmla="*/ 194 w 301"/>
                <a:gd name="T35" fmla="*/ 186 h 189"/>
                <a:gd name="T36" fmla="*/ 173 w 301"/>
                <a:gd name="T37" fmla="*/ 182 h 189"/>
                <a:gd name="T38" fmla="*/ 151 w 301"/>
                <a:gd name="T39" fmla="*/ 179 h 189"/>
                <a:gd name="T40" fmla="*/ 131 w 301"/>
                <a:gd name="T41" fmla="*/ 174 h 189"/>
                <a:gd name="T42" fmla="*/ 112 w 301"/>
                <a:gd name="T43" fmla="*/ 169 h 189"/>
                <a:gd name="T44" fmla="*/ 92 w 301"/>
                <a:gd name="T45" fmla="*/ 163 h 189"/>
                <a:gd name="T46" fmla="*/ 74 w 301"/>
                <a:gd name="T47" fmla="*/ 157 h 189"/>
                <a:gd name="T48" fmla="*/ 55 w 301"/>
                <a:gd name="T49" fmla="*/ 150 h 189"/>
                <a:gd name="T50" fmla="*/ 42 w 301"/>
                <a:gd name="T51" fmla="*/ 143 h 189"/>
                <a:gd name="T52" fmla="*/ 28 w 301"/>
                <a:gd name="T53" fmla="*/ 136 h 189"/>
                <a:gd name="T54" fmla="*/ 17 w 301"/>
                <a:gd name="T55" fmla="*/ 127 h 189"/>
                <a:gd name="T56" fmla="*/ 8 w 301"/>
                <a:gd name="T57" fmla="*/ 119 h 189"/>
                <a:gd name="T58" fmla="*/ 3 w 301"/>
                <a:gd name="T59" fmla="*/ 109 h 189"/>
                <a:gd name="T60" fmla="*/ 0 w 301"/>
                <a:gd name="T61" fmla="*/ 101 h 189"/>
                <a:gd name="T62" fmla="*/ 2 w 301"/>
                <a:gd name="T63" fmla="*/ 93 h 189"/>
                <a:gd name="T64" fmla="*/ 6 w 301"/>
                <a:gd name="T65" fmla="*/ 87 h 189"/>
                <a:gd name="T66" fmla="*/ 16 w 301"/>
                <a:gd name="T67" fmla="*/ 82 h 189"/>
                <a:gd name="T68" fmla="*/ 28 w 301"/>
                <a:gd name="T69" fmla="*/ 77 h 189"/>
                <a:gd name="T70" fmla="*/ 42 w 301"/>
                <a:gd name="T71" fmla="*/ 74 h 189"/>
                <a:gd name="T72" fmla="*/ 60 w 301"/>
                <a:gd name="T73" fmla="*/ 74 h 189"/>
                <a:gd name="T74" fmla="*/ 78 w 301"/>
                <a:gd name="T75" fmla="*/ 76 h 189"/>
                <a:gd name="T76" fmla="*/ 96 w 301"/>
                <a:gd name="T77" fmla="*/ 83 h 189"/>
                <a:gd name="T78" fmla="*/ 116 w 301"/>
                <a:gd name="T79" fmla="*/ 95 h 189"/>
                <a:gd name="T80" fmla="*/ 136 w 301"/>
                <a:gd name="T81" fmla="*/ 114 h 189"/>
                <a:gd name="T82" fmla="*/ 133 w 301"/>
                <a:gd name="T83" fmla="*/ 82 h 189"/>
                <a:gd name="T84" fmla="*/ 131 w 301"/>
                <a:gd name="T85" fmla="*/ 45 h 189"/>
                <a:gd name="T86" fmla="*/ 130 w 301"/>
                <a:gd name="T87" fmla="*/ 16 h 189"/>
                <a:gd name="T88" fmla="*/ 130 w 301"/>
                <a:gd name="T89" fmla="*/ 3 h 189"/>
                <a:gd name="T90" fmla="*/ 156 w 301"/>
                <a:gd name="T91" fmla="*/ 0 h 189"/>
                <a:gd name="T92" fmla="*/ 157 w 301"/>
                <a:gd name="T93" fmla="*/ 12 h 189"/>
                <a:gd name="T94" fmla="*/ 163 w 301"/>
                <a:gd name="T95" fmla="*/ 39 h 189"/>
                <a:gd name="T96" fmla="*/ 168 w 301"/>
                <a:gd name="T97" fmla="*/ 74 h 189"/>
                <a:gd name="T98" fmla="*/ 170 w 301"/>
                <a:gd name="T99" fmla="*/ 106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 h="189">
                  <a:moveTo>
                    <a:pt x="170" y="106"/>
                  </a:moveTo>
                  <a:lnTo>
                    <a:pt x="177" y="97"/>
                  </a:lnTo>
                  <a:lnTo>
                    <a:pt x="186" y="88"/>
                  </a:lnTo>
                  <a:lnTo>
                    <a:pt x="199" y="80"/>
                  </a:lnTo>
                  <a:lnTo>
                    <a:pt x="212" y="72"/>
                  </a:lnTo>
                  <a:lnTo>
                    <a:pt x="229" y="67"/>
                  </a:lnTo>
                  <a:lnTo>
                    <a:pt x="247" y="63"/>
                  </a:lnTo>
                  <a:lnTo>
                    <a:pt x="269" y="63"/>
                  </a:lnTo>
                  <a:lnTo>
                    <a:pt x="291" y="67"/>
                  </a:lnTo>
                  <a:lnTo>
                    <a:pt x="298" y="75"/>
                  </a:lnTo>
                  <a:lnTo>
                    <a:pt x="301" y="87"/>
                  </a:lnTo>
                  <a:lnTo>
                    <a:pt x="298" y="101"/>
                  </a:lnTo>
                  <a:lnTo>
                    <a:pt x="291" y="117"/>
                  </a:lnTo>
                  <a:lnTo>
                    <a:pt x="279" y="135"/>
                  </a:lnTo>
                  <a:lnTo>
                    <a:pt x="264" y="153"/>
                  </a:lnTo>
                  <a:lnTo>
                    <a:pt x="243" y="172"/>
                  </a:lnTo>
                  <a:lnTo>
                    <a:pt x="217" y="189"/>
                  </a:lnTo>
                  <a:lnTo>
                    <a:pt x="194" y="186"/>
                  </a:lnTo>
                  <a:lnTo>
                    <a:pt x="173" y="182"/>
                  </a:lnTo>
                  <a:lnTo>
                    <a:pt x="151" y="179"/>
                  </a:lnTo>
                  <a:lnTo>
                    <a:pt x="131" y="174"/>
                  </a:lnTo>
                  <a:lnTo>
                    <a:pt x="112" y="169"/>
                  </a:lnTo>
                  <a:lnTo>
                    <a:pt x="92" y="163"/>
                  </a:lnTo>
                  <a:lnTo>
                    <a:pt x="74" y="157"/>
                  </a:lnTo>
                  <a:lnTo>
                    <a:pt x="55" y="150"/>
                  </a:lnTo>
                  <a:lnTo>
                    <a:pt x="42" y="143"/>
                  </a:lnTo>
                  <a:lnTo>
                    <a:pt x="28" y="136"/>
                  </a:lnTo>
                  <a:lnTo>
                    <a:pt x="17" y="127"/>
                  </a:lnTo>
                  <a:lnTo>
                    <a:pt x="8" y="119"/>
                  </a:lnTo>
                  <a:lnTo>
                    <a:pt x="3" y="109"/>
                  </a:lnTo>
                  <a:lnTo>
                    <a:pt x="0" y="101"/>
                  </a:lnTo>
                  <a:lnTo>
                    <a:pt x="2" y="93"/>
                  </a:lnTo>
                  <a:lnTo>
                    <a:pt x="6" y="87"/>
                  </a:lnTo>
                  <a:lnTo>
                    <a:pt x="16" y="82"/>
                  </a:lnTo>
                  <a:lnTo>
                    <a:pt x="28" y="77"/>
                  </a:lnTo>
                  <a:lnTo>
                    <a:pt x="42" y="74"/>
                  </a:lnTo>
                  <a:lnTo>
                    <a:pt x="60" y="74"/>
                  </a:lnTo>
                  <a:lnTo>
                    <a:pt x="78" y="76"/>
                  </a:lnTo>
                  <a:lnTo>
                    <a:pt x="96" y="83"/>
                  </a:lnTo>
                  <a:lnTo>
                    <a:pt x="116" y="95"/>
                  </a:lnTo>
                  <a:lnTo>
                    <a:pt x="136" y="114"/>
                  </a:lnTo>
                  <a:lnTo>
                    <a:pt x="133" y="82"/>
                  </a:lnTo>
                  <a:lnTo>
                    <a:pt x="131" y="45"/>
                  </a:lnTo>
                  <a:lnTo>
                    <a:pt x="130" y="16"/>
                  </a:lnTo>
                  <a:lnTo>
                    <a:pt x="130" y="3"/>
                  </a:lnTo>
                  <a:lnTo>
                    <a:pt x="156" y="0"/>
                  </a:lnTo>
                  <a:lnTo>
                    <a:pt x="157" y="12"/>
                  </a:lnTo>
                  <a:lnTo>
                    <a:pt x="163" y="39"/>
                  </a:lnTo>
                  <a:lnTo>
                    <a:pt x="168" y="74"/>
                  </a:lnTo>
                  <a:lnTo>
                    <a:pt x="170" y="106"/>
                  </a:lnTo>
                  <a:close/>
                </a:path>
              </a:pathLst>
            </a:custGeom>
            <a:solidFill>
              <a:srgbClr val="7FE519"/>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65" name="Freeform 36"/>
            <p:cNvSpPr/>
            <p:nvPr/>
          </p:nvSpPr>
          <p:spPr bwMode="auto">
            <a:xfrm>
              <a:off x="988" y="4094"/>
              <a:ext cx="169" cy="97"/>
            </a:xfrm>
            <a:custGeom>
              <a:avLst/>
              <a:gdLst>
                <a:gd name="T0" fmla="*/ 67 w 169"/>
                <a:gd name="T1" fmla="*/ 15 h 97"/>
                <a:gd name="T2" fmla="*/ 53 w 169"/>
                <a:gd name="T3" fmla="*/ 16 h 97"/>
                <a:gd name="T4" fmla="*/ 41 w 169"/>
                <a:gd name="T5" fmla="*/ 18 h 97"/>
                <a:gd name="T6" fmla="*/ 30 w 169"/>
                <a:gd name="T7" fmla="*/ 20 h 97"/>
                <a:gd name="T8" fmla="*/ 21 w 169"/>
                <a:gd name="T9" fmla="*/ 24 h 97"/>
                <a:gd name="T10" fmla="*/ 13 w 169"/>
                <a:gd name="T11" fmla="*/ 28 h 97"/>
                <a:gd name="T12" fmla="*/ 7 w 169"/>
                <a:gd name="T13" fmla="*/ 33 h 97"/>
                <a:gd name="T14" fmla="*/ 3 w 169"/>
                <a:gd name="T15" fmla="*/ 42 h 97"/>
                <a:gd name="T16" fmla="*/ 0 w 169"/>
                <a:gd name="T17" fmla="*/ 51 h 97"/>
                <a:gd name="T18" fmla="*/ 0 w 169"/>
                <a:gd name="T19" fmla="*/ 62 h 97"/>
                <a:gd name="T20" fmla="*/ 1 w 169"/>
                <a:gd name="T21" fmla="*/ 71 h 97"/>
                <a:gd name="T22" fmla="*/ 6 w 169"/>
                <a:gd name="T23" fmla="*/ 79 h 97"/>
                <a:gd name="T24" fmla="*/ 13 w 169"/>
                <a:gd name="T25" fmla="*/ 87 h 97"/>
                <a:gd name="T26" fmla="*/ 24 w 169"/>
                <a:gd name="T27" fmla="*/ 92 h 97"/>
                <a:gd name="T28" fmla="*/ 36 w 169"/>
                <a:gd name="T29" fmla="*/ 96 h 97"/>
                <a:gd name="T30" fmla="*/ 53 w 169"/>
                <a:gd name="T31" fmla="*/ 97 h 97"/>
                <a:gd name="T32" fmla="*/ 71 w 169"/>
                <a:gd name="T33" fmla="*/ 95 h 97"/>
                <a:gd name="T34" fmla="*/ 91 w 169"/>
                <a:gd name="T35" fmla="*/ 90 h 97"/>
                <a:gd name="T36" fmla="*/ 112 w 169"/>
                <a:gd name="T37" fmla="*/ 84 h 97"/>
                <a:gd name="T38" fmla="*/ 132 w 169"/>
                <a:gd name="T39" fmla="*/ 78 h 97"/>
                <a:gd name="T40" fmla="*/ 149 w 169"/>
                <a:gd name="T41" fmla="*/ 69 h 97"/>
                <a:gd name="T42" fmla="*/ 161 w 169"/>
                <a:gd name="T43" fmla="*/ 59 h 97"/>
                <a:gd name="T44" fmla="*/ 169 w 169"/>
                <a:gd name="T45" fmla="*/ 46 h 97"/>
                <a:gd name="T46" fmla="*/ 169 w 169"/>
                <a:gd name="T47" fmla="*/ 32 h 97"/>
                <a:gd name="T48" fmla="*/ 161 w 169"/>
                <a:gd name="T49" fmla="*/ 15 h 97"/>
                <a:gd name="T50" fmla="*/ 154 w 169"/>
                <a:gd name="T51" fmla="*/ 9 h 97"/>
                <a:gd name="T52" fmla="*/ 144 w 169"/>
                <a:gd name="T53" fmla="*/ 4 h 97"/>
                <a:gd name="T54" fmla="*/ 132 w 169"/>
                <a:gd name="T55" fmla="*/ 2 h 97"/>
                <a:gd name="T56" fmla="*/ 119 w 169"/>
                <a:gd name="T57" fmla="*/ 0 h 97"/>
                <a:gd name="T58" fmla="*/ 105 w 169"/>
                <a:gd name="T59" fmla="*/ 2 h 97"/>
                <a:gd name="T60" fmla="*/ 91 w 169"/>
                <a:gd name="T61" fmla="*/ 5 h 97"/>
                <a:gd name="T62" fmla="*/ 77 w 169"/>
                <a:gd name="T63" fmla="*/ 9 h 97"/>
                <a:gd name="T64" fmla="*/ 67 w 169"/>
                <a:gd name="T65" fmla="*/ 15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9" h="97">
                  <a:moveTo>
                    <a:pt x="67" y="15"/>
                  </a:moveTo>
                  <a:lnTo>
                    <a:pt x="53" y="16"/>
                  </a:lnTo>
                  <a:lnTo>
                    <a:pt x="41" y="18"/>
                  </a:lnTo>
                  <a:lnTo>
                    <a:pt x="30" y="20"/>
                  </a:lnTo>
                  <a:lnTo>
                    <a:pt x="21" y="24"/>
                  </a:lnTo>
                  <a:lnTo>
                    <a:pt x="13" y="28"/>
                  </a:lnTo>
                  <a:lnTo>
                    <a:pt x="7" y="33"/>
                  </a:lnTo>
                  <a:lnTo>
                    <a:pt x="3" y="42"/>
                  </a:lnTo>
                  <a:lnTo>
                    <a:pt x="0" y="51"/>
                  </a:lnTo>
                  <a:lnTo>
                    <a:pt x="0" y="62"/>
                  </a:lnTo>
                  <a:lnTo>
                    <a:pt x="1" y="71"/>
                  </a:lnTo>
                  <a:lnTo>
                    <a:pt x="6" y="79"/>
                  </a:lnTo>
                  <a:lnTo>
                    <a:pt x="13" y="87"/>
                  </a:lnTo>
                  <a:lnTo>
                    <a:pt x="24" y="92"/>
                  </a:lnTo>
                  <a:lnTo>
                    <a:pt x="36" y="96"/>
                  </a:lnTo>
                  <a:lnTo>
                    <a:pt x="53" y="97"/>
                  </a:lnTo>
                  <a:lnTo>
                    <a:pt x="71" y="95"/>
                  </a:lnTo>
                  <a:lnTo>
                    <a:pt x="91" y="90"/>
                  </a:lnTo>
                  <a:lnTo>
                    <a:pt x="112" y="84"/>
                  </a:lnTo>
                  <a:lnTo>
                    <a:pt x="132" y="78"/>
                  </a:lnTo>
                  <a:lnTo>
                    <a:pt x="149" y="69"/>
                  </a:lnTo>
                  <a:lnTo>
                    <a:pt x="161" y="59"/>
                  </a:lnTo>
                  <a:lnTo>
                    <a:pt x="169" y="46"/>
                  </a:lnTo>
                  <a:lnTo>
                    <a:pt x="169" y="32"/>
                  </a:lnTo>
                  <a:lnTo>
                    <a:pt x="161" y="15"/>
                  </a:lnTo>
                  <a:lnTo>
                    <a:pt x="154" y="9"/>
                  </a:lnTo>
                  <a:lnTo>
                    <a:pt x="144" y="4"/>
                  </a:lnTo>
                  <a:lnTo>
                    <a:pt x="132" y="2"/>
                  </a:lnTo>
                  <a:lnTo>
                    <a:pt x="119" y="0"/>
                  </a:lnTo>
                  <a:lnTo>
                    <a:pt x="105" y="2"/>
                  </a:lnTo>
                  <a:lnTo>
                    <a:pt x="91" y="5"/>
                  </a:lnTo>
                  <a:lnTo>
                    <a:pt x="77" y="9"/>
                  </a:lnTo>
                  <a:lnTo>
                    <a:pt x="67"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66"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10267" name="Group 38"/>
            <p:cNvGrpSpPr/>
            <p:nvPr/>
          </p:nvGrpSpPr>
          <p:grpSpPr bwMode="auto">
            <a:xfrm>
              <a:off x="0" y="4105"/>
              <a:ext cx="1479" cy="215"/>
              <a:chOff x="3452" y="4125"/>
              <a:chExt cx="1479" cy="215"/>
            </a:xfrm>
          </p:grpSpPr>
          <p:sp>
            <p:nvSpPr>
              <p:cNvPr id="10370"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1"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2"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3"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4"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5"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6"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7"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8"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9"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0"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1"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2"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3"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4"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5"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6"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7"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8"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9"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0"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1"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2"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3"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4"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5"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6"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7"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8"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9"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0"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1"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2"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68" name="Group 72"/>
            <p:cNvGrpSpPr/>
            <p:nvPr/>
          </p:nvGrpSpPr>
          <p:grpSpPr bwMode="auto">
            <a:xfrm>
              <a:off x="1344" y="4105"/>
              <a:ext cx="1479" cy="215"/>
              <a:chOff x="3452" y="4125"/>
              <a:chExt cx="1479" cy="215"/>
            </a:xfrm>
          </p:grpSpPr>
          <p:sp>
            <p:nvSpPr>
              <p:cNvPr id="10337"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8"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9"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0"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1"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2"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3"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4"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5"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6"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7"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8"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9"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0"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1"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2"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3"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4"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5"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6"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7"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8"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9"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0"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1"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2"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3"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4"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5"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6"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7"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8"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9"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69" name="Group 106"/>
            <p:cNvGrpSpPr/>
            <p:nvPr/>
          </p:nvGrpSpPr>
          <p:grpSpPr bwMode="auto">
            <a:xfrm>
              <a:off x="2688" y="4105"/>
              <a:ext cx="1479" cy="215"/>
              <a:chOff x="3452" y="4125"/>
              <a:chExt cx="1479" cy="215"/>
            </a:xfrm>
          </p:grpSpPr>
          <p:sp>
            <p:nvSpPr>
              <p:cNvPr id="10304"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5"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6"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7"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8"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9"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0"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1"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2"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3"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4"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5"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6"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7"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8"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9"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0"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1"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2"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3"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4"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5"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6"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7"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8"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9"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0"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1"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2"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3"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4"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5"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6"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70" name="Group 140"/>
            <p:cNvGrpSpPr/>
            <p:nvPr/>
          </p:nvGrpSpPr>
          <p:grpSpPr bwMode="auto">
            <a:xfrm>
              <a:off x="4032" y="4105"/>
              <a:ext cx="1479" cy="215"/>
              <a:chOff x="3452" y="4125"/>
              <a:chExt cx="1479" cy="215"/>
            </a:xfrm>
          </p:grpSpPr>
          <p:sp>
            <p:nvSpPr>
              <p:cNvPr id="10271"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2"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3"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4"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5"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6"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7"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8"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9"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0"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1"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2"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3"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4"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5"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6"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7"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8"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9"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0"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1"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2"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3"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4"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5"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6"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7"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8"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9"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0"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1"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2"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3"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sp>
        <p:nvSpPr>
          <p:cNvPr id="2" name="TextBox 12">
            <a:extLst>
              <a:ext uri="{FF2B5EF4-FFF2-40B4-BE49-F238E27FC236}">
                <a16:creationId xmlns:a16="http://schemas.microsoft.com/office/drawing/2014/main" id="{AA942721-0212-54E6-4D2F-D27E80D5EC80}"/>
              </a:ext>
            </a:extLst>
          </p:cNvPr>
          <p:cNvSpPr txBox="1"/>
          <p:nvPr/>
        </p:nvSpPr>
        <p:spPr>
          <a:xfrm>
            <a:off x="2628317" y="482033"/>
            <a:ext cx="1888807" cy="584775"/>
          </a:xfrm>
          <a:prstGeom prst="rect">
            <a:avLst/>
          </a:prstGeom>
          <a:noFill/>
        </p:spPr>
        <p:txBody>
          <a:bodyPr wrap="square" rtlCol="0">
            <a:spAutoFit/>
          </a:bodyPr>
          <a:lstStyle/>
          <a:p>
            <a:pPr eaLnBrk="0" fontAlgn="base" hangingPunct="0">
              <a:spcBef>
                <a:spcPct val="0"/>
              </a:spcBef>
              <a:spcAft>
                <a:spcPct val="0"/>
              </a:spcAft>
            </a:pPr>
            <a:r>
              <a:rPr lang="vi-VN" altLang="en-US" sz="3200" b="1" dirty="0">
                <a:solidFill>
                  <a:srgbClr val="FF0000"/>
                </a:solidFill>
                <a:latin typeface="Times New Roman" panose="02020603050405020304" pitchFamily="18" charset="0"/>
                <a:cs typeface="Times New Roman" panose="02020603050405020304" pitchFamily="18" charset="0"/>
              </a:rPr>
              <a:t>Câu 1+</a:t>
            </a:r>
            <a:r>
              <a:rPr lang="vi-VN" altLang="en-US" sz="3200" b="1" dirty="0">
                <a:solidFill>
                  <a:srgbClr val="FF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2</a:t>
            </a:r>
            <a:r>
              <a:rPr lang="vi-VN" altLang="en-US" sz="3200" b="1" dirty="0">
                <a:solidFill>
                  <a:srgbClr val="FF0000"/>
                </a:solidFill>
                <a:latin typeface="Times New Roman" panose="02020603050405020304" pitchFamily="18" charset="0"/>
                <a:cs typeface="Times New Roman" panose="02020603050405020304" pitchFamily="18" charset="0"/>
              </a:rPr>
              <a:t> </a:t>
            </a:r>
          </a:p>
        </p:txBody>
      </p:sp>
      <p:pic>
        <p:nvPicPr>
          <p:cNvPr id="7" name="Hình ảnh 6">
            <a:extLst>
              <a:ext uri="{FF2B5EF4-FFF2-40B4-BE49-F238E27FC236}">
                <a16:creationId xmlns:a16="http://schemas.microsoft.com/office/drawing/2014/main" id="{837DDDFD-203F-A4FD-C944-CF53CF680EAD}"/>
              </a:ext>
            </a:extLst>
          </p:cNvPr>
          <p:cNvPicPr>
            <a:picLocks noChangeAspect="1"/>
          </p:cNvPicPr>
          <p:nvPr/>
        </p:nvPicPr>
        <p:blipFill>
          <a:blip r:embed="rId6"/>
          <a:stretch>
            <a:fillRect/>
          </a:stretch>
        </p:blipFill>
        <p:spPr>
          <a:xfrm>
            <a:off x="463658" y="1507503"/>
            <a:ext cx="11250913" cy="3104525"/>
          </a:xfrm>
          <a:prstGeom prst="rect">
            <a:avLst/>
          </a:prstGeom>
        </p:spPr>
      </p:pic>
      <p:sp>
        <p:nvSpPr>
          <p:cNvPr id="8" name="Rectangle 17">
            <a:extLst>
              <a:ext uri="{FF2B5EF4-FFF2-40B4-BE49-F238E27FC236}">
                <a16:creationId xmlns:a16="http://schemas.microsoft.com/office/drawing/2014/main" id="{1A2E51D2-536A-C039-8D62-C8C7B5A1B5A5}"/>
              </a:ext>
            </a:extLst>
          </p:cNvPr>
          <p:cNvSpPr/>
          <p:nvPr/>
        </p:nvSpPr>
        <p:spPr>
          <a:xfrm>
            <a:off x="1947140" y="2657245"/>
            <a:ext cx="9436736" cy="461665"/>
          </a:xfrm>
          <a:prstGeom prst="rect">
            <a:avLst/>
          </a:prstGeom>
          <a:noFill/>
          <a:ln w="25400" cap="flat" cmpd="sng" algn="ctr">
            <a:noFill/>
            <a:prstDash val="solid"/>
          </a:ln>
          <a:effectLst/>
        </p:spPr>
        <p:txBody>
          <a:bodyPr wrap="square">
            <a:spAutoFit/>
          </a:bodyPr>
          <a:lstStyle/>
          <a:p>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sẽ</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mùa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xuân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mẹ</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sẽ</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màu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nắng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endParaRPr lang="vi-VN" altLang="en-US" sz="2400" b="1" dirty="0">
              <a:solidFill>
                <a:srgbClr val="002060"/>
              </a:solidFill>
              <a:latin typeface="Times New Roman" panose="02020603050405020304" pitchFamily="18" charset="0"/>
              <a:cs typeface="Times New Roman" panose="02020603050405020304" pitchFamily="18" charset="0"/>
            </a:endParaRPr>
          </a:p>
        </p:txBody>
      </p:sp>
      <p:sp>
        <p:nvSpPr>
          <p:cNvPr id="9" name="Rectangle 17">
            <a:extLst>
              <a:ext uri="{FF2B5EF4-FFF2-40B4-BE49-F238E27FC236}">
                <a16:creationId xmlns:a16="http://schemas.microsoft.com/office/drawing/2014/main" id="{63AC1128-2552-6E7E-6832-35F4DF269D40}"/>
              </a:ext>
            </a:extLst>
          </p:cNvPr>
          <p:cNvSpPr/>
          <p:nvPr/>
        </p:nvSpPr>
        <p:spPr>
          <a:xfrm>
            <a:off x="1027262" y="4560367"/>
            <a:ext cx="10099676" cy="461665"/>
          </a:xfrm>
          <a:prstGeom prst="rect">
            <a:avLst/>
          </a:prstGeom>
          <a:noFill/>
          <a:ln w="25400" cap="flat" cmpd="sng" algn="ctr">
            <a:noFill/>
            <a:prstDash val="solid"/>
          </a:ln>
          <a:effectLst/>
        </p:spPr>
        <p:txBody>
          <a:bodyPr wrap="square">
            <a:spAutoFit/>
          </a:bodyPr>
          <a:lstStyle/>
          <a:p>
            <a:r>
              <a:rPr lang="en-US" sz="2400" b="1" dirty="0">
                <a:solidFill>
                  <a:srgbClr val="002060"/>
                </a:solidFill>
                <a:latin typeface="Times New Roman" panose="02020603050405020304" pitchFamily="18" charset="0"/>
                <a:cs typeface="Times New Roman" panose="02020603050405020304" pitchFamily="18" charset="0"/>
              </a:rPr>
              <a:t>cha.   Em </a:t>
            </a:r>
            <a:r>
              <a:rPr lang="en-US" sz="2400" b="1" dirty="0" err="1">
                <a:solidFill>
                  <a:srgbClr val="002060"/>
                </a:solidFill>
                <a:latin typeface="Times New Roman" panose="02020603050405020304" pitchFamily="18" charset="0"/>
                <a:cs typeface="Times New Roman" panose="02020603050405020304" pitchFamily="18" charset="0"/>
              </a:rPr>
              <a:t>đến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trường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học</a:t>
            </a:r>
            <a:r>
              <a:rPr lang="en-US" sz="2400" b="1" dirty="0">
                <a:solidFill>
                  <a:srgbClr val="002060"/>
                </a:solidFill>
                <a:latin typeface="Times New Roman" panose="02020603050405020304" pitchFamily="18" charset="0"/>
                <a:cs typeface="Times New Roman" panose="02020603050405020304" pitchFamily="18" charset="0"/>
              </a:rPr>
              <a:t> bao </a:t>
            </a:r>
            <a:r>
              <a:rPr lang="en-US" sz="2400" b="1" dirty="0" err="1">
                <a:solidFill>
                  <a:srgbClr val="002060"/>
                </a:solidFill>
                <a:latin typeface="Times New Roman" panose="02020603050405020304" pitchFamily="18" charset="0"/>
                <a:cs typeface="Times New Roman" panose="02020603050405020304" pitchFamily="18" charset="0"/>
              </a:rPr>
              <a:t>điều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lạ</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môi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hé</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cười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những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nụ</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hoa</a:t>
            </a:r>
            <a:r>
              <a:rPr lang="en-US" sz="2400" b="1" dirty="0">
                <a:solidFill>
                  <a:srgbClr val="002060"/>
                </a:solidFill>
                <a:latin typeface="Times New Roman" panose="02020603050405020304" pitchFamily="18" charset="0"/>
                <a:cs typeface="Times New Roman" panose="02020603050405020304" pitchFamily="18" charset="0"/>
              </a:rPr>
              <a:t>.</a:t>
            </a:r>
            <a:endParaRPr lang="vi-VN" altLang="en-US" sz="2400" b="1" dirty="0">
              <a:solidFill>
                <a:srgbClr val="002060"/>
              </a:solidFill>
              <a:latin typeface="Times New Roman" panose="02020603050405020304" pitchFamily="18" charset="0"/>
              <a:cs typeface="Times New Roman" panose="02020603050405020304" pitchFamily="18" charset="0"/>
            </a:endParaRPr>
          </a:p>
        </p:txBody>
      </p:sp>
      <p:pic>
        <p:nvPicPr>
          <p:cNvPr id="3" name="C12">
            <a:hlinkClick r:id="" action="ppaction://media"/>
            <a:extLst>
              <a:ext uri="{FF2B5EF4-FFF2-40B4-BE49-F238E27FC236}">
                <a16:creationId xmlns:a16="http://schemas.microsoft.com/office/drawing/2014/main" id="{2B67D2B7-D151-DD88-C3A0-986747285B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82945" y="528922"/>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9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6067921-DC52-786A-A802-A4D332EF45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s 3"/>
          <p:cNvSpPr/>
          <p:nvPr/>
        </p:nvSpPr>
        <p:spPr>
          <a:xfrm>
            <a:off x="-97155" y="233045"/>
            <a:ext cx="11366500" cy="1077218"/>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sng"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rPr>
              <a:t>Âm nhạc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strike="noStrike" kern="1200" cap="none" spc="0" normalizeH="0" baseline="0" noProof="0" dirty="0">
                <a:ln>
                  <a:noFill/>
                </a:ln>
                <a:solidFill>
                  <a:srgbClr val="7030A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rPr>
              <a:t>Hát: Em là bông hồng nhỏ</a:t>
            </a:r>
          </a:p>
        </p:txBody>
      </p:sp>
      <p:sp>
        <p:nvSpPr>
          <p:cNvPr id="5" name="TextBox 12"/>
          <p:cNvSpPr txBox="1"/>
          <p:nvPr/>
        </p:nvSpPr>
        <p:spPr>
          <a:xfrm>
            <a:off x="985569" y="1384104"/>
            <a:ext cx="1506220"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Câu </a:t>
            </a:r>
            <a:r>
              <a:rPr kumimoji="0" lang="vi-VN" altLang="en-US" sz="3200" b="1" i="0" u="none" strike="noStrike" kern="1200" cap="none" spc="0" normalizeH="0" baseline="0" noProof="0" dirty="0">
                <a:ln>
                  <a:noFill/>
                </a:ln>
                <a:solidFill>
                  <a:srgbClr val="FF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rPr>
              <a:t>3</a:t>
            </a:r>
            <a:r>
              <a:rPr kumimoji="0" lang="vi-VN" altLang="en-US" sz="3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p>
        </p:txBody>
      </p:sp>
      <p:pic>
        <p:nvPicPr>
          <p:cNvPr id="7" name="Hình ảnh 6">
            <a:extLst>
              <a:ext uri="{FF2B5EF4-FFF2-40B4-BE49-F238E27FC236}">
                <a16:creationId xmlns:a16="http://schemas.microsoft.com/office/drawing/2014/main" id="{9028F10F-EDB0-267C-C4D4-C6A82074F097}"/>
              </a:ext>
            </a:extLst>
          </p:cNvPr>
          <p:cNvPicPr>
            <a:picLocks noChangeAspect="1"/>
          </p:cNvPicPr>
          <p:nvPr/>
        </p:nvPicPr>
        <p:blipFill>
          <a:blip r:embed="rId5"/>
          <a:stretch>
            <a:fillRect/>
          </a:stretch>
        </p:blipFill>
        <p:spPr>
          <a:xfrm>
            <a:off x="556590" y="2077080"/>
            <a:ext cx="11080103" cy="1569660"/>
          </a:xfrm>
          <a:prstGeom prst="rect">
            <a:avLst/>
          </a:prstGeom>
        </p:spPr>
      </p:pic>
      <p:sp>
        <p:nvSpPr>
          <p:cNvPr id="9" name="Rectangle 17">
            <a:extLst>
              <a:ext uri="{FF2B5EF4-FFF2-40B4-BE49-F238E27FC236}">
                <a16:creationId xmlns:a16="http://schemas.microsoft.com/office/drawing/2014/main" id="{F7AB1E07-8659-C366-AE0C-23549311784E}"/>
              </a:ext>
            </a:extLst>
          </p:cNvPr>
          <p:cNvSpPr/>
          <p:nvPr/>
        </p:nvSpPr>
        <p:spPr>
          <a:xfrm>
            <a:off x="1325216" y="3831885"/>
            <a:ext cx="9299591" cy="430887"/>
          </a:xfrm>
          <a:prstGeom prst="rect">
            <a:avLst/>
          </a:prstGeom>
          <a:noFill/>
          <a:ln w="25400" cap="flat" cmpd="sng" algn="ctr">
            <a:noFill/>
            <a:prstDash val="soli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Trang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sách</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hồng</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nằm</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mơ</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màng</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ngủ</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Em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gối</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đầu</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trên</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vần</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thơ</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vi-VN" alt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2" name="C3">
            <a:hlinkClick r:id="" action="ppaction://media"/>
            <a:extLst>
              <a:ext uri="{FF2B5EF4-FFF2-40B4-BE49-F238E27FC236}">
                <a16:creationId xmlns:a16="http://schemas.microsoft.com/office/drawing/2014/main" id="{1EAE1838-AB90-A17B-7360-F7C2CA7AB6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7093" y="1108580"/>
            <a:ext cx="609600" cy="609600"/>
          </a:xfrm>
          <a:prstGeom prst="rect">
            <a:avLst/>
          </a:prstGeom>
        </p:spPr>
      </p:pic>
    </p:spTree>
    <p:extLst>
      <p:ext uri="{BB962C8B-B14F-4D97-AF65-F5344CB8AC3E}">
        <p14:creationId xmlns:p14="http://schemas.microsoft.com/office/powerpoint/2010/main" val="1452980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bldLst>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s 1"/>
          <p:cNvSpPr/>
          <p:nvPr/>
        </p:nvSpPr>
        <p:spPr>
          <a:xfrm>
            <a:off x="-355158" y="175846"/>
            <a:ext cx="3270637" cy="584775"/>
          </a:xfrm>
          <a:prstGeom prst="rect">
            <a:avLst/>
          </a:prstGeom>
          <a:noFill/>
          <a:ln>
            <a:noFill/>
          </a:ln>
        </p:spPr>
        <p:txBody>
          <a:bodyPr wrap="square" rtlCol="0" anchor="t">
            <a:spAutoFit/>
          </a:bodyPr>
          <a:lstStyle/>
          <a:p>
            <a:pPr algn="ct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Câu </a:t>
            </a:r>
            <a:r>
              <a:rPr lang="en-US" altLang="zh-CN"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a:t>
            </a:r>
            <a:endParaRPr lang="vi-VN" altLang="en-US" sz="3200" b="1" u="sng"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pic>
        <p:nvPicPr>
          <p:cNvPr id="7" name="Hình ảnh 6">
            <a:extLst>
              <a:ext uri="{FF2B5EF4-FFF2-40B4-BE49-F238E27FC236}">
                <a16:creationId xmlns:a16="http://schemas.microsoft.com/office/drawing/2014/main" id="{D0BE67B2-ED84-0E4B-B1BA-A90A6B4534B6}"/>
              </a:ext>
            </a:extLst>
          </p:cNvPr>
          <p:cNvPicPr>
            <a:picLocks noChangeAspect="1"/>
          </p:cNvPicPr>
          <p:nvPr/>
        </p:nvPicPr>
        <p:blipFill>
          <a:blip r:embed="rId5"/>
          <a:stretch>
            <a:fillRect/>
          </a:stretch>
        </p:blipFill>
        <p:spPr>
          <a:xfrm>
            <a:off x="414020" y="801034"/>
            <a:ext cx="11777980" cy="3467988"/>
          </a:xfrm>
          <a:prstGeom prst="rect">
            <a:avLst/>
          </a:prstGeom>
        </p:spPr>
      </p:pic>
      <p:sp>
        <p:nvSpPr>
          <p:cNvPr id="3" name="Rectangle 17">
            <a:extLst>
              <a:ext uri="{FF2B5EF4-FFF2-40B4-BE49-F238E27FC236}">
                <a16:creationId xmlns:a16="http://schemas.microsoft.com/office/drawing/2014/main" id="{766C4F57-9C7C-F082-48B3-ED4A6745C683}"/>
              </a:ext>
            </a:extLst>
          </p:cNvPr>
          <p:cNvSpPr/>
          <p:nvPr/>
        </p:nvSpPr>
        <p:spPr>
          <a:xfrm>
            <a:off x="846667" y="2319585"/>
            <a:ext cx="9572978" cy="430887"/>
          </a:xfrm>
          <a:prstGeom prst="rect">
            <a:avLst/>
          </a:prstGeom>
          <a:noFill/>
          <a:ln w="25400" cap="flat" cmpd="sng" algn="ctr">
            <a:noFill/>
            <a:prstDash val="solid"/>
          </a:ln>
          <a:effectLst/>
        </p:spPr>
        <p:txBody>
          <a:bodyPr wrap="square">
            <a:spAutoFit/>
          </a:bodyPr>
          <a:lstStyle/>
          <a:p>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Em</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thấy</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mình</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là</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bông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hồng</a:t>
            </a:r>
            <a:r>
              <a:rPr lang="en-US" sz="2200" b="1" dirty="0">
                <a:solidFill>
                  <a:srgbClr val="002060"/>
                </a:solidFill>
                <a:latin typeface="Times New Roman" panose="02020603050405020304" pitchFamily="18" charset="0"/>
                <a:cs typeface="Times New Roman" panose="02020603050405020304" pitchFamily="18" charset="0"/>
              </a:rPr>
              <a:t>…</a:t>
            </a:r>
            <a:endParaRPr lang="vi-VN" altLang="en-US" sz="2200" b="1" dirty="0">
              <a:solidFill>
                <a:srgbClr val="002060"/>
              </a:solidFill>
              <a:latin typeface="Times New Roman" panose="02020603050405020304" pitchFamily="18" charset="0"/>
              <a:cs typeface="Times New Roman" panose="02020603050405020304" pitchFamily="18" charset="0"/>
            </a:endParaRPr>
          </a:p>
        </p:txBody>
      </p:sp>
      <p:sp>
        <p:nvSpPr>
          <p:cNvPr id="4" name="Rectangle 17">
            <a:extLst>
              <a:ext uri="{FF2B5EF4-FFF2-40B4-BE49-F238E27FC236}">
                <a16:creationId xmlns:a16="http://schemas.microsoft.com/office/drawing/2014/main" id="{47549035-40A0-BBE5-0B6D-D834CE58C70D}"/>
              </a:ext>
            </a:extLst>
          </p:cNvPr>
          <p:cNvSpPr/>
          <p:nvPr/>
        </p:nvSpPr>
        <p:spPr>
          <a:xfrm>
            <a:off x="711200" y="4144367"/>
            <a:ext cx="9708445" cy="430887"/>
          </a:xfrm>
          <a:prstGeom prst="rect">
            <a:avLst/>
          </a:prstGeom>
          <a:noFill/>
          <a:ln w="25400" cap="flat" cmpd="sng" algn="ctr">
            <a:noFill/>
            <a:prstDash val="solid"/>
          </a:ln>
          <a:effectLst/>
        </p:spPr>
        <p:txBody>
          <a:bodyPr wrap="square">
            <a:spAutoFit/>
          </a:bodyPr>
          <a:lstStyle/>
          <a:p>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nhỏ</a:t>
            </a:r>
            <a:r>
              <a:rPr lang="en-US" sz="2200" b="1" dirty="0">
                <a:solidFill>
                  <a:srgbClr val="002060"/>
                </a:solidFill>
                <a:latin typeface="Times New Roman" panose="02020603050405020304" pitchFamily="18" charset="0"/>
                <a:cs typeface="Times New Roman" panose="02020603050405020304" pitchFamily="18" charset="0"/>
              </a:rPr>
              <a:t>.               Bay     </a:t>
            </a:r>
            <a:r>
              <a:rPr lang="en-US" sz="2200" b="1" dirty="0" err="1">
                <a:solidFill>
                  <a:srgbClr val="002060"/>
                </a:solidFill>
                <a:latin typeface="Times New Roman" panose="02020603050405020304" pitchFamily="18" charset="0"/>
                <a:cs typeface="Times New Roman" panose="02020603050405020304" pitchFamily="18" charset="0"/>
              </a:rPr>
              <a:t>giữa</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trời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làm</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mát</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ngày</a:t>
            </a:r>
            <a:r>
              <a:rPr lang="en-US" sz="2200" b="1" dirty="0">
                <a:solidFill>
                  <a:srgbClr val="002060"/>
                </a:solidFill>
                <a:latin typeface="Times New Roman" panose="02020603050405020304" pitchFamily="18" charset="0"/>
                <a:cs typeface="Times New Roman" panose="02020603050405020304" pitchFamily="18" charset="0"/>
              </a:rPr>
              <a:t>        qua.</a:t>
            </a:r>
            <a:endParaRPr lang="vi-VN" altLang="en-US" sz="2200" b="1" dirty="0">
              <a:solidFill>
                <a:srgbClr val="002060"/>
              </a:solidFill>
              <a:latin typeface="Times New Roman" panose="02020603050405020304" pitchFamily="18" charset="0"/>
              <a:cs typeface="Times New Roman" panose="02020603050405020304" pitchFamily="18" charset="0"/>
            </a:endParaRPr>
          </a:p>
        </p:txBody>
      </p:sp>
      <p:pic>
        <p:nvPicPr>
          <p:cNvPr id="5" name="C4">
            <a:hlinkClick r:id="" action="ppaction://media"/>
            <a:extLst>
              <a:ext uri="{FF2B5EF4-FFF2-40B4-BE49-F238E27FC236}">
                <a16:creationId xmlns:a16="http://schemas.microsoft.com/office/drawing/2014/main" id="{2573AE3B-67D9-F9A1-11B3-CD27315D44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69888" y="151021"/>
            <a:ext cx="609600" cy="609600"/>
          </a:xfrm>
          <a:prstGeom prst="rect">
            <a:avLst/>
          </a:prstGeom>
        </p:spPr>
      </p:pic>
      <p:pic>
        <p:nvPicPr>
          <p:cNvPr id="8" name="Picture 7">
            <a:extLst>
              <a:ext uri="{FF2B5EF4-FFF2-40B4-BE49-F238E27FC236}">
                <a16:creationId xmlns:a16="http://schemas.microsoft.com/office/drawing/2014/main" id="{7F4ED65C-B3F0-D346-E45C-DB154AD180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91989" y="3910140"/>
            <a:ext cx="2300011" cy="2300011"/>
          </a:xfrm>
          <a:prstGeom prst="rect">
            <a:avLst/>
          </a:prstGeom>
        </p:spPr>
      </p:pic>
      <p:pic>
        <p:nvPicPr>
          <p:cNvPr id="10" name="Picture 9">
            <a:extLst>
              <a:ext uri="{FF2B5EF4-FFF2-40B4-BE49-F238E27FC236}">
                <a16:creationId xmlns:a16="http://schemas.microsoft.com/office/drawing/2014/main" id="{FDC1BE2F-975F-66B6-87B6-E32DDA4FBF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321269"/>
            <a:ext cx="3484366" cy="1486400"/>
          </a:xfrm>
          <a:prstGeom prst="rect">
            <a:avLst/>
          </a:prstGeom>
        </p:spPr>
      </p:pic>
      <p:pic>
        <p:nvPicPr>
          <p:cNvPr id="12" name="Picture 11">
            <a:extLst>
              <a:ext uri="{FF2B5EF4-FFF2-40B4-BE49-F238E27FC236}">
                <a16:creationId xmlns:a16="http://schemas.microsoft.com/office/drawing/2014/main" id="{3AAF8E81-093B-9725-E801-CF94FF2607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42466" y="5336275"/>
            <a:ext cx="4349449" cy="1471393"/>
          </a:xfrm>
          <a:prstGeom prst="rect">
            <a:avLst/>
          </a:prstGeom>
        </p:spPr>
      </p:pic>
      <p:pic>
        <p:nvPicPr>
          <p:cNvPr id="13" name="Picture 12">
            <a:extLst>
              <a:ext uri="{FF2B5EF4-FFF2-40B4-BE49-F238E27FC236}">
                <a16:creationId xmlns:a16="http://schemas.microsoft.com/office/drawing/2014/main" id="{B207A49B-9275-706C-7152-C52504BB2B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98378" y="5321269"/>
            <a:ext cx="4349449" cy="1471393"/>
          </a:xfrm>
          <a:prstGeom prst="rect">
            <a:avLst/>
          </a:prstGeom>
        </p:spPr>
      </p:pic>
    </p:spTree>
    <p:extLst>
      <p:ext uri="{BB962C8B-B14F-4D97-AF65-F5344CB8AC3E}">
        <p14:creationId xmlns:p14="http://schemas.microsoft.com/office/powerpoint/2010/main" val="923342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p:cNvSpPr txBox="1"/>
          <p:nvPr/>
        </p:nvSpPr>
        <p:spPr>
          <a:xfrm>
            <a:off x="5320232" y="300079"/>
            <a:ext cx="2447995"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Câu </a:t>
            </a:r>
            <a:r>
              <a:rPr kumimoji="0" lang="vi-VN" altLang="en-US" sz="3200" b="1" i="0" u="none" strike="noStrike" kern="1200" cap="none" spc="0" normalizeH="0" baseline="0" noProof="0" dirty="0">
                <a:ln>
                  <a:noFill/>
                </a:ln>
                <a:solidFill>
                  <a:srgbClr val="FF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rPr>
              <a:t>3</a:t>
            </a:r>
            <a:r>
              <a:rPr kumimoji="0" lang="vi-VN" alt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 </a:t>
            </a:r>
            <a:r>
              <a:rPr kumimoji="0" lang="en-US" altLang="zh-CN" sz="3200" b="1" i="0" u="none" strike="noStrike" kern="1200" cap="none" spc="0" normalizeH="0" baseline="0" noProof="0" dirty="0">
                <a:ln>
                  <a:noFill/>
                </a:ln>
                <a:solidFill>
                  <a:srgbClr val="FF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rPr>
              <a:t>4</a:t>
            </a:r>
            <a:r>
              <a:rPr kumimoji="0" lang="vi-VN" alt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p:txBody>
      </p:sp>
      <p:pic>
        <p:nvPicPr>
          <p:cNvPr id="7" name="Hình ảnh 6">
            <a:extLst>
              <a:ext uri="{FF2B5EF4-FFF2-40B4-BE49-F238E27FC236}">
                <a16:creationId xmlns:a16="http://schemas.microsoft.com/office/drawing/2014/main" id="{9028F10F-EDB0-267C-C4D4-C6A82074F097}"/>
              </a:ext>
            </a:extLst>
          </p:cNvPr>
          <p:cNvPicPr>
            <a:picLocks noChangeAspect="1"/>
          </p:cNvPicPr>
          <p:nvPr/>
        </p:nvPicPr>
        <p:blipFill>
          <a:blip r:embed="rId4"/>
          <a:stretch>
            <a:fillRect/>
          </a:stretch>
        </p:blipFill>
        <p:spPr>
          <a:xfrm>
            <a:off x="183515" y="878089"/>
            <a:ext cx="12008485" cy="1569660"/>
          </a:xfrm>
          <a:prstGeom prst="rect">
            <a:avLst/>
          </a:prstGeom>
        </p:spPr>
      </p:pic>
      <p:sp>
        <p:nvSpPr>
          <p:cNvPr id="9" name="Rectangle 17">
            <a:extLst>
              <a:ext uri="{FF2B5EF4-FFF2-40B4-BE49-F238E27FC236}">
                <a16:creationId xmlns:a16="http://schemas.microsoft.com/office/drawing/2014/main" id="{F7AB1E07-8659-C366-AE0C-23549311784E}"/>
              </a:ext>
            </a:extLst>
          </p:cNvPr>
          <p:cNvSpPr/>
          <p:nvPr/>
        </p:nvSpPr>
        <p:spPr>
          <a:xfrm>
            <a:off x="1171293" y="2171942"/>
            <a:ext cx="9572978" cy="430887"/>
          </a:xfrm>
          <a:prstGeom prst="rect">
            <a:avLst/>
          </a:prstGeom>
          <a:noFill/>
          <a:ln w="25400" cap="flat" cmpd="sng" algn="ctr">
            <a:noFill/>
            <a:prstDash val="soli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Trang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sách</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hồng</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nằm</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mơ</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màng</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ngủ</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gối</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đầu</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trên</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vần</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thơ</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vi-VN" alt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2" name="Hình ảnh 1">
            <a:extLst>
              <a:ext uri="{FF2B5EF4-FFF2-40B4-BE49-F238E27FC236}">
                <a16:creationId xmlns:a16="http://schemas.microsoft.com/office/drawing/2014/main" id="{87FA4B81-B338-3450-2DA6-A17E0E32B3D7}"/>
              </a:ext>
            </a:extLst>
          </p:cNvPr>
          <p:cNvPicPr>
            <a:picLocks noChangeAspect="1"/>
          </p:cNvPicPr>
          <p:nvPr/>
        </p:nvPicPr>
        <p:blipFill>
          <a:blip r:embed="rId5"/>
          <a:stretch>
            <a:fillRect/>
          </a:stretch>
        </p:blipFill>
        <p:spPr>
          <a:xfrm>
            <a:off x="414020" y="2733371"/>
            <a:ext cx="11777980" cy="3467988"/>
          </a:xfrm>
          <a:prstGeom prst="rect">
            <a:avLst/>
          </a:prstGeom>
        </p:spPr>
      </p:pic>
      <p:sp>
        <p:nvSpPr>
          <p:cNvPr id="6" name="Rectangle 17">
            <a:extLst>
              <a:ext uri="{FF2B5EF4-FFF2-40B4-BE49-F238E27FC236}">
                <a16:creationId xmlns:a16="http://schemas.microsoft.com/office/drawing/2014/main" id="{2CA305BC-E9F4-11D1-D6CB-BC6F12446489}"/>
              </a:ext>
            </a:extLst>
          </p:cNvPr>
          <p:cNvSpPr/>
          <p:nvPr/>
        </p:nvSpPr>
        <p:spPr>
          <a:xfrm>
            <a:off x="846667" y="4127266"/>
            <a:ext cx="9572978" cy="430887"/>
          </a:xfrm>
          <a:prstGeom prst="rect">
            <a:avLst/>
          </a:prstGeom>
          <a:noFill/>
          <a:ln w="25400" cap="flat" cmpd="sng" algn="ctr">
            <a:noFill/>
            <a:prstDash val="soli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thấy</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mình</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bông</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hồng</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vi-VN" alt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0" name="Rectangle 17">
            <a:extLst>
              <a:ext uri="{FF2B5EF4-FFF2-40B4-BE49-F238E27FC236}">
                <a16:creationId xmlns:a16="http://schemas.microsoft.com/office/drawing/2014/main" id="{7FEDACA2-7C7D-0D40-16AC-1C4B113964DF}"/>
              </a:ext>
            </a:extLst>
          </p:cNvPr>
          <p:cNvSpPr/>
          <p:nvPr/>
        </p:nvSpPr>
        <p:spPr>
          <a:xfrm>
            <a:off x="711200" y="5952048"/>
            <a:ext cx="9708445" cy="430887"/>
          </a:xfrm>
          <a:prstGeom prst="rect">
            <a:avLst/>
          </a:prstGeom>
          <a:noFill/>
          <a:ln w="25400" cap="flat" cmpd="sng" algn="ctr">
            <a:noFill/>
            <a:prstDash val="soli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nhỏ</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Bay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giữa</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trời</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mát</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ngày</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qua.</a:t>
            </a:r>
            <a:endParaRPr kumimoji="0" lang="vi-VN" alt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4" name="C34">
            <a:hlinkClick r:id="" action="ppaction://media"/>
            <a:extLst>
              <a:ext uri="{FF2B5EF4-FFF2-40B4-BE49-F238E27FC236}">
                <a16:creationId xmlns:a16="http://schemas.microsoft.com/office/drawing/2014/main" id="{318282EF-915A-08E6-8324-14DCEE5D33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45805" y="391713"/>
            <a:ext cx="609600" cy="609600"/>
          </a:xfrm>
          <a:prstGeom prst="rect">
            <a:avLst/>
          </a:prstGeom>
        </p:spPr>
      </p:pic>
    </p:spTree>
    <p:extLst>
      <p:ext uri="{BB962C8B-B14F-4D97-AF65-F5344CB8AC3E}">
        <p14:creationId xmlns:p14="http://schemas.microsoft.com/office/powerpoint/2010/main" val="37753414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bldLst>
      <p:bldP spid="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F45D2C-B781-2AA0-F8DC-2E3F5B09C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0" name="Hình ảnh 9">
            <a:extLst>
              <a:ext uri="{FF2B5EF4-FFF2-40B4-BE49-F238E27FC236}">
                <a16:creationId xmlns:a16="http://schemas.microsoft.com/office/drawing/2014/main" id="{AD70E284-A401-3AA3-C257-F1E57208C35A}"/>
              </a:ext>
            </a:extLst>
          </p:cNvPr>
          <p:cNvPicPr>
            <a:picLocks noChangeAspect="1"/>
          </p:cNvPicPr>
          <p:nvPr/>
        </p:nvPicPr>
        <p:blipFill>
          <a:blip r:embed="rId5"/>
          <a:stretch>
            <a:fillRect/>
          </a:stretch>
        </p:blipFill>
        <p:spPr>
          <a:xfrm>
            <a:off x="922655" y="2157165"/>
            <a:ext cx="10601739" cy="1569660"/>
          </a:xfrm>
          <a:prstGeom prst="rect">
            <a:avLst/>
          </a:prstGeom>
        </p:spPr>
      </p:pic>
      <p:sp>
        <p:nvSpPr>
          <p:cNvPr id="12" name="Rectangles 1">
            <a:extLst>
              <a:ext uri="{FF2B5EF4-FFF2-40B4-BE49-F238E27FC236}">
                <a16:creationId xmlns:a16="http://schemas.microsoft.com/office/drawing/2014/main" id="{F440B0AE-C7CC-81B6-CB25-AC3B0D1571C1}"/>
              </a:ext>
            </a:extLst>
          </p:cNvPr>
          <p:cNvSpPr/>
          <p:nvPr/>
        </p:nvSpPr>
        <p:spPr>
          <a:xfrm>
            <a:off x="4946174" y="1178610"/>
            <a:ext cx="1911378" cy="584775"/>
          </a:xfrm>
          <a:prstGeom prst="rect">
            <a:avLst/>
          </a:prstGeom>
          <a:noFill/>
          <a:ln>
            <a:noFill/>
          </a:ln>
        </p:spPr>
        <p:txBody>
          <a:bodyPr wrap="square" rtlCol="0" anchor="t">
            <a:spAutoFit/>
          </a:bodyPr>
          <a:lstStyle/>
          <a:p>
            <a:pPr algn="ct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Câu </a:t>
            </a:r>
            <a:r>
              <a:rPr lang="en-US" altLang="zh-CN"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5</a:t>
            </a:r>
            <a:endParaRPr lang="vi-VN" altLang="en-US" sz="3200" b="1" u="sng"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sp>
        <p:nvSpPr>
          <p:cNvPr id="13" name="Rectangle 17">
            <a:extLst>
              <a:ext uri="{FF2B5EF4-FFF2-40B4-BE49-F238E27FC236}">
                <a16:creationId xmlns:a16="http://schemas.microsoft.com/office/drawing/2014/main" id="{3B4421FE-00D0-307E-738D-7B254C8F4629}"/>
              </a:ext>
            </a:extLst>
          </p:cNvPr>
          <p:cNvSpPr/>
          <p:nvPr/>
        </p:nvSpPr>
        <p:spPr>
          <a:xfrm>
            <a:off x="1311964" y="3816220"/>
            <a:ext cx="10212430" cy="430887"/>
          </a:xfrm>
          <a:prstGeom prst="rect">
            <a:avLst/>
          </a:prstGeom>
          <a:noFill/>
          <a:ln w="25400" cap="flat" cmpd="sng" algn="ctr">
            <a:noFill/>
            <a:prstDash val="solid"/>
          </a:ln>
          <a:effectLst/>
        </p:spPr>
        <p:txBody>
          <a:bodyPr wrap="square">
            <a:spAutoFit/>
          </a:bodyPr>
          <a:lstStyle/>
          <a:p>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Trời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mênh</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mông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đất</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hiền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hòa</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Bàn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chân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em</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nhè</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nhẹ</a:t>
            </a:r>
            <a:endParaRPr lang="vi-VN" altLang="en-US" sz="2200" b="1" dirty="0">
              <a:solidFill>
                <a:srgbClr val="002060"/>
              </a:solidFill>
              <a:latin typeface="Times New Roman" panose="02020603050405020304" pitchFamily="18" charset="0"/>
              <a:cs typeface="Times New Roman" panose="02020603050405020304" pitchFamily="18" charset="0"/>
            </a:endParaRPr>
          </a:p>
        </p:txBody>
      </p:sp>
      <p:pic>
        <p:nvPicPr>
          <p:cNvPr id="2" name="C5">
            <a:hlinkClick r:id="" action="ppaction://media"/>
            <a:extLst>
              <a:ext uri="{FF2B5EF4-FFF2-40B4-BE49-F238E27FC236}">
                <a16:creationId xmlns:a16="http://schemas.microsoft.com/office/drawing/2014/main" id="{96CCC5D0-2C9A-8CE6-6027-FB03AA79C4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31100" y="1232465"/>
            <a:ext cx="609600" cy="609600"/>
          </a:xfrm>
          <a:prstGeom prst="rect">
            <a:avLst/>
          </a:prstGeom>
        </p:spPr>
      </p:pic>
    </p:spTree>
    <p:extLst>
      <p:ext uri="{BB962C8B-B14F-4D97-AF65-F5344CB8AC3E}">
        <p14:creationId xmlns:p14="http://schemas.microsoft.com/office/powerpoint/2010/main" val="867390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6F7224E-156E-8D6F-99FE-12964828DD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2" name="Rectangles 1">
            <a:extLst>
              <a:ext uri="{FF2B5EF4-FFF2-40B4-BE49-F238E27FC236}">
                <a16:creationId xmlns:a16="http://schemas.microsoft.com/office/drawing/2014/main" id="{F440B0AE-C7CC-81B6-CB25-AC3B0D1571C1}"/>
              </a:ext>
            </a:extLst>
          </p:cNvPr>
          <p:cNvSpPr/>
          <p:nvPr/>
        </p:nvSpPr>
        <p:spPr>
          <a:xfrm>
            <a:off x="874643" y="1235988"/>
            <a:ext cx="1827613" cy="584775"/>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rPr>
              <a:t>Câu </a:t>
            </a:r>
            <a:r>
              <a:rPr lang="en-US" altLang="zh-CN"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a:t>
            </a: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rPr>
              <a:t> </a:t>
            </a:r>
            <a:endParaRPr kumimoji="0" lang="vi-VN" altLang="en-US" sz="3200" b="1" i="0" u="sng"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endParaRPr>
          </a:p>
        </p:txBody>
      </p:sp>
      <p:sp>
        <p:nvSpPr>
          <p:cNvPr id="13" name="Rectangle 17">
            <a:extLst>
              <a:ext uri="{FF2B5EF4-FFF2-40B4-BE49-F238E27FC236}">
                <a16:creationId xmlns:a16="http://schemas.microsoft.com/office/drawing/2014/main" id="{3B4421FE-00D0-307E-738D-7B254C8F4629}"/>
              </a:ext>
            </a:extLst>
          </p:cNvPr>
          <p:cNvSpPr/>
          <p:nvPr/>
        </p:nvSpPr>
        <p:spPr>
          <a:xfrm>
            <a:off x="2001078" y="3881398"/>
            <a:ext cx="9459049" cy="430887"/>
          </a:xfrm>
          <a:prstGeom prst="rect">
            <a:avLst/>
          </a:prstGeom>
          <a:noFill/>
          <a:ln w="25400" cap="flat" cmpd="sng" algn="ctr">
            <a:noFill/>
            <a:prstDash val="soli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Đưa</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vào</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tình</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người</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bao        la.</a:t>
            </a:r>
            <a:endParaRPr kumimoji="0" lang="vi-VN" alt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5" name="Hình ảnh 4">
            <a:extLst>
              <a:ext uri="{FF2B5EF4-FFF2-40B4-BE49-F238E27FC236}">
                <a16:creationId xmlns:a16="http://schemas.microsoft.com/office/drawing/2014/main" id="{41D8BD23-19FC-F326-B2CA-185E7DC2F074}"/>
              </a:ext>
            </a:extLst>
          </p:cNvPr>
          <p:cNvPicPr>
            <a:picLocks noChangeAspect="1"/>
          </p:cNvPicPr>
          <p:nvPr/>
        </p:nvPicPr>
        <p:blipFill>
          <a:blip r:embed="rId5"/>
          <a:stretch>
            <a:fillRect/>
          </a:stretch>
        </p:blipFill>
        <p:spPr>
          <a:xfrm>
            <a:off x="1245703" y="2271921"/>
            <a:ext cx="9939131" cy="1569660"/>
          </a:xfrm>
          <a:prstGeom prst="rect">
            <a:avLst/>
          </a:prstGeom>
        </p:spPr>
      </p:pic>
      <p:pic>
        <p:nvPicPr>
          <p:cNvPr id="2" name="C6">
            <a:hlinkClick r:id="" action="ppaction://media"/>
            <a:extLst>
              <a:ext uri="{FF2B5EF4-FFF2-40B4-BE49-F238E27FC236}">
                <a16:creationId xmlns:a16="http://schemas.microsoft.com/office/drawing/2014/main" id="{CFC99040-EADF-E3F4-2E09-FA14713758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90922" y="4096841"/>
            <a:ext cx="609600" cy="609600"/>
          </a:xfrm>
          <a:prstGeom prst="rect">
            <a:avLst/>
          </a:prstGeom>
        </p:spPr>
      </p:pic>
    </p:spTree>
    <p:extLst>
      <p:ext uri="{BB962C8B-B14F-4D97-AF65-F5344CB8AC3E}">
        <p14:creationId xmlns:p14="http://schemas.microsoft.com/office/powerpoint/2010/main" val="126346203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AD70E284-A401-3AA3-C257-F1E57208C35A}"/>
              </a:ext>
            </a:extLst>
          </p:cNvPr>
          <p:cNvPicPr>
            <a:picLocks noChangeAspect="1"/>
          </p:cNvPicPr>
          <p:nvPr/>
        </p:nvPicPr>
        <p:blipFill>
          <a:blip r:embed="rId4"/>
          <a:stretch>
            <a:fillRect/>
          </a:stretch>
        </p:blipFill>
        <p:spPr>
          <a:xfrm>
            <a:off x="201240" y="987077"/>
            <a:ext cx="11990760" cy="1569660"/>
          </a:xfrm>
          <a:prstGeom prst="rect">
            <a:avLst/>
          </a:prstGeom>
        </p:spPr>
      </p:pic>
      <p:sp>
        <p:nvSpPr>
          <p:cNvPr id="12" name="Rectangles 1">
            <a:extLst>
              <a:ext uri="{FF2B5EF4-FFF2-40B4-BE49-F238E27FC236}">
                <a16:creationId xmlns:a16="http://schemas.microsoft.com/office/drawing/2014/main" id="{F440B0AE-C7CC-81B6-CB25-AC3B0D1571C1}"/>
              </a:ext>
            </a:extLst>
          </p:cNvPr>
          <p:cNvSpPr/>
          <p:nvPr/>
        </p:nvSpPr>
        <p:spPr>
          <a:xfrm>
            <a:off x="-4760596" y="402302"/>
            <a:ext cx="12280511" cy="584775"/>
          </a:xfrm>
          <a:prstGeom prst="rect">
            <a:avLst/>
          </a:prstGeom>
          <a:noFill/>
          <a:ln>
            <a:noFill/>
          </a:ln>
        </p:spPr>
        <p:txBody>
          <a:bodyPr wrap="square" rtlCol="0" anchor="t">
            <a:spAutoFit/>
          </a:bodyPr>
          <a:lstStyle/>
          <a:p>
            <a:pPr algn="ct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Câu </a:t>
            </a:r>
            <a:r>
              <a:rPr lang="en-US" altLang="zh-CN"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5 - 6</a:t>
            </a:r>
            <a:endParaRPr lang="vi-VN" altLang="en-US" sz="3200" b="1" u="sng"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sp>
        <p:nvSpPr>
          <p:cNvPr id="13" name="Rectangle 17">
            <a:extLst>
              <a:ext uri="{FF2B5EF4-FFF2-40B4-BE49-F238E27FC236}">
                <a16:creationId xmlns:a16="http://schemas.microsoft.com/office/drawing/2014/main" id="{3B4421FE-00D0-307E-738D-7B254C8F4629}"/>
              </a:ext>
            </a:extLst>
          </p:cNvPr>
          <p:cNvSpPr/>
          <p:nvPr/>
        </p:nvSpPr>
        <p:spPr>
          <a:xfrm>
            <a:off x="778192" y="2472780"/>
            <a:ext cx="9708445" cy="430887"/>
          </a:xfrm>
          <a:prstGeom prst="rect">
            <a:avLst/>
          </a:prstGeom>
          <a:noFill/>
          <a:ln w="25400" cap="flat" cmpd="sng" algn="ctr">
            <a:noFill/>
            <a:prstDash val="solid"/>
          </a:ln>
          <a:effectLst/>
        </p:spPr>
        <p:txBody>
          <a:bodyPr wrap="square">
            <a:spAutoFit/>
          </a:bodyPr>
          <a:lstStyle/>
          <a:p>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Trời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mênh</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mông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đất</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hiền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hòa</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Bàn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chân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em</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nhè</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nhẹ</a:t>
            </a:r>
            <a:endParaRPr lang="vi-VN" altLang="en-US" sz="2200" b="1" dirty="0">
              <a:solidFill>
                <a:srgbClr val="002060"/>
              </a:solidFill>
              <a:latin typeface="Times New Roman" panose="02020603050405020304" pitchFamily="18" charset="0"/>
              <a:cs typeface="Times New Roman" panose="02020603050405020304" pitchFamily="18" charset="0"/>
            </a:endParaRPr>
          </a:p>
        </p:txBody>
      </p:sp>
      <p:sp>
        <p:nvSpPr>
          <p:cNvPr id="2" name="Rectangle 17">
            <a:extLst>
              <a:ext uri="{FF2B5EF4-FFF2-40B4-BE49-F238E27FC236}">
                <a16:creationId xmlns:a16="http://schemas.microsoft.com/office/drawing/2014/main" id="{8270B57A-BBED-7F37-D370-6B8863A41965}"/>
              </a:ext>
            </a:extLst>
          </p:cNvPr>
          <p:cNvSpPr/>
          <p:nvPr/>
        </p:nvSpPr>
        <p:spPr>
          <a:xfrm>
            <a:off x="1474877" y="4936818"/>
            <a:ext cx="9708445" cy="430887"/>
          </a:xfrm>
          <a:prstGeom prst="rect">
            <a:avLst/>
          </a:prstGeom>
          <a:noFill/>
          <a:ln w="25400" cap="flat" cmpd="sng" algn="ctr">
            <a:noFill/>
            <a:prstDash val="soli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Đưa</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vào</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tình</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người</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bao        la.</a:t>
            </a:r>
            <a:endParaRPr kumimoji="0" lang="vi-VN" alt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5" name="Hình ảnh 4">
            <a:extLst>
              <a:ext uri="{FF2B5EF4-FFF2-40B4-BE49-F238E27FC236}">
                <a16:creationId xmlns:a16="http://schemas.microsoft.com/office/drawing/2014/main" id="{8C1B6C35-1EC5-D08E-B5BC-4B7C7F42EFF3}"/>
              </a:ext>
            </a:extLst>
          </p:cNvPr>
          <p:cNvPicPr>
            <a:picLocks noChangeAspect="1"/>
          </p:cNvPicPr>
          <p:nvPr/>
        </p:nvPicPr>
        <p:blipFill>
          <a:blip r:embed="rId5"/>
          <a:stretch>
            <a:fillRect/>
          </a:stretch>
        </p:blipFill>
        <p:spPr>
          <a:xfrm>
            <a:off x="412750" y="3237392"/>
            <a:ext cx="11366500" cy="1569660"/>
          </a:xfrm>
          <a:prstGeom prst="rect">
            <a:avLst/>
          </a:prstGeom>
        </p:spPr>
      </p:pic>
      <p:pic>
        <p:nvPicPr>
          <p:cNvPr id="6" name="C56">
            <a:hlinkClick r:id="" action="ppaction://media"/>
            <a:extLst>
              <a:ext uri="{FF2B5EF4-FFF2-40B4-BE49-F238E27FC236}">
                <a16:creationId xmlns:a16="http://schemas.microsoft.com/office/drawing/2014/main" id="{481A0BBF-CFB4-91CB-A262-B1B1179B81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50147" y="312594"/>
            <a:ext cx="609600" cy="609600"/>
          </a:xfrm>
          <a:prstGeom prst="rect">
            <a:avLst/>
          </a:prstGeom>
        </p:spPr>
      </p:pic>
      <p:pic>
        <p:nvPicPr>
          <p:cNvPr id="14" name="Picture 13">
            <a:extLst>
              <a:ext uri="{FF2B5EF4-FFF2-40B4-BE49-F238E27FC236}">
                <a16:creationId xmlns:a16="http://schemas.microsoft.com/office/drawing/2014/main" id="{1B16F0DD-6243-C9E4-4854-21047D6E51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17" y="5367705"/>
            <a:ext cx="2733974" cy="1455718"/>
          </a:xfrm>
          <a:prstGeom prst="rect">
            <a:avLst/>
          </a:prstGeom>
        </p:spPr>
      </p:pic>
      <p:pic>
        <p:nvPicPr>
          <p:cNvPr id="15" name="Picture 14">
            <a:extLst>
              <a:ext uri="{FF2B5EF4-FFF2-40B4-BE49-F238E27FC236}">
                <a16:creationId xmlns:a16="http://schemas.microsoft.com/office/drawing/2014/main" id="{A1A513BA-B530-1062-9D03-41C4F0A7AC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7791" y="5367705"/>
            <a:ext cx="2733974" cy="1455718"/>
          </a:xfrm>
          <a:prstGeom prst="rect">
            <a:avLst/>
          </a:prstGeom>
        </p:spPr>
      </p:pic>
      <p:pic>
        <p:nvPicPr>
          <p:cNvPr id="16" name="Picture 15">
            <a:extLst>
              <a:ext uri="{FF2B5EF4-FFF2-40B4-BE49-F238E27FC236}">
                <a16:creationId xmlns:a16="http://schemas.microsoft.com/office/drawing/2014/main" id="{CC23DC1A-65B5-DD72-A83B-16FD946F20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7692" y="5402282"/>
            <a:ext cx="2733974" cy="1455718"/>
          </a:xfrm>
          <a:prstGeom prst="rect">
            <a:avLst/>
          </a:prstGeom>
        </p:spPr>
      </p:pic>
      <p:pic>
        <p:nvPicPr>
          <p:cNvPr id="17" name="Picture 16">
            <a:extLst>
              <a:ext uri="{FF2B5EF4-FFF2-40B4-BE49-F238E27FC236}">
                <a16:creationId xmlns:a16="http://schemas.microsoft.com/office/drawing/2014/main" id="{E1B667C1-BEDB-45B5-5E3F-008C6B07A5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21666" y="5436859"/>
            <a:ext cx="2733974" cy="1455718"/>
          </a:xfrm>
          <a:prstGeom prst="rect">
            <a:avLst/>
          </a:prstGeom>
        </p:spPr>
      </p:pic>
      <p:pic>
        <p:nvPicPr>
          <p:cNvPr id="18" name="Picture 17">
            <a:extLst>
              <a:ext uri="{FF2B5EF4-FFF2-40B4-BE49-F238E27FC236}">
                <a16:creationId xmlns:a16="http://schemas.microsoft.com/office/drawing/2014/main" id="{7595DDF3-A77D-007F-52D5-EC2F67004B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16335" y="5367705"/>
            <a:ext cx="2733974" cy="1455718"/>
          </a:xfrm>
          <a:prstGeom prst="rect">
            <a:avLst/>
          </a:prstGeom>
        </p:spPr>
      </p:pic>
    </p:spTree>
    <p:extLst>
      <p:ext uri="{BB962C8B-B14F-4D97-AF65-F5344CB8AC3E}">
        <p14:creationId xmlns:p14="http://schemas.microsoft.com/office/powerpoint/2010/main" val="4142528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E4303F-81AC-7E38-68CB-4814F2181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Hình ảnh 6">
            <a:extLst>
              <a:ext uri="{FF2B5EF4-FFF2-40B4-BE49-F238E27FC236}">
                <a16:creationId xmlns:a16="http://schemas.microsoft.com/office/drawing/2014/main" id="{9028F10F-EDB0-267C-C4D4-C6A82074F097}"/>
              </a:ext>
            </a:extLst>
          </p:cNvPr>
          <p:cNvPicPr>
            <a:picLocks noChangeAspect="1"/>
          </p:cNvPicPr>
          <p:nvPr/>
        </p:nvPicPr>
        <p:blipFill>
          <a:blip r:embed="rId5"/>
          <a:stretch>
            <a:fillRect/>
          </a:stretch>
        </p:blipFill>
        <p:spPr>
          <a:xfrm>
            <a:off x="959556" y="2146266"/>
            <a:ext cx="11232444" cy="1569660"/>
          </a:xfrm>
          <a:prstGeom prst="rect">
            <a:avLst/>
          </a:prstGeom>
        </p:spPr>
      </p:pic>
      <p:sp>
        <p:nvSpPr>
          <p:cNvPr id="9" name="Rectangle 17">
            <a:extLst>
              <a:ext uri="{FF2B5EF4-FFF2-40B4-BE49-F238E27FC236}">
                <a16:creationId xmlns:a16="http://schemas.microsoft.com/office/drawing/2014/main" id="{F7AB1E07-8659-C366-AE0C-23549311784E}"/>
              </a:ext>
            </a:extLst>
          </p:cNvPr>
          <p:cNvSpPr/>
          <p:nvPr/>
        </p:nvSpPr>
        <p:spPr>
          <a:xfrm>
            <a:off x="2147181" y="3490200"/>
            <a:ext cx="9436736" cy="461665"/>
          </a:xfrm>
          <a:prstGeom prst="rect">
            <a:avLst/>
          </a:prstGeom>
          <a:noFill/>
          <a:ln w="25400" cap="flat" cmpd="sng" algn="ctr">
            <a:noFill/>
            <a:prstDash val="soli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có</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rừng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bầy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chim</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làm</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tổ</a:t>
            </a:r>
            <a:r>
              <a:rPr lang="en-US" sz="2400" b="1" dirty="0">
                <a:solidFill>
                  <a:srgbClr val="002060"/>
                </a:solidFill>
                <a:latin typeface="Times New Roman" panose="02020603050405020304" pitchFamily="18" charset="0"/>
                <a:cs typeface="Times New Roman" panose="02020603050405020304" pitchFamily="18" charset="0"/>
              </a:rPr>
              <a:t>.</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S</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ông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có</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nguồn</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từ</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suối</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chảy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ra</a:t>
            </a:r>
            <a:endParaRPr kumimoji="0" lang="vi-V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 name="Rectangles 1">
            <a:extLst>
              <a:ext uri="{FF2B5EF4-FFF2-40B4-BE49-F238E27FC236}">
                <a16:creationId xmlns:a16="http://schemas.microsoft.com/office/drawing/2014/main" id="{86E9D862-4B71-864A-227E-AF338DF40CE0}"/>
              </a:ext>
            </a:extLst>
          </p:cNvPr>
          <p:cNvSpPr/>
          <p:nvPr/>
        </p:nvSpPr>
        <p:spPr>
          <a:xfrm>
            <a:off x="-4500951" y="1910327"/>
            <a:ext cx="11366500" cy="584775"/>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rPr>
              <a:t>Câu </a:t>
            </a:r>
            <a:r>
              <a:rPr lang="en-US" altLang="zh-CN"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7</a:t>
            </a: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rPr>
              <a:t>  </a:t>
            </a:r>
            <a:endParaRPr kumimoji="0" lang="vi-VN" altLang="en-US" sz="3200" b="1" i="0" u="sng"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endParaRPr>
          </a:p>
        </p:txBody>
      </p:sp>
      <p:pic>
        <p:nvPicPr>
          <p:cNvPr id="5" name="C7">
            <a:hlinkClick r:id="" action="ppaction://media"/>
            <a:extLst>
              <a:ext uri="{FF2B5EF4-FFF2-40B4-BE49-F238E27FC236}">
                <a16:creationId xmlns:a16="http://schemas.microsoft.com/office/drawing/2014/main" id="{33022841-92D6-56C6-94D8-F6B54CC563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73559" y="3836757"/>
            <a:ext cx="609600" cy="609600"/>
          </a:xfrm>
          <a:prstGeom prst="rect">
            <a:avLst/>
          </a:prstGeom>
        </p:spPr>
      </p:pic>
    </p:spTree>
    <p:extLst>
      <p:ext uri="{BB962C8B-B14F-4D97-AF65-F5344CB8AC3E}">
        <p14:creationId xmlns:p14="http://schemas.microsoft.com/office/powerpoint/2010/main" val="8696596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E423908-8B58-3D91-20B2-8F0269885B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23" y="19186"/>
            <a:ext cx="12192000" cy="7495958"/>
          </a:xfrm>
          <a:prstGeom prst="rect">
            <a:avLst/>
          </a:prstGeom>
        </p:spPr>
      </p:pic>
      <p:pic>
        <p:nvPicPr>
          <p:cNvPr id="6" name="Hình ảnh 5">
            <a:extLst>
              <a:ext uri="{FF2B5EF4-FFF2-40B4-BE49-F238E27FC236}">
                <a16:creationId xmlns:a16="http://schemas.microsoft.com/office/drawing/2014/main" id="{CDB42DF9-4356-10BE-6148-042C178184A8}"/>
              </a:ext>
            </a:extLst>
          </p:cNvPr>
          <p:cNvPicPr>
            <a:picLocks noChangeAspect="1"/>
          </p:cNvPicPr>
          <p:nvPr/>
        </p:nvPicPr>
        <p:blipFill>
          <a:blip r:embed="rId5"/>
          <a:stretch>
            <a:fillRect/>
          </a:stretch>
        </p:blipFill>
        <p:spPr>
          <a:xfrm>
            <a:off x="911191" y="1708795"/>
            <a:ext cx="9226647" cy="985585"/>
          </a:xfrm>
          <a:prstGeom prst="rect">
            <a:avLst/>
          </a:prstGeom>
        </p:spPr>
      </p:pic>
      <p:pic>
        <p:nvPicPr>
          <p:cNvPr id="9" name="Hình ảnh 8">
            <a:extLst>
              <a:ext uri="{FF2B5EF4-FFF2-40B4-BE49-F238E27FC236}">
                <a16:creationId xmlns:a16="http://schemas.microsoft.com/office/drawing/2014/main" id="{DE110396-E9ED-1795-368A-F65261BACE38}"/>
              </a:ext>
            </a:extLst>
          </p:cNvPr>
          <p:cNvPicPr>
            <a:picLocks noChangeAspect="1"/>
          </p:cNvPicPr>
          <p:nvPr/>
        </p:nvPicPr>
        <p:blipFill>
          <a:blip r:embed="rId6"/>
          <a:stretch>
            <a:fillRect/>
          </a:stretch>
        </p:blipFill>
        <p:spPr>
          <a:xfrm>
            <a:off x="2094922" y="3257568"/>
            <a:ext cx="8773702" cy="1179812"/>
          </a:xfrm>
          <a:prstGeom prst="rect">
            <a:avLst/>
          </a:prstGeom>
        </p:spPr>
      </p:pic>
      <p:sp>
        <p:nvSpPr>
          <p:cNvPr id="10" name="Rectangles 1">
            <a:extLst>
              <a:ext uri="{FF2B5EF4-FFF2-40B4-BE49-F238E27FC236}">
                <a16:creationId xmlns:a16="http://schemas.microsoft.com/office/drawing/2014/main" id="{E67D062C-8532-B61A-CC04-90E11CEF7C0F}"/>
              </a:ext>
            </a:extLst>
          </p:cNvPr>
          <p:cNvSpPr/>
          <p:nvPr/>
        </p:nvSpPr>
        <p:spPr>
          <a:xfrm>
            <a:off x="5005503" y="1215515"/>
            <a:ext cx="2328640" cy="584775"/>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rPr>
              <a:t>Câu </a:t>
            </a:r>
            <a:r>
              <a:rPr lang="en-US" altLang="zh-CN"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8</a:t>
            </a: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rPr>
              <a:t>   </a:t>
            </a:r>
            <a:endParaRPr kumimoji="0" lang="vi-VN" altLang="en-US" sz="3200" b="1" i="0" u="sng"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endParaRPr>
          </a:p>
        </p:txBody>
      </p:sp>
      <p:sp>
        <p:nvSpPr>
          <p:cNvPr id="14" name="Rectangle 17">
            <a:extLst>
              <a:ext uri="{FF2B5EF4-FFF2-40B4-BE49-F238E27FC236}">
                <a16:creationId xmlns:a16="http://schemas.microsoft.com/office/drawing/2014/main" id="{97786726-A11E-B660-B349-C73DB1054226}"/>
              </a:ext>
            </a:extLst>
          </p:cNvPr>
          <p:cNvSpPr/>
          <p:nvPr/>
        </p:nvSpPr>
        <p:spPr>
          <a:xfrm>
            <a:off x="3637350" y="2826680"/>
            <a:ext cx="9708445" cy="430887"/>
          </a:xfrm>
          <a:prstGeom prst="rect">
            <a:avLst/>
          </a:prstGeom>
          <a:noFill/>
          <a:ln w="25400" cap="flat" cmpd="sng" algn="ctr">
            <a:noFill/>
            <a:prstDash val="soli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Tim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mỗi</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người</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quê</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nhà</a:t>
            </a:r>
            <a:r>
              <a:rPr lang="en-US" sz="2200" b="1" dirty="0">
                <a:solidFill>
                  <a:srgbClr val="002060"/>
                </a:solidFill>
                <a:latin typeface="Times New Roman" panose="02020603050405020304" pitchFamily="18" charset="0"/>
                <a:cs typeface="Times New Roman" panose="02020603050405020304" pitchFamily="18" charset="0"/>
              </a:rPr>
              <a:t>…</a:t>
            </a:r>
            <a:endParaRPr kumimoji="0" lang="vi-VN" alt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5" name="Rectangle 17">
            <a:extLst>
              <a:ext uri="{FF2B5EF4-FFF2-40B4-BE49-F238E27FC236}">
                <a16:creationId xmlns:a16="http://schemas.microsoft.com/office/drawing/2014/main" id="{69C617BF-2A23-FCEF-B163-E55AF4EF54BA}"/>
              </a:ext>
            </a:extLst>
          </p:cNvPr>
          <p:cNvSpPr/>
          <p:nvPr/>
        </p:nvSpPr>
        <p:spPr>
          <a:xfrm>
            <a:off x="1315600" y="4392281"/>
            <a:ext cx="9708445" cy="430887"/>
          </a:xfrm>
          <a:prstGeom prst="rect">
            <a:avLst/>
          </a:prstGeom>
          <a:noFill/>
          <a:ln w="25400" cap="flat" cmpd="sng" algn="ctr">
            <a:noFill/>
            <a:prstDash val="soli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nhỏ</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Tình</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nồng</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thắm</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như</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mặt</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trời</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xa</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vi-VN" alt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2" name="C8">
            <a:hlinkClick r:id="" action="ppaction://media"/>
            <a:extLst>
              <a:ext uri="{FF2B5EF4-FFF2-40B4-BE49-F238E27FC236}">
                <a16:creationId xmlns:a16="http://schemas.microsoft.com/office/drawing/2014/main" id="{917EEC10-C428-332D-6E09-888380C475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26851" y="636342"/>
            <a:ext cx="609600" cy="609600"/>
          </a:xfrm>
          <a:prstGeom prst="rect">
            <a:avLst/>
          </a:prstGeom>
        </p:spPr>
      </p:pic>
    </p:spTree>
    <p:extLst>
      <p:ext uri="{BB962C8B-B14F-4D97-AF65-F5344CB8AC3E}">
        <p14:creationId xmlns:p14="http://schemas.microsoft.com/office/powerpoint/2010/main" val="272742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9028F10F-EDB0-267C-C4D4-C6A82074F097}"/>
              </a:ext>
            </a:extLst>
          </p:cNvPr>
          <p:cNvPicPr>
            <a:picLocks noChangeAspect="1"/>
          </p:cNvPicPr>
          <p:nvPr/>
        </p:nvPicPr>
        <p:blipFill>
          <a:blip r:embed="rId4"/>
          <a:stretch>
            <a:fillRect/>
          </a:stretch>
        </p:blipFill>
        <p:spPr>
          <a:xfrm>
            <a:off x="940902" y="497914"/>
            <a:ext cx="11120183" cy="1569660"/>
          </a:xfrm>
          <a:prstGeom prst="rect">
            <a:avLst/>
          </a:prstGeom>
        </p:spPr>
      </p:pic>
      <p:sp>
        <p:nvSpPr>
          <p:cNvPr id="9" name="Rectangle 17">
            <a:extLst>
              <a:ext uri="{FF2B5EF4-FFF2-40B4-BE49-F238E27FC236}">
                <a16:creationId xmlns:a16="http://schemas.microsoft.com/office/drawing/2014/main" id="{F7AB1E07-8659-C366-AE0C-23549311784E}"/>
              </a:ext>
            </a:extLst>
          </p:cNvPr>
          <p:cNvSpPr/>
          <p:nvPr/>
        </p:nvSpPr>
        <p:spPr>
          <a:xfrm>
            <a:off x="1850731" y="1706363"/>
            <a:ext cx="9436736" cy="461665"/>
          </a:xfrm>
          <a:prstGeom prst="rect">
            <a:avLst/>
          </a:prstGeom>
          <a:noFill/>
          <a:ln w="25400" cap="flat" cmpd="sng" algn="ctr">
            <a:noFill/>
            <a:prstDash val="soli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có</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rừng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bầy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chim</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làm</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tổ</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Sông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có</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nguồn</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từ</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suối</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chảy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ra</a:t>
            </a:r>
            <a:endParaRPr kumimoji="0" lang="vi-V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 name="Rectangles 1">
            <a:extLst>
              <a:ext uri="{FF2B5EF4-FFF2-40B4-BE49-F238E27FC236}">
                <a16:creationId xmlns:a16="http://schemas.microsoft.com/office/drawing/2014/main" id="{86E9D862-4B71-864A-227E-AF338DF40CE0}"/>
              </a:ext>
            </a:extLst>
          </p:cNvPr>
          <p:cNvSpPr/>
          <p:nvPr/>
        </p:nvSpPr>
        <p:spPr>
          <a:xfrm>
            <a:off x="130915" y="185167"/>
            <a:ext cx="11366500" cy="584775"/>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Câu </a:t>
            </a:r>
            <a:r>
              <a:rPr kumimoji="0" lang="en-US" altLang="zh-C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7</a:t>
            </a: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 </a:t>
            </a:r>
            <a:r>
              <a:rPr lang="en-US" altLang="zh-CN"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8</a:t>
            </a: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endParaRPr kumimoji="0" lang="vi-VN" altLang="en-US" sz="3200" b="1" i="0" u="sng"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6" name="Hình ảnh 5">
            <a:extLst>
              <a:ext uri="{FF2B5EF4-FFF2-40B4-BE49-F238E27FC236}">
                <a16:creationId xmlns:a16="http://schemas.microsoft.com/office/drawing/2014/main" id="{3C1F83D5-59BF-E5BB-8335-458D3C8C99AB}"/>
              </a:ext>
            </a:extLst>
          </p:cNvPr>
          <p:cNvPicPr>
            <a:picLocks noChangeAspect="1"/>
          </p:cNvPicPr>
          <p:nvPr/>
        </p:nvPicPr>
        <p:blipFill>
          <a:blip r:embed="rId5"/>
          <a:srcRect l="12096"/>
          <a:stretch/>
        </p:blipFill>
        <p:spPr>
          <a:xfrm>
            <a:off x="1219199" y="2443415"/>
            <a:ext cx="7606749" cy="985585"/>
          </a:xfrm>
          <a:prstGeom prst="rect">
            <a:avLst/>
          </a:prstGeom>
        </p:spPr>
      </p:pic>
      <p:pic>
        <p:nvPicPr>
          <p:cNvPr id="10" name="Hình ảnh 9">
            <a:extLst>
              <a:ext uri="{FF2B5EF4-FFF2-40B4-BE49-F238E27FC236}">
                <a16:creationId xmlns:a16="http://schemas.microsoft.com/office/drawing/2014/main" id="{607116C8-3615-E30D-9EF2-BC09B3BC6833}"/>
              </a:ext>
            </a:extLst>
          </p:cNvPr>
          <p:cNvPicPr>
            <a:picLocks noChangeAspect="1"/>
          </p:cNvPicPr>
          <p:nvPr/>
        </p:nvPicPr>
        <p:blipFill>
          <a:blip r:embed="rId6"/>
          <a:stretch>
            <a:fillRect/>
          </a:stretch>
        </p:blipFill>
        <p:spPr>
          <a:xfrm>
            <a:off x="1219199" y="3984820"/>
            <a:ext cx="8664298" cy="1334765"/>
          </a:xfrm>
          <a:prstGeom prst="rect">
            <a:avLst/>
          </a:prstGeom>
        </p:spPr>
      </p:pic>
      <p:sp>
        <p:nvSpPr>
          <p:cNvPr id="12" name="Rectangle 17">
            <a:extLst>
              <a:ext uri="{FF2B5EF4-FFF2-40B4-BE49-F238E27FC236}">
                <a16:creationId xmlns:a16="http://schemas.microsoft.com/office/drawing/2014/main" id="{F9277018-3A77-A7DF-8E5A-6C8FA3ADC4A2}"/>
              </a:ext>
            </a:extLst>
          </p:cNvPr>
          <p:cNvSpPr/>
          <p:nvPr/>
        </p:nvSpPr>
        <p:spPr>
          <a:xfrm>
            <a:off x="2848989" y="3454529"/>
            <a:ext cx="9708445" cy="430887"/>
          </a:xfrm>
          <a:prstGeom prst="rect">
            <a:avLst/>
          </a:prstGeom>
          <a:noFill/>
          <a:ln w="25400" cap="flat" cmpd="sng" algn="ctr">
            <a:noFill/>
            <a:prstDash val="soli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Tim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mỗi</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người</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quê</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nhà</a:t>
            </a:r>
            <a:r>
              <a:rPr lang="en-US" sz="2200" b="1" dirty="0">
                <a:solidFill>
                  <a:srgbClr val="002060"/>
                </a:solidFill>
                <a:latin typeface="Times New Roman" panose="02020603050405020304" pitchFamily="18" charset="0"/>
                <a:cs typeface="Times New Roman" panose="02020603050405020304" pitchFamily="18" charset="0"/>
              </a:rPr>
              <a:t>…</a:t>
            </a:r>
            <a:endParaRPr kumimoji="0" lang="vi-VN" alt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3" name="Rectangle 17">
            <a:extLst>
              <a:ext uri="{FF2B5EF4-FFF2-40B4-BE49-F238E27FC236}">
                <a16:creationId xmlns:a16="http://schemas.microsoft.com/office/drawing/2014/main" id="{480C511A-C4C3-EF8A-E498-CAB90B50383E}"/>
              </a:ext>
            </a:extLst>
          </p:cNvPr>
          <p:cNvSpPr/>
          <p:nvPr/>
        </p:nvSpPr>
        <p:spPr>
          <a:xfrm>
            <a:off x="371818" y="5418989"/>
            <a:ext cx="9708445" cy="430887"/>
          </a:xfrm>
          <a:prstGeom prst="rect">
            <a:avLst/>
          </a:prstGeom>
          <a:noFill/>
          <a:ln w="25400" cap="flat" cmpd="sng" algn="ctr">
            <a:noFill/>
            <a:prstDash val="soli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nhỏ</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Tình</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nồng</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thắm</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như</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mặt</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trời</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xa</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vi-VN" alt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14" name="C78">
            <a:hlinkClick r:id="" action="ppaction://media"/>
            <a:extLst>
              <a:ext uri="{FF2B5EF4-FFF2-40B4-BE49-F238E27FC236}">
                <a16:creationId xmlns:a16="http://schemas.microsoft.com/office/drawing/2014/main" id="{307B824A-B1FF-C0AD-B51F-A9E5E887AF0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70663" y="60938"/>
            <a:ext cx="609600" cy="609600"/>
          </a:xfrm>
          <a:prstGeom prst="rect">
            <a:avLst/>
          </a:prstGeom>
        </p:spPr>
      </p:pic>
      <p:pic>
        <p:nvPicPr>
          <p:cNvPr id="16" name="Picture 15">
            <a:extLst>
              <a:ext uri="{FF2B5EF4-FFF2-40B4-BE49-F238E27FC236}">
                <a16:creationId xmlns:a16="http://schemas.microsoft.com/office/drawing/2014/main" id="{B241F184-8A5D-86D6-7CE6-9F31E8ECF2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41282" flipH="1">
            <a:off x="9748788" y="4517480"/>
            <a:ext cx="2244780" cy="2004358"/>
          </a:xfrm>
          <a:prstGeom prst="rect">
            <a:avLst/>
          </a:prstGeom>
        </p:spPr>
      </p:pic>
      <p:pic>
        <p:nvPicPr>
          <p:cNvPr id="18" name="Picture 17">
            <a:extLst>
              <a:ext uri="{FF2B5EF4-FFF2-40B4-BE49-F238E27FC236}">
                <a16:creationId xmlns:a16="http://schemas.microsoft.com/office/drawing/2014/main" id="{97B1555C-0B66-7834-5BE5-4B5505E9D3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78948" y="2166978"/>
            <a:ext cx="2040340" cy="2040340"/>
          </a:xfrm>
          <a:prstGeom prst="rect">
            <a:avLst/>
          </a:prstGeom>
        </p:spPr>
      </p:pic>
    </p:spTree>
    <p:extLst>
      <p:ext uri="{BB962C8B-B14F-4D97-AF65-F5344CB8AC3E}">
        <p14:creationId xmlns:p14="http://schemas.microsoft.com/office/powerpoint/2010/main" val="11145501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6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4C0FD1-7A25-2B97-54C2-3E5516B520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EB6EA9B9-8646-6430-FC01-A83CB0A2117C}"/>
              </a:ext>
            </a:extLst>
          </p:cNvPr>
          <p:cNvSpPr txBox="1"/>
          <p:nvPr/>
        </p:nvSpPr>
        <p:spPr>
          <a:xfrm>
            <a:off x="3835779" y="3105834"/>
            <a:ext cx="4122878" cy="646331"/>
          </a:xfrm>
          <a:prstGeom prst="rect">
            <a:avLst/>
          </a:prstGeom>
          <a:noFill/>
          <a:effectLst>
            <a:outerShdw blurRad="50800" dist="38100" algn="l" rotWithShape="0">
              <a:prstClr val="black">
                <a:alpha val="40000"/>
              </a:prstClr>
            </a:outerShdw>
          </a:effectLst>
        </p:spPr>
        <p:txBody>
          <a:bodyPr wrap="square" rtlCol="0">
            <a:spAutoFit/>
          </a:bodyPr>
          <a:lstStyle/>
          <a:p>
            <a:pPr algn="ctr"/>
            <a:r>
              <a:rPr lang="en-US" sz="3600" b="1" dirty="0">
                <a:ln w="12700">
                  <a:solidFill>
                    <a:srgbClr val="FF0000"/>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4682308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E6F5E67-2859-F275-3ABE-A585FFFE42D4}"/>
              </a:ext>
            </a:extLst>
          </p:cNvPr>
          <p:cNvPicPr>
            <a:picLocks noChangeAspect="1"/>
          </p:cNvPicPr>
          <p:nvPr/>
        </p:nvPicPr>
        <p:blipFill>
          <a:blip r:embed="rId4"/>
          <a:stretch>
            <a:fillRect/>
          </a:stretch>
        </p:blipFill>
        <p:spPr>
          <a:xfrm>
            <a:off x="0" y="304800"/>
            <a:ext cx="12192000" cy="6553200"/>
          </a:xfrm>
          <a:prstGeom prst="rect">
            <a:avLst/>
          </a:prstGeom>
        </p:spPr>
      </p:pic>
      <p:sp>
        <p:nvSpPr>
          <p:cNvPr id="6" name="Rectangles 3">
            <a:extLst>
              <a:ext uri="{FF2B5EF4-FFF2-40B4-BE49-F238E27FC236}">
                <a16:creationId xmlns:a16="http://schemas.microsoft.com/office/drawing/2014/main" id="{FB3A23B7-FB5A-29B1-B007-71D603A29243}"/>
              </a:ext>
            </a:extLst>
          </p:cNvPr>
          <p:cNvSpPr/>
          <p:nvPr/>
        </p:nvSpPr>
        <p:spPr>
          <a:xfrm>
            <a:off x="-179211" y="0"/>
            <a:ext cx="11366500" cy="584775"/>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Em là bông hồng nhỏ</a:t>
            </a:r>
          </a:p>
        </p:txBody>
      </p:sp>
      <p:sp>
        <p:nvSpPr>
          <p:cNvPr id="7" name="Rectangles 3">
            <a:extLst>
              <a:ext uri="{FF2B5EF4-FFF2-40B4-BE49-F238E27FC236}">
                <a16:creationId xmlns:a16="http://schemas.microsoft.com/office/drawing/2014/main" id="{F2FEA2AF-B00C-D13F-8A80-D630B408F4B1}"/>
              </a:ext>
            </a:extLst>
          </p:cNvPr>
          <p:cNvSpPr/>
          <p:nvPr/>
        </p:nvSpPr>
        <p:spPr>
          <a:xfrm>
            <a:off x="7223125" y="384720"/>
            <a:ext cx="4904317" cy="400110"/>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000" b="0"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Nhạc và lời: Trịnh Công Sơn</a:t>
            </a:r>
          </a:p>
        </p:txBody>
      </p:sp>
      <p:pic>
        <p:nvPicPr>
          <p:cNvPr id="8" name="Picture 6">
            <a:extLst>
              <a:ext uri="{FF2B5EF4-FFF2-40B4-BE49-F238E27FC236}">
                <a16:creationId xmlns:a16="http://schemas.microsoft.com/office/drawing/2014/main" id="{4732BE60-21ED-7F1A-4FB3-07065F2F70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67846"/>
            <a:ext cx="1298223" cy="821729"/>
          </a:xfrm>
          <a:prstGeom prst="rect">
            <a:avLst/>
          </a:prstGeom>
        </p:spPr>
      </p:pic>
      <p:pic>
        <p:nvPicPr>
          <p:cNvPr id="2" name="RPReplay_em la bong hong nho phach">
            <a:hlinkClick r:id="" action="ppaction://media"/>
            <a:extLst>
              <a:ext uri="{FF2B5EF4-FFF2-40B4-BE49-F238E27FC236}">
                <a16:creationId xmlns:a16="http://schemas.microsoft.com/office/drawing/2014/main" id="{48A52B5A-A5BB-A03E-B3BD-E677ECB9A2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5077" y="6168480"/>
            <a:ext cx="609600" cy="609600"/>
          </a:xfrm>
          <a:prstGeom prst="rect">
            <a:avLst/>
          </a:prstGeom>
        </p:spPr>
      </p:pic>
    </p:spTree>
    <p:extLst>
      <p:ext uri="{BB962C8B-B14F-4D97-AF65-F5344CB8AC3E}">
        <p14:creationId xmlns:p14="http://schemas.microsoft.com/office/powerpoint/2010/main" val="136136595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E6F5E67-2859-F275-3ABE-A585FFFE42D4}"/>
              </a:ext>
            </a:extLst>
          </p:cNvPr>
          <p:cNvPicPr>
            <a:picLocks noChangeAspect="1"/>
          </p:cNvPicPr>
          <p:nvPr/>
        </p:nvPicPr>
        <p:blipFill>
          <a:blip r:embed="rId4"/>
          <a:stretch>
            <a:fillRect/>
          </a:stretch>
        </p:blipFill>
        <p:spPr>
          <a:xfrm>
            <a:off x="0" y="304800"/>
            <a:ext cx="12192000" cy="6553200"/>
          </a:xfrm>
          <a:prstGeom prst="rect">
            <a:avLst/>
          </a:prstGeom>
        </p:spPr>
      </p:pic>
      <p:sp>
        <p:nvSpPr>
          <p:cNvPr id="6" name="Rectangles 3">
            <a:extLst>
              <a:ext uri="{FF2B5EF4-FFF2-40B4-BE49-F238E27FC236}">
                <a16:creationId xmlns:a16="http://schemas.microsoft.com/office/drawing/2014/main" id="{FB3A23B7-FB5A-29B1-B007-71D603A29243}"/>
              </a:ext>
            </a:extLst>
          </p:cNvPr>
          <p:cNvSpPr/>
          <p:nvPr/>
        </p:nvSpPr>
        <p:spPr>
          <a:xfrm>
            <a:off x="-179211" y="0"/>
            <a:ext cx="11366500" cy="584775"/>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Em là bông hồng nhỏ</a:t>
            </a:r>
          </a:p>
        </p:txBody>
      </p:sp>
      <p:sp>
        <p:nvSpPr>
          <p:cNvPr id="7" name="Rectangles 3">
            <a:extLst>
              <a:ext uri="{FF2B5EF4-FFF2-40B4-BE49-F238E27FC236}">
                <a16:creationId xmlns:a16="http://schemas.microsoft.com/office/drawing/2014/main" id="{F2FEA2AF-B00C-D13F-8A80-D630B408F4B1}"/>
              </a:ext>
            </a:extLst>
          </p:cNvPr>
          <p:cNvSpPr/>
          <p:nvPr/>
        </p:nvSpPr>
        <p:spPr>
          <a:xfrm>
            <a:off x="7223125" y="384720"/>
            <a:ext cx="4904317" cy="400110"/>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000" b="0"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Nhạc và lời: Trịnh Công Sơn</a:t>
            </a:r>
          </a:p>
        </p:txBody>
      </p:sp>
      <p:pic>
        <p:nvPicPr>
          <p:cNvPr id="8" name="Picture 6">
            <a:extLst>
              <a:ext uri="{FF2B5EF4-FFF2-40B4-BE49-F238E27FC236}">
                <a16:creationId xmlns:a16="http://schemas.microsoft.com/office/drawing/2014/main" id="{4732BE60-21ED-7F1A-4FB3-07065F2F70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67846"/>
            <a:ext cx="1298223" cy="821729"/>
          </a:xfrm>
          <a:prstGeom prst="rect">
            <a:avLst/>
          </a:prstGeom>
        </p:spPr>
      </p:pic>
      <p:pic>
        <p:nvPicPr>
          <p:cNvPr id="4" name="EM LA BONG HONG NHO BEAT">
            <a:hlinkClick r:id="" action="ppaction://media"/>
            <a:extLst>
              <a:ext uri="{FF2B5EF4-FFF2-40B4-BE49-F238E27FC236}">
                <a16:creationId xmlns:a16="http://schemas.microsoft.com/office/drawing/2014/main" id="{628B0AD6-D8E3-D362-F483-D7E4C7D39B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73955" y="65024"/>
            <a:ext cx="609600" cy="609600"/>
          </a:xfrm>
          <a:prstGeom prst="rect">
            <a:avLst/>
          </a:prstGeom>
        </p:spPr>
      </p:pic>
    </p:spTree>
    <p:extLst>
      <p:ext uri="{BB962C8B-B14F-4D97-AF65-F5344CB8AC3E}">
        <p14:creationId xmlns:p14="http://schemas.microsoft.com/office/powerpoint/2010/main" val="10858397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AC5BE82-01BB-F909-80C6-CFA2AB9661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5774"/>
            <a:ext cx="12192000" cy="7003774"/>
          </a:xfrm>
          <a:prstGeom prst="rect">
            <a:avLst/>
          </a:prstGeom>
        </p:spPr>
      </p:pic>
      <p:sp>
        <p:nvSpPr>
          <p:cNvPr id="4" name="Rectangles 3"/>
          <p:cNvSpPr/>
          <p:nvPr/>
        </p:nvSpPr>
        <p:spPr>
          <a:xfrm>
            <a:off x="1531273" y="339189"/>
            <a:ext cx="8989971" cy="1077218"/>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HÁT KẾT HỢP GÕ ĐỆM</a:t>
            </a:r>
            <a:endParaRPr kumimoji="0" lang="vi-VN" altLang="en-US" sz="3200" b="1" i="0" u="sng"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7" name="Hình ảnh 6">
            <a:extLst>
              <a:ext uri="{FF2B5EF4-FFF2-40B4-BE49-F238E27FC236}">
                <a16:creationId xmlns:a16="http://schemas.microsoft.com/office/drawing/2014/main" id="{9028F10F-EDB0-267C-C4D4-C6A82074F097}"/>
              </a:ext>
            </a:extLst>
          </p:cNvPr>
          <p:cNvPicPr>
            <a:picLocks noChangeAspect="1"/>
          </p:cNvPicPr>
          <p:nvPr/>
        </p:nvPicPr>
        <p:blipFill>
          <a:blip r:embed="rId5"/>
          <a:stretch>
            <a:fillRect/>
          </a:stretch>
        </p:blipFill>
        <p:spPr>
          <a:xfrm>
            <a:off x="590303" y="1548991"/>
            <a:ext cx="11232444" cy="1448965"/>
          </a:xfrm>
          <a:prstGeom prst="rect">
            <a:avLst/>
          </a:prstGeom>
        </p:spPr>
      </p:pic>
      <p:sp>
        <p:nvSpPr>
          <p:cNvPr id="9" name="Rectangle 17">
            <a:extLst>
              <a:ext uri="{FF2B5EF4-FFF2-40B4-BE49-F238E27FC236}">
                <a16:creationId xmlns:a16="http://schemas.microsoft.com/office/drawing/2014/main" id="{F7AB1E07-8659-C366-AE0C-23549311784E}"/>
              </a:ext>
            </a:extLst>
          </p:cNvPr>
          <p:cNvSpPr/>
          <p:nvPr/>
        </p:nvSpPr>
        <p:spPr>
          <a:xfrm>
            <a:off x="1724049" y="2747249"/>
            <a:ext cx="9436736" cy="461665"/>
          </a:xfrm>
          <a:prstGeom prst="rect">
            <a:avLst/>
          </a:prstGeom>
          <a:noFill/>
          <a:ln w="25400" cap="flat" cmpd="sng" algn="ctr">
            <a:noFill/>
            <a:prstDash val="soli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sẽ</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là</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mùa</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xuân</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mẹ</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sẽ</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là</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màu</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nắng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cha.</a:t>
            </a:r>
            <a:endParaRPr kumimoji="0" lang="vi-V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 name="C1">
            <a:hlinkClick r:id="" action="ppaction://media"/>
            <a:extLst>
              <a:ext uri="{FF2B5EF4-FFF2-40B4-BE49-F238E27FC236}">
                <a16:creationId xmlns:a16="http://schemas.microsoft.com/office/drawing/2014/main" id="{390B8DF4-C8E2-99AF-91C7-38948D5031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11644" y="565071"/>
            <a:ext cx="609600" cy="609600"/>
          </a:xfrm>
          <a:prstGeom prst="rect">
            <a:avLst/>
          </a:prstGeom>
        </p:spPr>
      </p:pic>
      <p:pic>
        <p:nvPicPr>
          <p:cNvPr id="6" name="Content Placeholder 3" descr="mặt phách">
            <a:extLst>
              <a:ext uri="{FF2B5EF4-FFF2-40B4-BE49-F238E27FC236}">
                <a16:creationId xmlns:a16="http://schemas.microsoft.com/office/drawing/2014/main" id="{A8E8C8FF-8B6B-3B1B-60DC-176F19AEA3FE}"/>
              </a:ext>
            </a:extLst>
          </p:cNvPr>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3007669" y="3208914"/>
            <a:ext cx="738505" cy="565785"/>
          </a:xfrm>
          <a:prstGeom prst="rect">
            <a:avLst/>
          </a:prstGeom>
          <a:noFill/>
          <a:ln w="9525">
            <a:noFill/>
          </a:ln>
        </p:spPr>
      </p:pic>
      <p:pic>
        <p:nvPicPr>
          <p:cNvPr id="10" name="Content Placeholder 3" descr="mặt phách">
            <a:extLst>
              <a:ext uri="{FF2B5EF4-FFF2-40B4-BE49-F238E27FC236}">
                <a16:creationId xmlns:a16="http://schemas.microsoft.com/office/drawing/2014/main" id="{A8FCDC0A-8293-A663-9718-6CD880268BAA}"/>
              </a:ext>
            </a:extLst>
          </p:cNvPr>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5375255" y="3186107"/>
            <a:ext cx="738505" cy="565785"/>
          </a:xfrm>
          <a:prstGeom prst="rect">
            <a:avLst/>
          </a:prstGeom>
          <a:noFill/>
          <a:ln w="9525">
            <a:noFill/>
          </a:ln>
        </p:spPr>
      </p:pic>
      <p:pic>
        <p:nvPicPr>
          <p:cNvPr id="12" name="Content Placeholder 3" descr="mặt phách">
            <a:extLst>
              <a:ext uri="{FF2B5EF4-FFF2-40B4-BE49-F238E27FC236}">
                <a16:creationId xmlns:a16="http://schemas.microsoft.com/office/drawing/2014/main" id="{F1322E93-8478-6E1F-CDE6-815F59707AF2}"/>
              </a:ext>
            </a:extLst>
          </p:cNvPr>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7230582" y="3158894"/>
            <a:ext cx="738505" cy="565785"/>
          </a:xfrm>
          <a:prstGeom prst="rect">
            <a:avLst/>
          </a:prstGeom>
          <a:noFill/>
          <a:ln w="9525">
            <a:noFill/>
          </a:ln>
        </p:spPr>
      </p:pic>
      <p:pic>
        <p:nvPicPr>
          <p:cNvPr id="13" name="Content Placeholder 3" descr="mặt phách">
            <a:extLst>
              <a:ext uri="{FF2B5EF4-FFF2-40B4-BE49-F238E27FC236}">
                <a16:creationId xmlns:a16="http://schemas.microsoft.com/office/drawing/2014/main" id="{F2C20111-AB47-8C85-7F71-7ECA9D9CDA79}"/>
              </a:ext>
            </a:extLst>
          </p:cNvPr>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10087539" y="4519732"/>
            <a:ext cx="738505" cy="565785"/>
          </a:xfrm>
          <a:prstGeom prst="rect">
            <a:avLst/>
          </a:prstGeom>
          <a:noFill/>
          <a:ln w="9525">
            <a:noFill/>
          </a:ln>
        </p:spPr>
      </p:pic>
      <p:pic>
        <p:nvPicPr>
          <p:cNvPr id="18" name="Content Placeholder 3" descr="mặt phách">
            <a:extLst>
              <a:ext uri="{FF2B5EF4-FFF2-40B4-BE49-F238E27FC236}">
                <a16:creationId xmlns:a16="http://schemas.microsoft.com/office/drawing/2014/main" id="{B3022DFB-0752-0D4F-9A02-A11368706527}"/>
              </a:ext>
            </a:extLst>
          </p:cNvPr>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9670202" y="3136642"/>
            <a:ext cx="738505" cy="565785"/>
          </a:xfrm>
          <a:prstGeom prst="rect">
            <a:avLst/>
          </a:prstGeom>
          <a:noFill/>
          <a:ln w="9525">
            <a:noFill/>
          </a:ln>
        </p:spPr>
      </p:pic>
    </p:spTree>
    <p:extLst>
      <p:ext uri="{BB962C8B-B14F-4D97-AF65-F5344CB8AC3E}">
        <p14:creationId xmlns:p14="http://schemas.microsoft.com/office/powerpoint/2010/main" val="3361590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E6F5E67-2859-F275-3ABE-A585FFFE42D4}"/>
              </a:ext>
            </a:extLst>
          </p:cNvPr>
          <p:cNvPicPr>
            <a:picLocks noChangeAspect="1"/>
          </p:cNvPicPr>
          <p:nvPr/>
        </p:nvPicPr>
        <p:blipFill>
          <a:blip r:embed="rId4"/>
          <a:stretch>
            <a:fillRect/>
          </a:stretch>
        </p:blipFill>
        <p:spPr>
          <a:xfrm>
            <a:off x="0" y="304800"/>
            <a:ext cx="12192000" cy="6553200"/>
          </a:xfrm>
          <a:prstGeom prst="rect">
            <a:avLst/>
          </a:prstGeom>
        </p:spPr>
      </p:pic>
      <p:pic>
        <p:nvPicPr>
          <p:cNvPr id="5" name="Picture 8">
            <a:extLst>
              <a:ext uri="{FF2B5EF4-FFF2-40B4-BE49-F238E27FC236}">
                <a16:creationId xmlns:a16="http://schemas.microsoft.com/office/drawing/2014/main" id="{7F07CF6E-0AFF-CBC8-DFB8-CC9C9344F8A7}"/>
              </a:ext>
            </a:extLst>
          </p:cNvPr>
          <p:cNvPicPr>
            <a:picLocks noChangeAspect="1"/>
          </p:cNvPicPr>
          <p:nvPr/>
        </p:nvPicPr>
        <p:blipFill>
          <a:blip r:embed="rId5">
            <a:clrChange>
              <a:clrFrom>
                <a:srgbClr val="F5F5F5">
                  <a:alpha val="100000"/>
                </a:srgbClr>
              </a:clrFrom>
              <a:clrTo>
                <a:srgbClr val="F5F5F5">
                  <a:alpha val="100000"/>
                  <a:alpha val="0"/>
                </a:srgbClr>
              </a:clrTo>
            </a:clrChange>
          </a:blip>
          <a:stretch>
            <a:fillRect/>
          </a:stretch>
        </p:blipFill>
        <p:spPr>
          <a:xfrm>
            <a:off x="10068277" y="4649992"/>
            <a:ext cx="2302934" cy="2444962"/>
          </a:xfrm>
          <a:prstGeom prst="rect">
            <a:avLst/>
          </a:prstGeom>
        </p:spPr>
      </p:pic>
      <p:sp>
        <p:nvSpPr>
          <p:cNvPr id="6" name="Rectangles 3">
            <a:extLst>
              <a:ext uri="{FF2B5EF4-FFF2-40B4-BE49-F238E27FC236}">
                <a16:creationId xmlns:a16="http://schemas.microsoft.com/office/drawing/2014/main" id="{FB3A23B7-FB5A-29B1-B007-71D603A29243}"/>
              </a:ext>
            </a:extLst>
          </p:cNvPr>
          <p:cNvSpPr/>
          <p:nvPr/>
        </p:nvSpPr>
        <p:spPr>
          <a:xfrm>
            <a:off x="-179211" y="0"/>
            <a:ext cx="11366500" cy="584775"/>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Em là bông hồng nhỏ</a:t>
            </a:r>
          </a:p>
        </p:txBody>
      </p:sp>
      <p:sp>
        <p:nvSpPr>
          <p:cNvPr id="7" name="Rectangles 3">
            <a:extLst>
              <a:ext uri="{FF2B5EF4-FFF2-40B4-BE49-F238E27FC236}">
                <a16:creationId xmlns:a16="http://schemas.microsoft.com/office/drawing/2014/main" id="{F2FEA2AF-B00C-D13F-8A80-D630B408F4B1}"/>
              </a:ext>
            </a:extLst>
          </p:cNvPr>
          <p:cNvSpPr/>
          <p:nvPr/>
        </p:nvSpPr>
        <p:spPr>
          <a:xfrm>
            <a:off x="7223125" y="384720"/>
            <a:ext cx="4904317" cy="400110"/>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000" b="0"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Nhạc và lời: Trịnh Công Sơn</a:t>
            </a:r>
          </a:p>
        </p:txBody>
      </p:sp>
      <p:pic>
        <p:nvPicPr>
          <p:cNvPr id="8" name="Picture 6">
            <a:extLst>
              <a:ext uri="{FF2B5EF4-FFF2-40B4-BE49-F238E27FC236}">
                <a16:creationId xmlns:a16="http://schemas.microsoft.com/office/drawing/2014/main" id="{4732BE60-21ED-7F1A-4FB3-07065F2F70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67846"/>
            <a:ext cx="1298223" cy="821729"/>
          </a:xfrm>
          <a:prstGeom prst="rect">
            <a:avLst/>
          </a:prstGeom>
        </p:spPr>
      </p:pic>
      <p:pic>
        <p:nvPicPr>
          <p:cNvPr id="9" name="Picture 2">
            <a:extLst>
              <a:ext uri="{FF2B5EF4-FFF2-40B4-BE49-F238E27FC236}">
                <a16:creationId xmlns:a16="http://schemas.microsoft.com/office/drawing/2014/main" id="{AEF35A0A-205E-3957-EF7B-A68190A084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6756" y="6553200"/>
            <a:ext cx="7315200" cy="304800"/>
          </a:xfrm>
          <a:prstGeom prst="rect">
            <a:avLst/>
          </a:prstGeom>
        </p:spPr>
      </p:pic>
      <p:pic>
        <p:nvPicPr>
          <p:cNvPr id="10" name="Picture 2">
            <a:extLst>
              <a:ext uri="{FF2B5EF4-FFF2-40B4-BE49-F238E27FC236}">
                <a16:creationId xmlns:a16="http://schemas.microsoft.com/office/drawing/2014/main" id="{D38447FC-2E18-1DED-E207-FEA23D6863B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950178" y="6559742"/>
            <a:ext cx="7315200" cy="304800"/>
          </a:xfrm>
          <a:prstGeom prst="rect">
            <a:avLst/>
          </a:prstGeom>
        </p:spPr>
      </p:pic>
      <p:pic>
        <p:nvPicPr>
          <p:cNvPr id="4" name="EM LA BONG HONG NHO BEAT">
            <a:hlinkClick r:id="" action="ppaction://media"/>
            <a:extLst>
              <a:ext uri="{FF2B5EF4-FFF2-40B4-BE49-F238E27FC236}">
                <a16:creationId xmlns:a16="http://schemas.microsoft.com/office/drawing/2014/main" id="{628B0AD6-D8E3-D362-F483-D7E4C7D39B4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73955" y="65024"/>
            <a:ext cx="609600" cy="609600"/>
          </a:xfrm>
          <a:prstGeom prst="rect">
            <a:avLst/>
          </a:prstGeom>
        </p:spPr>
      </p:pic>
    </p:spTree>
    <p:extLst>
      <p:ext uri="{BB962C8B-B14F-4D97-AF65-F5344CB8AC3E}">
        <p14:creationId xmlns:p14="http://schemas.microsoft.com/office/powerpoint/2010/main" val="11565532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D3EB7A0-C120-A18E-49F9-5241AE0B8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358" cy="6843712"/>
          </a:xfrm>
          <a:prstGeom prst="rect">
            <a:avLst/>
          </a:prstGeom>
        </p:spPr>
      </p:pic>
      <p:pic>
        <p:nvPicPr>
          <p:cNvPr id="8" name="Picture 7">
            <a:extLst>
              <a:ext uri="{FF2B5EF4-FFF2-40B4-BE49-F238E27FC236}">
                <a16:creationId xmlns:a16="http://schemas.microsoft.com/office/drawing/2014/main" id="{0D8AEC63-981D-BB88-1620-526543FBE41A}"/>
              </a:ext>
            </a:extLst>
          </p:cNvPr>
          <p:cNvPicPr>
            <a:picLocks noChangeAspect="1"/>
          </p:cNvPicPr>
          <p:nvPr/>
        </p:nvPicPr>
        <p:blipFill>
          <a:blip r:embed="rId3"/>
          <a:stretch>
            <a:fillRect/>
          </a:stretch>
        </p:blipFill>
        <p:spPr>
          <a:xfrm>
            <a:off x="3256081" y="1237541"/>
            <a:ext cx="8530088" cy="4382918"/>
          </a:xfrm>
          <a:prstGeom prst="rect">
            <a:avLst/>
          </a:prstGeom>
        </p:spPr>
      </p:pic>
      <p:sp>
        <p:nvSpPr>
          <p:cNvPr id="5" name="TextBox 4">
            <a:extLst>
              <a:ext uri="{FF2B5EF4-FFF2-40B4-BE49-F238E27FC236}">
                <a16:creationId xmlns:a16="http://schemas.microsoft.com/office/drawing/2014/main" id="{36269B47-C275-8642-7423-06C70402FBE2}"/>
              </a:ext>
            </a:extLst>
          </p:cNvPr>
          <p:cNvSpPr txBox="1"/>
          <p:nvPr/>
        </p:nvSpPr>
        <p:spPr>
          <a:xfrm>
            <a:off x="6101543" y="1914956"/>
            <a:ext cx="2906106" cy="461665"/>
          </a:xfrm>
          <a:prstGeom prst="rect">
            <a:avLst/>
          </a:prstGeom>
          <a:noFill/>
        </p:spPr>
        <p:txBody>
          <a:bodyPr wrap="squar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CỦNG CỐ, DĂN DÒ</a:t>
            </a:r>
          </a:p>
        </p:txBody>
      </p:sp>
      <p:pic>
        <p:nvPicPr>
          <p:cNvPr id="7" name="Picture 6">
            <a:extLst>
              <a:ext uri="{FF2B5EF4-FFF2-40B4-BE49-F238E27FC236}">
                <a16:creationId xmlns:a16="http://schemas.microsoft.com/office/drawing/2014/main" id="{D4DBCE8C-88DD-D573-9906-FB1525B30CA6}"/>
              </a:ext>
            </a:extLst>
          </p:cNvPr>
          <p:cNvPicPr>
            <a:picLocks noChangeAspect="1"/>
          </p:cNvPicPr>
          <p:nvPr/>
        </p:nvPicPr>
        <p:blipFill>
          <a:blip r:embed="rId4"/>
          <a:stretch>
            <a:fillRect/>
          </a:stretch>
        </p:blipFill>
        <p:spPr>
          <a:xfrm>
            <a:off x="194457" y="1472487"/>
            <a:ext cx="3324312" cy="3402466"/>
          </a:xfrm>
          <a:prstGeom prst="rect">
            <a:avLst/>
          </a:prstGeom>
        </p:spPr>
      </p:pic>
      <p:sp>
        <p:nvSpPr>
          <p:cNvPr id="10" name="TextBox 9">
            <a:extLst>
              <a:ext uri="{FF2B5EF4-FFF2-40B4-BE49-F238E27FC236}">
                <a16:creationId xmlns:a16="http://schemas.microsoft.com/office/drawing/2014/main" id="{200716AE-FD31-910F-CC12-AC57B8F8C17B}"/>
              </a:ext>
            </a:extLst>
          </p:cNvPr>
          <p:cNvSpPr txBox="1"/>
          <p:nvPr/>
        </p:nvSpPr>
        <p:spPr>
          <a:xfrm>
            <a:off x="4081670" y="2637183"/>
            <a:ext cx="7349941"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hôm</a:t>
            </a:r>
            <a:r>
              <a:rPr lang="en-US" sz="2400" dirty="0">
                <a:latin typeface="Times New Roman" panose="02020603050405020304" pitchFamily="18" charset="0"/>
                <a:cs typeface="Times New Roman" panose="02020603050405020304" pitchFamily="18" charset="0"/>
              </a:rPr>
              <a:t> nay: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p>
        </p:txBody>
      </p:sp>
      <p:sp>
        <p:nvSpPr>
          <p:cNvPr id="14" name="TextBox 13">
            <a:extLst>
              <a:ext uri="{FF2B5EF4-FFF2-40B4-BE49-F238E27FC236}">
                <a16:creationId xmlns:a16="http://schemas.microsoft.com/office/drawing/2014/main" id="{0EB64FB1-8BD3-0F17-C444-2BA637B6DAD2}"/>
              </a:ext>
            </a:extLst>
          </p:cNvPr>
          <p:cNvSpPr txBox="1"/>
          <p:nvPr/>
        </p:nvSpPr>
        <p:spPr>
          <a:xfrm>
            <a:off x="4081670" y="3429000"/>
            <a:ext cx="626842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hát</a:t>
            </a:r>
            <a:r>
              <a:rPr lang="en-US" sz="2400" dirty="0">
                <a:latin typeface="Times New Roman" panose="02020603050405020304" pitchFamily="18" charset="0"/>
                <a:cs typeface="Times New Roman" panose="02020603050405020304" pitchFamily="18" charset="0"/>
              </a:rPr>
              <a:t> “Em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980F95B2-644F-02C3-745D-5144BA97CFA1}"/>
              </a:ext>
            </a:extLst>
          </p:cNvPr>
          <p:cNvSpPr txBox="1"/>
          <p:nvPr/>
        </p:nvSpPr>
        <p:spPr>
          <a:xfrm>
            <a:off x="4081670" y="3959574"/>
            <a:ext cx="7349941"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hát</a:t>
            </a:r>
            <a:r>
              <a:rPr lang="en-US" sz="2400" dirty="0">
                <a:latin typeface="Times New Roman" panose="02020603050405020304" pitchFamily="18" charset="0"/>
                <a:cs typeface="Times New Roman" panose="02020603050405020304" pitchFamily="18" charset="0"/>
              </a:rPr>
              <a:t> Em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3806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C8A8651-7098-768C-F71C-8962E40901E1}"/>
              </a:ext>
            </a:extLst>
          </p:cNvPr>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17668" y="0"/>
            <a:ext cx="12209668" cy="6858000"/>
          </a:xfrm>
        </p:spPr>
      </p:pic>
      <p:sp>
        <p:nvSpPr>
          <p:cNvPr id="5" name="TextBox 4">
            <a:extLst>
              <a:ext uri="{FF2B5EF4-FFF2-40B4-BE49-F238E27FC236}">
                <a16:creationId xmlns:a16="http://schemas.microsoft.com/office/drawing/2014/main" id="{993132D5-DB1D-C7FD-DD03-38D1217BD63F}"/>
              </a:ext>
            </a:extLst>
          </p:cNvPr>
          <p:cNvSpPr txBox="1"/>
          <p:nvPr/>
        </p:nvSpPr>
        <p:spPr>
          <a:xfrm>
            <a:off x="2870723" y="2904315"/>
            <a:ext cx="6684093" cy="1049370"/>
          </a:xfrm>
          <a:prstGeom prst="rect">
            <a:avLst/>
          </a:prstGeom>
          <a:noFill/>
        </p:spPr>
        <p:txBody>
          <a:bodyPr wrap="none" rtlCol="0">
            <a:prstTxWarp prst="textWave2">
              <a:avLst/>
            </a:prstTxWarp>
            <a:spAutoFit/>
          </a:bodyPr>
          <a:lstStyle/>
          <a:p>
            <a:r>
              <a:rPr lang="en-US" sz="2800" b="1" dirty="0">
                <a:ln w="22225">
                  <a:solidFill>
                    <a:srgbClr val="0070C0"/>
                  </a:solidFill>
                  <a:prstDash val="solid"/>
                </a:ln>
                <a:solidFill>
                  <a:srgbClr val="0070C0"/>
                </a:solidFill>
                <a:latin typeface="Times New Roman" panose="02020603050405020304" pitchFamily="18" charset="0"/>
                <a:cs typeface="Times New Roman" panose="02020603050405020304" pitchFamily="18" charset="0"/>
              </a:rPr>
              <a:t>CHÚC CÁC EM HỌC TẬP THẬT TỐT</a:t>
            </a:r>
          </a:p>
        </p:txBody>
      </p:sp>
    </p:spTree>
    <p:extLst>
      <p:ext uri="{BB962C8B-B14F-4D97-AF65-F5344CB8AC3E}">
        <p14:creationId xmlns:p14="http://schemas.microsoft.com/office/powerpoint/2010/main" val="40965391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hởi động tiết học - Bài 41">
            <a:hlinkClick r:id="" action="ppaction://media"/>
            <a:extLst>
              <a:ext uri="{FF2B5EF4-FFF2-40B4-BE49-F238E27FC236}">
                <a16:creationId xmlns:a16="http://schemas.microsoft.com/office/drawing/2014/main" id="{2B880931-03EC-879E-B9B8-CFF9435F52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7509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7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3DDEBA-B4AA-4AC6-9B1A-714A3C2C71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s 3">
            <a:extLst>
              <a:ext uri="{FF2B5EF4-FFF2-40B4-BE49-F238E27FC236}">
                <a16:creationId xmlns:a16="http://schemas.microsoft.com/office/drawing/2014/main" id="{D83EABA5-3B48-5724-6740-4B74C5DD5461}"/>
              </a:ext>
            </a:extLst>
          </p:cNvPr>
          <p:cNvSpPr/>
          <p:nvPr/>
        </p:nvSpPr>
        <p:spPr>
          <a:xfrm>
            <a:off x="76030" y="1675546"/>
            <a:ext cx="11366500" cy="1077218"/>
          </a:xfrm>
          <a:prstGeom prst="rect">
            <a:avLst/>
          </a:prstGeom>
          <a:noFill/>
          <a:ln>
            <a:noFill/>
          </a:ln>
        </p:spPr>
        <p:txBody>
          <a:bodyPr wrap="square" rtlCol="0" anchor="t">
            <a:spAutoFit/>
          </a:bodyPr>
          <a:lstStyle/>
          <a:p>
            <a:pPr algn="ctr"/>
            <a:r>
              <a:rPr lang="vi-VN" altLang="en-US" sz="3200" b="1" u="sng"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Âm nhạ</a:t>
            </a:r>
            <a:r>
              <a:rPr lang="en-US" altLang="en-US" sz="3200" b="1" u="sng"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endParaRPr lang="vi-VN" altLang="en-US" sz="3200" b="1" u="sng"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vi-VN" altLang="en-US" sz="32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Hát: Em là bông hồng nhỏ</a:t>
            </a:r>
          </a:p>
        </p:txBody>
      </p:sp>
      <p:sp>
        <p:nvSpPr>
          <p:cNvPr id="2" name="Rectangles 3">
            <a:extLst>
              <a:ext uri="{FF2B5EF4-FFF2-40B4-BE49-F238E27FC236}">
                <a16:creationId xmlns:a16="http://schemas.microsoft.com/office/drawing/2014/main" id="{7234B4E8-9C11-236C-6B80-0C173D8A5B57}"/>
              </a:ext>
            </a:extLst>
          </p:cNvPr>
          <p:cNvSpPr/>
          <p:nvPr/>
        </p:nvSpPr>
        <p:spPr>
          <a:xfrm>
            <a:off x="5875744" y="2752764"/>
            <a:ext cx="4904317" cy="400110"/>
          </a:xfrm>
          <a:prstGeom prst="rect">
            <a:avLst/>
          </a:prstGeom>
          <a:noFill/>
          <a:ln>
            <a:noFill/>
          </a:ln>
        </p:spPr>
        <p:txBody>
          <a:bodyPr wrap="square" rtlCol="0" anchor="t">
            <a:spAutoFit/>
          </a:bodyPr>
          <a:lstStyle/>
          <a:p>
            <a:pPr algn="ctr"/>
            <a:r>
              <a:rPr lang="vi-VN" altLang="en-US" sz="2000" i="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Nhạc và lời: Trịnh Công Sơn</a:t>
            </a:r>
            <a:endParaRPr lang="vi-VN" altLang="en-US" sz="2000" i="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783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p:cNvSpPr txBox="1"/>
          <p:nvPr/>
        </p:nvSpPr>
        <p:spPr>
          <a:xfrm>
            <a:off x="2948094" y="166006"/>
            <a:ext cx="8273062" cy="584775"/>
          </a:xfrm>
          <a:prstGeom prst="rect">
            <a:avLst/>
          </a:prstGeom>
          <a:noFill/>
        </p:spPr>
        <p:txBody>
          <a:bodyPr wrap="square" rtlCol="0">
            <a:spAutoFit/>
          </a:bodyPr>
          <a:lstStyle/>
          <a:p>
            <a:pPr eaLnBrk="0" fontAlgn="base" hangingPunct="0">
              <a:spcBef>
                <a:spcPct val="0"/>
              </a:spcBef>
              <a:spcAft>
                <a:spcPct val="0"/>
              </a:spcAft>
            </a:pPr>
            <a:r>
              <a:rPr lang="vi-VN" altLang="en-US" sz="3200" b="1" dirty="0">
                <a:solidFill>
                  <a:srgbClr val="C00000"/>
                </a:solidFill>
                <a:latin typeface="Times New Roman" panose="02020603050405020304" pitchFamily="18" charset="0"/>
                <a:cs typeface="Times New Roman" panose="02020603050405020304" pitchFamily="18" charset="0"/>
              </a:rPr>
              <a:t>TÁC GIẢ - TÁC PHẨM</a:t>
            </a:r>
          </a:p>
        </p:txBody>
      </p:sp>
      <p:pic>
        <p:nvPicPr>
          <p:cNvPr id="4" name="Hình ảnh 3">
            <a:extLst>
              <a:ext uri="{FF2B5EF4-FFF2-40B4-BE49-F238E27FC236}">
                <a16:creationId xmlns:a16="http://schemas.microsoft.com/office/drawing/2014/main" id="{D6FF8D0E-007B-8B7A-A467-ACB410267341}"/>
              </a:ext>
            </a:extLst>
          </p:cNvPr>
          <p:cNvPicPr>
            <a:picLocks noChangeAspect="1"/>
          </p:cNvPicPr>
          <p:nvPr/>
        </p:nvPicPr>
        <p:blipFill>
          <a:blip r:embed="rId2"/>
          <a:stretch>
            <a:fillRect/>
          </a:stretch>
        </p:blipFill>
        <p:spPr>
          <a:xfrm>
            <a:off x="6400800" y="916787"/>
            <a:ext cx="5578637" cy="5484013"/>
          </a:xfrm>
          <a:prstGeom prst="rect">
            <a:avLst/>
          </a:prstGeom>
        </p:spPr>
      </p:pic>
      <p:sp>
        <p:nvSpPr>
          <p:cNvPr id="7" name="Hộp Văn bản 6">
            <a:extLst>
              <a:ext uri="{FF2B5EF4-FFF2-40B4-BE49-F238E27FC236}">
                <a16:creationId xmlns:a16="http://schemas.microsoft.com/office/drawing/2014/main" id="{5A67A272-7383-2E5E-F51F-BFA7CDCB1ECA}"/>
              </a:ext>
            </a:extLst>
          </p:cNvPr>
          <p:cNvSpPr txBox="1"/>
          <p:nvPr/>
        </p:nvSpPr>
        <p:spPr>
          <a:xfrm>
            <a:off x="212563" y="996525"/>
            <a:ext cx="6029739" cy="532453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Trịnh Công Sơn</a:t>
            </a:r>
          </a:p>
          <a:p>
            <a:r>
              <a:rPr lang="en-US" sz="2400" dirty="0">
                <a:latin typeface="Times New Roman" panose="02020603050405020304" pitchFamily="18" charset="0"/>
                <a:cs typeface="Times New Roman" panose="02020603050405020304" pitchFamily="18" charset="0"/>
              </a:rPr>
              <a:t>- S</a:t>
            </a:r>
            <a:r>
              <a:rPr lang="vi-VN" sz="2400" dirty="0">
                <a:latin typeface="Times New Roman" panose="02020603050405020304" pitchFamily="18" charset="0"/>
                <a:cs typeface="Times New Roman" panose="02020603050405020304" pitchFamily="18" charset="0"/>
              </a:rPr>
              <a:t>inh: 28 tháng 2, 1939 tại Thành phố Buôn Ma Thuột</a:t>
            </a:r>
          </a:p>
          <a:p>
            <a:r>
              <a:rPr lang="vi-VN" sz="2400" dirty="0">
                <a:latin typeface="Times New Roman" panose="02020603050405020304" pitchFamily="18" charset="0"/>
                <a:cs typeface="Times New Roman" panose="02020603050405020304" pitchFamily="18" charset="0"/>
              </a:rPr>
              <a:t>Mất: 1 tháng 4, 2001tại Hồ Chí Minh</a:t>
            </a: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Là một nhạc sĩ nổi tiếng. Ông được coi là một trong những nhạc sĩ lớn nhất của Tân nhạc và nằm trong danh sách những nghệ sĩ âm nhạc Việt Nam có lượng đĩa bán chạy nhất. </a:t>
            </a: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Các tác phẩm nổi tiếng của ông phải kể đến như: mùa hè đến, ông tiên vui, mừng sinh nhật…</a:t>
            </a: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Bài hát em là bông hồng nhỏ, với giai điệu vui tươi trong sáng,những hình ảnh về một tuổi thơ đầy yêu thương…</a:t>
            </a:r>
          </a:p>
        </p:txBody>
      </p:sp>
    </p:spTree>
    <p:extLst>
      <p:ext uri="{BB962C8B-B14F-4D97-AF65-F5344CB8AC3E}">
        <p14:creationId xmlns:p14="http://schemas.microsoft.com/office/powerpoint/2010/main" val="1357685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52F8170A-3AE2-123C-86F8-52E797D7B14C}"/>
              </a:ext>
            </a:extLst>
          </p:cNvPr>
          <p:cNvPicPr>
            <a:picLocks noChangeAspect="1"/>
          </p:cNvPicPr>
          <p:nvPr/>
        </p:nvPicPr>
        <p:blipFill>
          <a:blip r:embed="rId4"/>
          <a:stretch>
            <a:fillRect/>
          </a:stretch>
        </p:blipFill>
        <p:spPr>
          <a:xfrm>
            <a:off x="607568" y="614348"/>
            <a:ext cx="11257053" cy="3110985"/>
          </a:xfrm>
          <a:prstGeom prst="rect">
            <a:avLst/>
          </a:prstGeom>
        </p:spPr>
      </p:pic>
      <p:pic>
        <p:nvPicPr>
          <p:cNvPr id="6" name="Hình ảnh 5">
            <a:extLst>
              <a:ext uri="{FF2B5EF4-FFF2-40B4-BE49-F238E27FC236}">
                <a16:creationId xmlns:a16="http://schemas.microsoft.com/office/drawing/2014/main" id="{8E63FC02-0EED-9ACD-8BB0-AF8BA1C4ADF4}"/>
              </a:ext>
            </a:extLst>
          </p:cNvPr>
          <p:cNvPicPr>
            <a:picLocks noChangeAspect="1"/>
          </p:cNvPicPr>
          <p:nvPr/>
        </p:nvPicPr>
        <p:blipFill>
          <a:blip r:embed="rId5"/>
          <a:stretch>
            <a:fillRect/>
          </a:stretch>
        </p:blipFill>
        <p:spPr>
          <a:xfrm>
            <a:off x="301525" y="3725333"/>
            <a:ext cx="11588950" cy="2518319"/>
          </a:xfrm>
          <a:prstGeom prst="rect">
            <a:avLst/>
          </a:prstGeom>
        </p:spPr>
      </p:pic>
      <p:sp>
        <p:nvSpPr>
          <p:cNvPr id="7" name="Hộp Văn bản 6">
            <a:extLst>
              <a:ext uri="{FF2B5EF4-FFF2-40B4-BE49-F238E27FC236}">
                <a16:creationId xmlns:a16="http://schemas.microsoft.com/office/drawing/2014/main" id="{D937B5E4-F545-02D0-6030-2B878AB0ABEB}"/>
              </a:ext>
            </a:extLst>
          </p:cNvPr>
          <p:cNvSpPr txBox="1"/>
          <p:nvPr/>
        </p:nvSpPr>
        <p:spPr>
          <a:xfrm>
            <a:off x="1377243" y="1069369"/>
            <a:ext cx="10171289" cy="923330"/>
          </a:xfrm>
          <a:prstGeom prst="rect">
            <a:avLst/>
          </a:prstGeom>
          <a:noFill/>
        </p:spPr>
        <p:txBody>
          <a:bodyPr wrap="square" rtlCol="0">
            <a:spAutoFit/>
          </a:bodyPr>
          <a:lstStyle/>
          <a:p>
            <a:r>
              <a:rPr lang="vi-VN" dirty="0">
                <a:latin typeface="Times New Roman" panose="02020603050405020304" pitchFamily="18" charset="0"/>
                <a:cs typeface="Times New Roman" panose="02020603050405020304" pitchFamily="18" charset="0"/>
              </a:rPr>
              <a:t>               Em    sẽ               là       mùa    xuân   của       mẹ.             Em    sẽ           là       màu    nắng    của</a:t>
            </a:r>
          </a:p>
          <a:p>
            <a:r>
              <a:rPr lang="vi-VN" dirty="0">
                <a:latin typeface="Times New Roman" panose="02020603050405020304" pitchFamily="18" charset="0"/>
                <a:cs typeface="Times New Roman" panose="02020603050405020304" pitchFamily="18" charset="0"/>
              </a:rPr>
              <a:t>             (trang sách)          hồng   nằm    mơ    màng     ngủ.            Em    gối          đầu     trên những    vần</a:t>
            </a:r>
          </a:p>
          <a:p>
            <a:r>
              <a:rPr lang="vi-VN" dirty="0">
                <a:latin typeface="Times New Roman" panose="02020603050405020304" pitchFamily="18" charset="0"/>
                <a:cs typeface="Times New Roman" panose="02020603050405020304" pitchFamily="18" charset="0"/>
              </a:rPr>
              <a:t>            (Cây     có)            rừng    bầy    chim   làm         tổ.            Sông   có         nguồn   từ    suối      chảy</a:t>
            </a:r>
          </a:p>
        </p:txBody>
      </p:sp>
      <p:sp>
        <p:nvSpPr>
          <p:cNvPr id="8" name="Hộp Văn bản 7">
            <a:extLst>
              <a:ext uri="{FF2B5EF4-FFF2-40B4-BE49-F238E27FC236}">
                <a16:creationId xmlns:a16="http://schemas.microsoft.com/office/drawing/2014/main" id="{4E7B283A-EB53-51B3-15A3-B10462DB813F}"/>
              </a:ext>
            </a:extLst>
          </p:cNvPr>
          <p:cNvSpPr txBox="1"/>
          <p:nvPr/>
        </p:nvSpPr>
        <p:spPr>
          <a:xfrm>
            <a:off x="607568" y="2229556"/>
            <a:ext cx="10976864" cy="923330"/>
          </a:xfrm>
          <a:prstGeom prst="rect">
            <a:avLst/>
          </a:prstGeom>
          <a:noFill/>
        </p:spPr>
        <p:txBody>
          <a:bodyPr wrap="square" rtlCol="0">
            <a:spAutoFit/>
          </a:bodyPr>
          <a:lstStyle/>
          <a:p>
            <a:r>
              <a:rPr lang="vi-VN" dirty="0">
                <a:latin typeface="Times New Roman" panose="02020603050405020304" pitchFamily="18" charset="0"/>
                <a:cs typeface="Times New Roman" panose="02020603050405020304" pitchFamily="18" charset="0"/>
              </a:rPr>
              <a:t>              cha.      Em  đến    trường học bao điều      lạ.        Môi   </a:t>
            </a:r>
            <a:r>
              <a:rPr lang="vi-VN" dirty="0" err="1">
                <a:latin typeface="Times New Roman" panose="02020603050405020304" pitchFamily="18" charset="0"/>
                <a:cs typeface="Times New Roman" panose="02020603050405020304" pitchFamily="18" charset="0"/>
              </a:rPr>
              <a:t>hé</a:t>
            </a:r>
            <a:r>
              <a:rPr lang="vi-VN" dirty="0">
                <a:latin typeface="Times New Roman" panose="02020603050405020304" pitchFamily="18" charset="0"/>
                <a:cs typeface="Times New Roman" panose="02020603050405020304" pitchFamily="18" charset="0"/>
              </a:rPr>
              <a:t>       cười   là     những nụ       hoa.     Trang sách…</a:t>
            </a:r>
          </a:p>
          <a:p>
            <a:r>
              <a:rPr lang="vi-VN" dirty="0">
                <a:latin typeface="Times New Roman" panose="02020603050405020304" pitchFamily="18" charset="0"/>
                <a:cs typeface="Times New Roman" panose="02020603050405020304" pitchFamily="18" charset="0"/>
              </a:rPr>
              <a:t>             thơ.       Em  thấy   mình   là   bông  hồng…</a:t>
            </a:r>
          </a:p>
          <a:p>
            <a:r>
              <a:rPr lang="vi-VN" dirty="0">
                <a:latin typeface="Times New Roman" panose="02020603050405020304" pitchFamily="18" charset="0"/>
                <a:cs typeface="Times New Roman" panose="02020603050405020304" pitchFamily="18" charset="0"/>
              </a:rPr>
              <a:t>              ra.        Tim mỗi   người là     quê    nhà….</a:t>
            </a:r>
          </a:p>
        </p:txBody>
      </p:sp>
      <p:sp>
        <p:nvSpPr>
          <p:cNvPr id="9" name="Hộp Văn bản 8">
            <a:extLst>
              <a:ext uri="{FF2B5EF4-FFF2-40B4-BE49-F238E27FC236}">
                <a16:creationId xmlns:a16="http://schemas.microsoft.com/office/drawing/2014/main" id="{EE333967-715E-CE3D-1C74-0AFF6160822A}"/>
              </a:ext>
            </a:extLst>
          </p:cNvPr>
          <p:cNvSpPr txBox="1"/>
          <p:nvPr/>
        </p:nvSpPr>
        <p:spPr>
          <a:xfrm>
            <a:off x="1377243" y="3503768"/>
            <a:ext cx="10171289" cy="369332"/>
          </a:xfrm>
          <a:prstGeom prst="rect">
            <a:avLst/>
          </a:prstGeom>
          <a:noFill/>
        </p:spPr>
        <p:txBody>
          <a:bodyPr wrap="square" rtlCol="0">
            <a:spAutoFit/>
          </a:bodyPr>
          <a:lstStyle/>
          <a:p>
            <a:r>
              <a:rPr lang="vi-VN" dirty="0">
                <a:latin typeface="Times New Roman" panose="02020603050405020304" pitchFamily="18" charset="0"/>
                <a:cs typeface="Times New Roman" panose="02020603050405020304" pitchFamily="18" charset="0"/>
              </a:rPr>
              <a:t>nhỏ.                                     Bay               giữa                 trời                làm                mát               ngày</a:t>
            </a:r>
          </a:p>
        </p:txBody>
      </p:sp>
      <p:sp>
        <p:nvSpPr>
          <p:cNvPr id="10" name="Hộp Văn bản 9">
            <a:extLst>
              <a:ext uri="{FF2B5EF4-FFF2-40B4-BE49-F238E27FC236}">
                <a16:creationId xmlns:a16="http://schemas.microsoft.com/office/drawing/2014/main" id="{AFD87675-36B9-CFC8-DAC8-AAFC1F6073A8}"/>
              </a:ext>
            </a:extLst>
          </p:cNvPr>
          <p:cNvSpPr txBox="1"/>
          <p:nvPr/>
        </p:nvSpPr>
        <p:spPr>
          <a:xfrm>
            <a:off x="1413143" y="4264926"/>
            <a:ext cx="10171289" cy="369332"/>
          </a:xfrm>
          <a:prstGeom prst="rect">
            <a:avLst/>
          </a:prstGeom>
          <a:noFill/>
        </p:spPr>
        <p:txBody>
          <a:bodyPr wrap="square" rtlCol="0">
            <a:spAutoFit/>
          </a:bodyPr>
          <a:lstStyle/>
          <a:p>
            <a:r>
              <a:rPr lang="vi-VN" dirty="0">
                <a:latin typeface="Times New Roman" panose="02020603050405020304" pitchFamily="18" charset="0"/>
                <a:cs typeface="Times New Roman" panose="02020603050405020304" pitchFamily="18" charset="0"/>
              </a:rPr>
              <a:t>qua  .           Trời mênh    mông,          đất       hiền      hòa.             Bàn   chân        em              đi       nhè    </a:t>
            </a:r>
          </a:p>
        </p:txBody>
      </p:sp>
      <p:sp>
        <p:nvSpPr>
          <p:cNvPr id="11" name="Hộp Văn bản 10">
            <a:extLst>
              <a:ext uri="{FF2B5EF4-FFF2-40B4-BE49-F238E27FC236}">
                <a16:creationId xmlns:a16="http://schemas.microsoft.com/office/drawing/2014/main" id="{4F84DB65-737F-2142-7B7E-65F5BCDBD254}"/>
              </a:ext>
            </a:extLst>
          </p:cNvPr>
          <p:cNvSpPr txBox="1"/>
          <p:nvPr/>
        </p:nvSpPr>
        <p:spPr>
          <a:xfrm>
            <a:off x="1413143" y="5173851"/>
            <a:ext cx="10171289" cy="369332"/>
          </a:xfrm>
          <a:prstGeom prst="rect">
            <a:avLst/>
          </a:prstGeom>
          <a:noFill/>
        </p:spPr>
        <p:txBody>
          <a:bodyPr wrap="square" rtlCol="0">
            <a:spAutoFit/>
          </a:bodyPr>
          <a:lstStyle/>
          <a:p>
            <a:r>
              <a:rPr lang="vi-VN" dirty="0">
                <a:latin typeface="Times New Roman" panose="02020603050405020304" pitchFamily="18" charset="0"/>
                <a:cs typeface="Times New Roman" panose="02020603050405020304" pitchFamily="18" charset="0"/>
              </a:rPr>
              <a:t>nhẹ .                             Đưa                 em                    vào               tình               người             bao   </a:t>
            </a:r>
          </a:p>
        </p:txBody>
      </p:sp>
      <p:sp>
        <p:nvSpPr>
          <p:cNvPr id="12" name="Hộp Văn bản 11">
            <a:extLst>
              <a:ext uri="{FF2B5EF4-FFF2-40B4-BE49-F238E27FC236}">
                <a16:creationId xmlns:a16="http://schemas.microsoft.com/office/drawing/2014/main" id="{C5DC23FC-8766-DEB6-8A63-FB58B63676BF}"/>
              </a:ext>
            </a:extLst>
          </p:cNvPr>
          <p:cNvSpPr txBox="1"/>
          <p:nvPr/>
        </p:nvSpPr>
        <p:spPr>
          <a:xfrm>
            <a:off x="1413143" y="6082776"/>
            <a:ext cx="10171289" cy="369332"/>
          </a:xfrm>
          <a:prstGeom prst="rect">
            <a:avLst/>
          </a:prstGeom>
          <a:noFill/>
        </p:spPr>
        <p:txBody>
          <a:bodyPr wrap="square" rtlCol="0">
            <a:spAutoFit/>
          </a:bodyPr>
          <a:lstStyle/>
          <a:p>
            <a:r>
              <a:rPr lang="vi-VN" dirty="0">
                <a:latin typeface="Times New Roman" panose="02020603050405020304" pitchFamily="18" charset="0"/>
                <a:cs typeface="Times New Roman" panose="02020603050405020304" pitchFamily="18" charset="0"/>
              </a:rPr>
              <a:t>la .                Cây    có…</a:t>
            </a:r>
          </a:p>
        </p:txBody>
      </p:sp>
      <p:sp>
        <p:nvSpPr>
          <p:cNvPr id="13" name="Hộp Văn bản 12">
            <a:extLst>
              <a:ext uri="{FF2B5EF4-FFF2-40B4-BE49-F238E27FC236}">
                <a16:creationId xmlns:a16="http://schemas.microsoft.com/office/drawing/2014/main" id="{7A70ABFF-BCC1-0FAE-D50D-2AB7B89A27AE}"/>
              </a:ext>
            </a:extLst>
          </p:cNvPr>
          <p:cNvSpPr txBox="1"/>
          <p:nvPr/>
        </p:nvSpPr>
        <p:spPr>
          <a:xfrm>
            <a:off x="3958787" y="6280551"/>
            <a:ext cx="8233213" cy="369332"/>
          </a:xfrm>
          <a:prstGeom prst="rect">
            <a:avLst/>
          </a:prstGeom>
          <a:noFill/>
        </p:spPr>
        <p:txBody>
          <a:bodyPr wrap="square" rtlCol="0">
            <a:spAutoFit/>
          </a:bodyPr>
          <a:lstStyle/>
          <a:p>
            <a:r>
              <a:rPr lang="vi-VN" dirty="0">
                <a:latin typeface="Times New Roman" panose="02020603050405020304" pitchFamily="18" charset="0"/>
                <a:cs typeface="Times New Roman" panose="02020603050405020304" pitchFamily="18" charset="0"/>
              </a:rPr>
              <a:t>  …nhỏ.           Tình       nồng      thắm    như       mặt      trời          xa.</a:t>
            </a:r>
          </a:p>
        </p:txBody>
      </p:sp>
      <p:pic>
        <p:nvPicPr>
          <p:cNvPr id="14" name="Picture 8">
            <a:extLst>
              <a:ext uri="{FF2B5EF4-FFF2-40B4-BE49-F238E27FC236}">
                <a16:creationId xmlns:a16="http://schemas.microsoft.com/office/drawing/2014/main" id="{87284A77-3F68-9C79-BE2E-F9BAACABFF8A}"/>
              </a:ext>
            </a:extLst>
          </p:cNvPr>
          <p:cNvPicPr>
            <a:picLocks noChangeAspect="1"/>
          </p:cNvPicPr>
          <p:nvPr/>
        </p:nvPicPr>
        <p:blipFill>
          <a:blip r:embed="rId6">
            <a:clrChange>
              <a:clrFrom>
                <a:srgbClr val="F5F5F5">
                  <a:alpha val="100000"/>
                </a:srgbClr>
              </a:clrFrom>
              <a:clrTo>
                <a:srgbClr val="F5F5F5">
                  <a:alpha val="100000"/>
                  <a:alpha val="0"/>
                </a:srgbClr>
              </a:clrTo>
            </a:clrChange>
          </a:blip>
          <a:stretch>
            <a:fillRect/>
          </a:stretch>
        </p:blipFill>
        <p:spPr>
          <a:xfrm>
            <a:off x="10068277" y="4649992"/>
            <a:ext cx="2302934" cy="2444962"/>
          </a:xfrm>
          <a:prstGeom prst="rect">
            <a:avLst/>
          </a:prstGeom>
        </p:spPr>
      </p:pic>
      <p:sp>
        <p:nvSpPr>
          <p:cNvPr id="15" name="Rectangles 3">
            <a:extLst>
              <a:ext uri="{FF2B5EF4-FFF2-40B4-BE49-F238E27FC236}">
                <a16:creationId xmlns:a16="http://schemas.microsoft.com/office/drawing/2014/main" id="{D174F7C6-EF7E-99F0-084F-A177D0A30158}"/>
              </a:ext>
            </a:extLst>
          </p:cNvPr>
          <p:cNvSpPr/>
          <p:nvPr/>
        </p:nvSpPr>
        <p:spPr>
          <a:xfrm>
            <a:off x="-179211" y="0"/>
            <a:ext cx="11366500" cy="584775"/>
          </a:xfrm>
          <a:prstGeom prst="rect">
            <a:avLst/>
          </a:prstGeom>
          <a:noFill/>
          <a:ln>
            <a:noFill/>
          </a:ln>
        </p:spPr>
        <p:txBody>
          <a:bodyPr wrap="square" rtlCol="0" anchor="t">
            <a:spAutoFit/>
          </a:bodyPr>
          <a:lstStyle/>
          <a:p>
            <a:pPr algn="ctr"/>
            <a:r>
              <a:rPr lang="vi-VN" altLang="en-US" sz="32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là bông hồng nhỏ</a:t>
            </a:r>
            <a:endParaRPr lang="vi-VN"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6" name="Rectangles 3">
            <a:extLst>
              <a:ext uri="{FF2B5EF4-FFF2-40B4-BE49-F238E27FC236}">
                <a16:creationId xmlns:a16="http://schemas.microsoft.com/office/drawing/2014/main" id="{84E64617-D7FF-44A2-9E74-BBC58FC8B315}"/>
              </a:ext>
            </a:extLst>
          </p:cNvPr>
          <p:cNvSpPr/>
          <p:nvPr/>
        </p:nvSpPr>
        <p:spPr>
          <a:xfrm>
            <a:off x="7223125" y="384720"/>
            <a:ext cx="4904317" cy="400110"/>
          </a:xfrm>
          <a:prstGeom prst="rect">
            <a:avLst/>
          </a:prstGeom>
          <a:noFill/>
          <a:ln>
            <a:noFill/>
          </a:ln>
        </p:spPr>
        <p:txBody>
          <a:bodyPr wrap="square" rtlCol="0" anchor="t">
            <a:spAutoFit/>
          </a:bodyPr>
          <a:lstStyle/>
          <a:p>
            <a:pPr algn="ctr"/>
            <a:r>
              <a:rPr lang="vi-VN" altLang="en-US" sz="2000" i="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Nhạc và lời: Trịnh Công Sơn</a:t>
            </a:r>
            <a:endParaRPr lang="vi-VN" altLang="en-US" sz="2000" i="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7" name="Picture 6">
            <a:extLst>
              <a:ext uri="{FF2B5EF4-FFF2-40B4-BE49-F238E27FC236}">
                <a16:creationId xmlns:a16="http://schemas.microsoft.com/office/drawing/2014/main" id="{F83B51FD-361C-0B6C-8D28-566123D66C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67846"/>
            <a:ext cx="1298223" cy="821729"/>
          </a:xfrm>
          <a:prstGeom prst="rect">
            <a:avLst/>
          </a:prstGeom>
        </p:spPr>
      </p:pic>
      <p:pic>
        <p:nvPicPr>
          <p:cNvPr id="18" name="Picture 2">
            <a:extLst>
              <a:ext uri="{FF2B5EF4-FFF2-40B4-BE49-F238E27FC236}">
                <a16:creationId xmlns:a16="http://schemas.microsoft.com/office/drawing/2014/main" id="{2CA1CE5C-18E3-79EA-5CC0-3D70CDAEE9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6756" y="6553200"/>
            <a:ext cx="7315200" cy="304800"/>
          </a:xfrm>
          <a:prstGeom prst="rect">
            <a:avLst/>
          </a:prstGeom>
        </p:spPr>
      </p:pic>
      <p:pic>
        <p:nvPicPr>
          <p:cNvPr id="19" name="Picture 2">
            <a:extLst>
              <a:ext uri="{FF2B5EF4-FFF2-40B4-BE49-F238E27FC236}">
                <a16:creationId xmlns:a16="http://schemas.microsoft.com/office/drawing/2014/main" id="{F9378374-5CC1-89E7-FBC1-7B6E3C5EBF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950178" y="6559742"/>
            <a:ext cx="7315200" cy="304800"/>
          </a:xfrm>
          <a:prstGeom prst="rect">
            <a:avLst/>
          </a:prstGeom>
        </p:spPr>
      </p:pic>
      <p:sp>
        <p:nvSpPr>
          <p:cNvPr id="20" name="TextBox 4">
            <a:extLst>
              <a:ext uri="{FF2B5EF4-FFF2-40B4-BE49-F238E27FC236}">
                <a16:creationId xmlns:a16="http://schemas.microsoft.com/office/drawing/2014/main" id="{ADB8F3B2-8AE8-38AF-D76A-0692331C1A1E}"/>
              </a:ext>
            </a:extLst>
          </p:cNvPr>
          <p:cNvSpPr txBox="1"/>
          <p:nvPr/>
        </p:nvSpPr>
        <p:spPr>
          <a:xfrm>
            <a:off x="8175026" y="-61099"/>
            <a:ext cx="6964680"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3200" b="1" i="1" u="none" strike="noStrike" kern="1200" cap="none" spc="0" normalizeH="0" baseline="0" noProof="0" dirty="0">
                <a:ln>
                  <a:noFill/>
                </a:ln>
                <a:solidFill>
                  <a:srgbClr val="7DB6EF">
                    <a:lumMod val="75000"/>
                  </a:srgbClr>
                </a:solidFill>
                <a:effectLst>
                  <a:outerShdw blurRad="38100" dist="19050" dir="2700000" algn="tl" rotWithShape="0">
                    <a:sysClr val="windowText" lastClr="000000">
                      <a:alpha val="40000"/>
                    </a:sysClr>
                  </a:outerShdw>
                </a:effectLst>
                <a:uLnTx/>
                <a:uFillTx/>
                <a:latin typeface="Arial"/>
                <a:cs typeface="Arial"/>
              </a:rPr>
              <a:t>BÀI HÁT</a:t>
            </a:r>
            <a:r>
              <a:rPr kumimoji="0" lang="vi-VN" altLang="en-US" sz="3200" b="1" i="1" u="none" strike="noStrike" kern="1200" cap="none" spc="0" normalizeH="0" noProof="0" dirty="0">
                <a:ln>
                  <a:noFill/>
                </a:ln>
                <a:solidFill>
                  <a:srgbClr val="7DB6EF">
                    <a:lumMod val="75000"/>
                  </a:srgbClr>
                </a:solidFill>
                <a:effectLst>
                  <a:outerShdw blurRad="38100" dist="19050" dir="2700000" algn="tl" rotWithShape="0">
                    <a:sysClr val="windowText" lastClr="000000">
                      <a:alpha val="40000"/>
                    </a:sysClr>
                  </a:outerShdw>
                </a:effectLst>
                <a:uLnTx/>
                <a:uFillTx/>
                <a:latin typeface="Arial"/>
                <a:cs typeface="Arial"/>
              </a:rPr>
              <a:t> MẪU</a:t>
            </a:r>
            <a:endParaRPr kumimoji="0" lang="vi-VN" altLang="en-US" sz="3200" b="1" i="1" u="none" strike="noStrike" kern="1200" cap="none" spc="0" normalizeH="0" baseline="0" noProof="0" dirty="0">
              <a:ln>
                <a:noFill/>
              </a:ln>
              <a:solidFill>
                <a:srgbClr val="7DB6EF">
                  <a:lumMod val="75000"/>
                </a:srgbClr>
              </a:solidFill>
              <a:effectLst>
                <a:outerShdw blurRad="38100" dist="19050" dir="2700000" algn="tl" rotWithShape="0">
                  <a:sysClr val="windowText" lastClr="000000">
                    <a:alpha val="40000"/>
                  </a:sysClr>
                </a:outerShdw>
              </a:effectLst>
              <a:uLnTx/>
              <a:uFillTx/>
              <a:latin typeface="Arial"/>
              <a:cs typeface="Arial"/>
            </a:endParaRPr>
          </a:p>
        </p:txBody>
      </p:sp>
      <p:pic>
        <p:nvPicPr>
          <p:cNvPr id="22" name="HAT MAU EM LA BONG HONG NHO">
            <a:hlinkClick r:id="" action="ppaction://media"/>
            <a:extLst>
              <a:ext uri="{FF2B5EF4-FFF2-40B4-BE49-F238E27FC236}">
                <a16:creationId xmlns:a16="http://schemas.microsoft.com/office/drawing/2014/main" id="{D0557C8D-FA68-ADEC-6662-F536A7B2977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945324" y="104423"/>
            <a:ext cx="609600" cy="609600"/>
          </a:xfrm>
          <a:prstGeom prst="rect">
            <a:avLst/>
          </a:prstGeom>
        </p:spPr>
      </p:pic>
    </p:spTree>
    <p:extLst>
      <p:ext uri="{BB962C8B-B14F-4D97-AF65-F5344CB8AC3E}">
        <p14:creationId xmlns:p14="http://schemas.microsoft.com/office/powerpoint/2010/main" val="24157627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0.70"/>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91999"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6667">
                <p:cTn id="14" fill="hold" display="0">
                  <p:stCondLst>
                    <p:cond delay="indefinite"/>
                  </p:stCondLst>
                  <p:endCondLst>
                    <p:cond evt="onStopAudio" delay="0">
                      <p:tgtEl>
                        <p:sldTgt/>
                      </p:tgtEl>
                    </p:cond>
                  </p:endCondLst>
                </p:cTn>
                <p:tgtEl>
                  <p:spTgt spid="22"/>
                </p:tgtEl>
              </p:cMediaNode>
            </p:audio>
          </p:childTnLst>
        </p:cTn>
      </p:par>
    </p:tnLst>
    <p:bldLst>
      <p:bldP spid="20" grpId="0"/>
      <p:bldP spid="2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B24283E-0BF0-02E5-A8E6-E4E98B232BE9}"/>
              </a:ext>
            </a:extLst>
          </p:cNvPr>
          <p:cNvSpPr txBox="1"/>
          <p:nvPr/>
        </p:nvSpPr>
        <p:spPr>
          <a:xfrm>
            <a:off x="627796" y="245493"/>
            <a:ext cx="11081983" cy="6494085"/>
          </a:xfrm>
          <a:prstGeom prst="rect">
            <a:avLst/>
          </a:prstGeom>
          <a:noFill/>
        </p:spPr>
        <p:txBody>
          <a:bodyPr wrap="square">
            <a:spAutoFit/>
          </a:bodyPr>
          <a:lstStyle/>
          <a:p>
            <a:r>
              <a:rPr lang="vi-VN" sz="2800" b="1" u="sng" dirty="0">
                <a:solidFill>
                  <a:schemeClr val="accent2"/>
                </a:solidFill>
                <a:latin typeface="Times New Roman" panose="02020603050405020304" pitchFamily="18" charset="0"/>
                <a:cs typeface="Times New Roman" panose="02020603050405020304" pitchFamily="18" charset="0"/>
              </a:rPr>
              <a:t>ĐỌC LỜI CA </a:t>
            </a:r>
            <a:r>
              <a:rPr lang="vi-VN" sz="2800" b="1" dirty="0">
                <a:solidFill>
                  <a:schemeClr val="accent2"/>
                </a:solidFill>
                <a:latin typeface="Times New Roman" panose="02020603050405020304" pitchFamily="18" charset="0"/>
                <a:cs typeface="Times New Roman" panose="02020603050405020304" pitchFamily="18" charset="0"/>
              </a:rPr>
              <a:t>            </a:t>
            </a:r>
            <a:endParaRPr lang="en-US" sz="2800" b="1" dirty="0">
              <a:solidFill>
                <a:schemeClr val="accent2"/>
              </a:solidFill>
              <a:latin typeface="Times New Roman" panose="02020603050405020304" pitchFamily="18" charset="0"/>
              <a:cs typeface="Times New Roman" panose="02020603050405020304" pitchFamily="18" charset="0"/>
            </a:endParaRPr>
          </a:p>
          <a:p>
            <a:pPr algn="ctr"/>
            <a:r>
              <a:rPr lang="vi-VN" sz="2800" b="1" i="0" u="none" strike="noStrike" dirty="0">
                <a:solidFill>
                  <a:srgbClr val="FF0000"/>
                </a:solidFill>
                <a:effectLst/>
                <a:latin typeface="Times New Roman" panose="02020603050405020304" pitchFamily="18" charset="0"/>
                <a:cs typeface="Times New Roman" panose="02020603050405020304" pitchFamily="18" charset="0"/>
              </a:rPr>
              <a:t>Em Là Bông Hồng Nhỏ</a:t>
            </a:r>
            <a:endParaRPr lang="vi-VN" sz="2800" b="1" i="0" dirty="0">
              <a:solidFill>
                <a:srgbClr val="FF0000"/>
              </a:solidFill>
              <a:effectLst/>
              <a:latin typeface="Times New Roman" panose="02020603050405020304" pitchFamily="18" charset="0"/>
              <a:cs typeface="Times New Roman" panose="02020603050405020304" pitchFamily="18" charset="0"/>
            </a:endParaRPr>
          </a:p>
          <a:p>
            <a:pPr algn="ctr"/>
            <a:r>
              <a:rPr lang="vi-VN" sz="2400" b="0" i="0" dirty="0">
                <a:solidFill>
                  <a:srgbClr val="202124"/>
                </a:solidFill>
                <a:effectLst/>
                <a:latin typeface="Times New Roman" panose="02020603050405020304" pitchFamily="18" charset="0"/>
                <a:cs typeface="Times New Roman" panose="02020603050405020304" pitchFamily="18" charset="0"/>
              </a:rPr>
              <a:t>Em sẽ là mùa xuân của mẹ.</a:t>
            </a:r>
            <a:br>
              <a:rPr lang="vi-VN" sz="2400" b="0" i="0" dirty="0">
                <a:solidFill>
                  <a:srgbClr val="202124"/>
                </a:solidFill>
                <a:effectLst/>
                <a:latin typeface="Times New Roman" panose="02020603050405020304" pitchFamily="18" charset="0"/>
                <a:cs typeface="Times New Roman" panose="02020603050405020304" pitchFamily="18" charset="0"/>
              </a:rPr>
            </a:br>
            <a:r>
              <a:rPr lang="vi-VN" sz="2400" b="0" i="0" dirty="0">
                <a:solidFill>
                  <a:srgbClr val="202124"/>
                </a:solidFill>
                <a:effectLst/>
                <a:latin typeface="Times New Roman" panose="02020603050405020304" pitchFamily="18" charset="0"/>
                <a:cs typeface="Times New Roman" panose="02020603050405020304" pitchFamily="18" charset="0"/>
              </a:rPr>
              <a:t>Em sẽ là màu nắng của cha.</a:t>
            </a:r>
            <a:br>
              <a:rPr lang="vi-VN" sz="2400" b="0" i="0" dirty="0">
                <a:solidFill>
                  <a:srgbClr val="202124"/>
                </a:solidFill>
                <a:effectLst/>
                <a:latin typeface="Times New Roman" panose="02020603050405020304" pitchFamily="18" charset="0"/>
                <a:cs typeface="Times New Roman" panose="02020603050405020304" pitchFamily="18" charset="0"/>
              </a:rPr>
            </a:br>
            <a:r>
              <a:rPr lang="vi-VN" sz="2400" b="0" i="0" dirty="0">
                <a:solidFill>
                  <a:srgbClr val="202124"/>
                </a:solidFill>
                <a:effectLst/>
                <a:latin typeface="Times New Roman" panose="02020603050405020304" pitchFamily="18" charset="0"/>
                <a:cs typeface="Times New Roman" panose="02020603050405020304" pitchFamily="18" charset="0"/>
              </a:rPr>
              <a:t>      Em đến trường học bao điều lạ.</a:t>
            </a:r>
            <a:br>
              <a:rPr lang="vi-VN" sz="2400" b="0" i="0" dirty="0">
                <a:solidFill>
                  <a:srgbClr val="202124"/>
                </a:solidFill>
                <a:effectLst/>
                <a:latin typeface="Times New Roman" panose="02020603050405020304" pitchFamily="18" charset="0"/>
                <a:cs typeface="Times New Roman" panose="02020603050405020304" pitchFamily="18" charset="0"/>
              </a:rPr>
            </a:br>
            <a:r>
              <a:rPr lang="vi-VN" sz="2400" b="0" i="0" dirty="0">
                <a:solidFill>
                  <a:srgbClr val="202124"/>
                </a:solidFill>
                <a:effectLst/>
                <a:latin typeface="Times New Roman" panose="02020603050405020304" pitchFamily="18" charset="0"/>
                <a:cs typeface="Times New Roman" panose="02020603050405020304" pitchFamily="18" charset="0"/>
              </a:rPr>
              <a:t>    Môi </a:t>
            </a:r>
            <a:r>
              <a:rPr lang="vi-VN" sz="2400" b="0" i="0" dirty="0" err="1">
                <a:solidFill>
                  <a:srgbClr val="202124"/>
                </a:solidFill>
                <a:effectLst/>
                <a:latin typeface="Times New Roman" panose="02020603050405020304" pitchFamily="18" charset="0"/>
                <a:cs typeface="Times New Roman" panose="02020603050405020304" pitchFamily="18" charset="0"/>
              </a:rPr>
              <a:t>hé</a:t>
            </a:r>
            <a:r>
              <a:rPr lang="vi-VN" sz="2400" b="0" i="0" dirty="0">
                <a:solidFill>
                  <a:srgbClr val="202124"/>
                </a:solidFill>
                <a:effectLst/>
                <a:latin typeface="Times New Roman" panose="02020603050405020304" pitchFamily="18" charset="0"/>
                <a:cs typeface="Times New Roman" panose="02020603050405020304" pitchFamily="18" charset="0"/>
              </a:rPr>
              <a:t> cười là những nụ hoa.</a:t>
            </a:r>
          </a:p>
          <a:p>
            <a:r>
              <a:rPr lang="vi-VN" sz="2400" b="0" i="0" dirty="0">
                <a:solidFill>
                  <a:srgbClr val="202124"/>
                </a:solidFill>
                <a:effectLst/>
                <a:latin typeface="Times New Roman" panose="02020603050405020304" pitchFamily="18" charset="0"/>
                <a:cs typeface="Times New Roman" panose="02020603050405020304" pitchFamily="18" charset="0"/>
              </a:rPr>
              <a:t>Trang sách hồng nằm mơ màng ngủ.</a:t>
            </a:r>
            <a:br>
              <a:rPr lang="vi-VN" sz="2400" b="0" i="0" dirty="0">
                <a:solidFill>
                  <a:srgbClr val="202124"/>
                </a:solidFill>
                <a:effectLst/>
                <a:latin typeface="Times New Roman" panose="02020603050405020304" pitchFamily="18" charset="0"/>
                <a:cs typeface="Times New Roman" panose="02020603050405020304" pitchFamily="18" charset="0"/>
              </a:rPr>
            </a:br>
            <a:r>
              <a:rPr lang="vi-VN" sz="2400" b="0" i="0" dirty="0">
                <a:solidFill>
                  <a:srgbClr val="202124"/>
                </a:solidFill>
                <a:effectLst/>
                <a:latin typeface="Times New Roman" panose="02020603050405020304" pitchFamily="18" charset="0"/>
                <a:cs typeface="Times New Roman" panose="02020603050405020304" pitchFamily="18" charset="0"/>
              </a:rPr>
              <a:t> Em gối đầu trên những dòng thơ.</a:t>
            </a:r>
            <a:br>
              <a:rPr lang="vi-VN" sz="2400" b="0" i="0" dirty="0">
                <a:solidFill>
                  <a:srgbClr val="202124"/>
                </a:solidFill>
                <a:effectLst/>
                <a:latin typeface="Times New Roman" panose="02020603050405020304" pitchFamily="18" charset="0"/>
                <a:cs typeface="Times New Roman" panose="02020603050405020304" pitchFamily="18" charset="0"/>
              </a:rPr>
            </a:br>
            <a:r>
              <a:rPr lang="vi-VN" sz="2400" b="0" i="0" dirty="0">
                <a:solidFill>
                  <a:srgbClr val="202124"/>
                </a:solidFill>
                <a:effectLst/>
                <a:latin typeface="Times New Roman" panose="02020603050405020304" pitchFamily="18" charset="0"/>
                <a:cs typeface="Times New Roman" panose="02020603050405020304" pitchFamily="18" charset="0"/>
              </a:rPr>
              <a:t> Em thấy mình là hoa hồng nhỏ.</a:t>
            </a:r>
            <a:br>
              <a:rPr lang="vi-VN" sz="2400" b="0" i="0" dirty="0">
                <a:solidFill>
                  <a:srgbClr val="202124"/>
                </a:solidFill>
                <a:effectLst/>
                <a:latin typeface="Times New Roman" panose="02020603050405020304" pitchFamily="18" charset="0"/>
                <a:cs typeface="Times New Roman" panose="02020603050405020304" pitchFamily="18" charset="0"/>
              </a:rPr>
            </a:br>
            <a:r>
              <a:rPr lang="vi-VN" sz="2400" b="0" i="0" dirty="0">
                <a:solidFill>
                  <a:srgbClr val="202124"/>
                </a:solidFill>
                <a:effectLst/>
                <a:latin typeface="Times New Roman" panose="02020603050405020304" pitchFamily="18" charset="0"/>
                <a:cs typeface="Times New Roman" panose="02020603050405020304" pitchFamily="18" charset="0"/>
              </a:rPr>
              <a:t> Bay giữa trời làm mát ngày qua.</a:t>
            </a:r>
          </a:p>
          <a:p>
            <a:pPr algn="ctr"/>
            <a:r>
              <a:rPr lang="vi-VN" sz="2400" b="0" i="0" dirty="0">
                <a:solidFill>
                  <a:srgbClr val="202124"/>
                </a:solidFill>
                <a:effectLst/>
                <a:latin typeface="Times New Roman" panose="02020603050405020304" pitchFamily="18" charset="0"/>
                <a:cs typeface="Times New Roman" panose="02020603050405020304" pitchFamily="18" charset="0"/>
              </a:rPr>
              <a:t>        Trời mênh mông đất hiền hoà.</a:t>
            </a:r>
            <a:endParaRPr lang="en-US" sz="2400" dirty="0">
              <a:solidFill>
                <a:srgbClr val="202124"/>
              </a:solidFill>
              <a:latin typeface="Times New Roman" panose="02020603050405020304" pitchFamily="18" charset="0"/>
              <a:cs typeface="Times New Roman" panose="02020603050405020304" pitchFamily="18" charset="0"/>
            </a:endParaRPr>
          </a:p>
          <a:p>
            <a:pPr algn="ctr"/>
            <a:r>
              <a:rPr lang="vi-VN" sz="2400" b="0" i="0" dirty="0">
                <a:solidFill>
                  <a:srgbClr val="202124"/>
                </a:solidFill>
                <a:effectLst/>
                <a:latin typeface="Times New Roman" panose="02020603050405020304" pitchFamily="18" charset="0"/>
                <a:cs typeface="Times New Roman" panose="02020603050405020304" pitchFamily="18" charset="0"/>
              </a:rPr>
              <a:t>Bàn chân em đi nhè nhẹ.</a:t>
            </a:r>
            <a:br>
              <a:rPr lang="vi-VN" sz="2400" b="0" i="0" dirty="0">
                <a:solidFill>
                  <a:srgbClr val="202124"/>
                </a:solidFill>
                <a:effectLst/>
                <a:latin typeface="Times New Roman" panose="02020603050405020304" pitchFamily="18" charset="0"/>
                <a:cs typeface="Times New Roman" panose="02020603050405020304" pitchFamily="18" charset="0"/>
              </a:rPr>
            </a:br>
            <a:r>
              <a:rPr lang="vi-VN" sz="2400" b="0" i="0" dirty="0">
                <a:solidFill>
                  <a:srgbClr val="202124"/>
                </a:solidFill>
                <a:effectLst/>
                <a:latin typeface="Times New Roman" panose="02020603050405020304" pitchFamily="18" charset="0"/>
                <a:cs typeface="Times New Roman" panose="02020603050405020304" pitchFamily="18" charset="0"/>
              </a:rPr>
              <a:t>       </a:t>
            </a:r>
            <a:r>
              <a:rPr lang="en-US" sz="2400" b="0" i="0" dirty="0">
                <a:solidFill>
                  <a:srgbClr val="202124"/>
                </a:solidFill>
                <a:effectLst/>
                <a:latin typeface="Times New Roman" panose="02020603050405020304" pitchFamily="18" charset="0"/>
                <a:cs typeface="Times New Roman" panose="02020603050405020304" pitchFamily="18" charset="0"/>
              </a:rPr>
              <a:t>  </a:t>
            </a:r>
            <a:r>
              <a:rPr lang="vi-VN" sz="2400" b="0" i="0" dirty="0">
                <a:solidFill>
                  <a:srgbClr val="202124"/>
                </a:solidFill>
                <a:effectLst/>
                <a:latin typeface="Times New Roman" panose="02020603050405020304" pitchFamily="18" charset="0"/>
                <a:cs typeface="Times New Roman" panose="02020603050405020304" pitchFamily="18" charset="0"/>
              </a:rPr>
              <a:t>Đưa em vào tình người bao la.</a:t>
            </a:r>
          </a:p>
          <a:p>
            <a:pPr algn="ctr"/>
            <a:r>
              <a:rPr lang="vi-VN" sz="2400" b="0" i="0" dirty="0">
                <a:solidFill>
                  <a:srgbClr val="202124"/>
                </a:solidFill>
                <a:effectLst/>
                <a:latin typeface="Times New Roman" panose="02020603050405020304" pitchFamily="18" charset="0"/>
                <a:cs typeface="Times New Roman" panose="02020603050405020304" pitchFamily="18" charset="0"/>
              </a:rPr>
              <a:t>      Cây có rừng bầy chim làm tổ,</a:t>
            </a:r>
            <a:br>
              <a:rPr lang="vi-VN" sz="2400" b="0" i="0" dirty="0">
                <a:solidFill>
                  <a:srgbClr val="202124"/>
                </a:solidFill>
                <a:effectLst/>
                <a:latin typeface="Times New Roman" panose="02020603050405020304" pitchFamily="18" charset="0"/>
                <a:cs typeface="Times New Roman" panose="02020603050405020304" pitchFamily="18" charset="0"/>
              </a:rPr>
            </a:br>
            <a:r>
              <a:rPr lang="vi-VN" sz="2400" b="0" i="0" dirty="0">
                <a:solidFill>
                  <a:srgbClr val="202124"/>
                </a:solidFill>
                <a:effectLst/>
                <a:latin typeface="Times New Roman" panose="02020603050405020304" pitchFamily="18" charset="0"/>
                <a:cs typeface="Times New Roman" panose="02020603050405020304" pitchFamily="18" charset="0"/>
              </a:rPr>
              <a:t>          Sông có nguồn như suối chảy ra.</a:t>
            </a:r>
            <a:br>
              <a:rPr lang="vi-VN" sz="2400" b="0" i="0" dirty="0">
                <a:solidFill>
                  <a:srgbClr val="202124"/>
                </a:solidFill>
                <a:effectLst/>
                <a:latin typeface="Times New Roman" panose="02020603050405020304" pitchFamily="18" charset="0"/>
                <a:cs typeface="Times New Roman" panose="02020603050405020304" pitchFamily="18" charset="0"/>
              </a:rPr>
            </a:br>
            <a:r>
              <a:rPr lang="vi-VN" sz="2400" b="0" i="0" dirty="0">
                <a:solidFill>
                  <a:srgbClr val="202124"/>
                </a:solidFill>
                <a:effectLst/>
                <a:latin typeface="Times New Roman" panose="02020603050405020304" pitchFamily="18" charset="0"/>
                <a:cs typeface="Times New Roman" panose="02020603050405020304" pitchFamily="18" charset="0"/>
              </a:rPr>
              <a:t>     </a:t>
            </a:r>
            <a:r>
              <a:rPr lang="en-US" sz="2400" b="0" i="0" dirty="0">
                <a:solidFill>
                  <a:srgbClr val="202124"/>
                </a:solidFill>
                <a:effectLst/>
                <a:latin typeface="Times New Roman" panose="02020603050405020304" pitchFamily="18" charset="0"/>
                <a:cs typeface="Times New Roman" panose="02020603050405020304" pitchFamily="18" charset="0"/>
              </a:rPr>
              <a:t>  </a:t>
            </a:r>
            <a:r>
              <a:rPr lang="vi-VN" sz="2400" b="0" i="0" dirty="0">
                <a:solidFill>
                  <a:srgbClr val="202124"/>
                </a:solidFill>
                <a:effectLst/>
                <a:latin typeface="Times New Roman" panose="02020603050405020304" pitchFamily="18" charset="0"/>
                <a:cs typeface="Times New Roman" panose="02020603050405020304" pitchFamily="18" charset="0"/>
              </a:rPr>
              <a:t>Tim mỗi người là quê nhà nhỏ.</a:t>
            </a:r>
            <a:br>
              <a:rPr lang="vi-VN" sz="2400" b="0" i="0" dirty="0">
                <a:solidFill>
                  <a:srgbClr val="202124"/>
                </a:solidFill>
                <a:effectLst/>
                <a:latin typeface="Times New Roman" panose="02020603050405020304" pitchFamily="18" charset="0"/>
                <a:cs typeface="Times New Roman" panose="02020603050405020304" pitchFamily="18" charset="0"/>
              </a:rPr>
            </a:br>
            <a:r>
              <a:rPr lang="vi-VN" sz="2400" b="0" i="0" dirty="0">
                <a:solidFill>
                  <a:srgbClr val="202124"/>
                </a:solidFill>
                <a:effectLst/>
                <a:latin typeface="Times New Roman" panose="02020603050405020304" pitchFamily="18" charset="0"/>
                <a:cs typeface="Times New Roman" panose="02020603050405020304" pitchFamily="18" charset="0"/>
              </a:rPr>
              <a:t>      </a:t>
            </a:r>
            <a:r>
              <a:rPr lang="en-US" sz="2400" b="0" i="0" dirty="0">
                <a:solidFill>
                  <a:srgbClr val="202124"/>
                </a:solidFill>
                <a:effectLst/>
                <a:latin typeface="Times New Roman" panose="02020603050405020304" pitchFamily="18" charset="0"/>
                <a:cs typeface="Times New Roman" panose="02020603050405020304" pitchFamily="18" charset="0"/>
              </a:rPr>
              <a:t>    </a:t>
            </a:r>
            <a:r>
              <a:rPr lang="vi-VN" sz="2400" b="0" i="0" dirty="0">
                <a:solidFill>
                  <a:srgbClr val="202124"/>
                </a:solidFill>
                <a:effectLst/>
                <a:latin typeface="Times New Roman" panose="02020603050405020304" pitchFamily="18" charset="0"/>
                <a:cs typeface="Times New Roman" panose="02020603050405020304" pitchFamily="18" charset="0"/>
              </a:rPr>
              <a:t>Tình nồng thắm như mặt trời xa.</a:t>
            </a:r>
          </a:p>
        </p:txBody>
      </p:sp>
      <p:pic>
        <p:nvPicPr>
          <p:cNvPr id="6" name="Picture 5">
            <a:extLst>
              <a:ext uri="{FF2B5EF4-FFF2-40B4-BE49-F238E27FC236}">
                <a16:creationId xmlns:a16="http://schemas.microsoft.com/office/drawing/2014/main" id="{96C7A907-DE49-03E5-7227-1C367FD721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090" y="4657655"/>
            <a:ext cx="1572064" cy="2081923"/>
          </a:xfrm>
          <a:prstGeom prst="rect">
            <a:avLst/>
          </a:prstGeom>
        </p:spPr>
      </p:pic>
      <p:pic>
        <p:nvPicPr>
          <p:cNvPr id="14" name="Picture 13">
            <a:extLst>
              <a:ext uri="{FF2B5EF4-FFF2-40B4-BE49-F238E27FC236}">
                <a16:creationId xmlns:a16="http://schemas.microsoft.com/office/drawing/2014/main" id="{01C51B48-01B5-672C-F676-AEBC93D9B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7140" y="0"/>
            <a:ext cx="1175201" cy="3429000"/>
          </a:xfrm>
          <a:prstGeom prst="rect">
            <a:avLst/>
          </a:prstGeom>
        </p:spPr>
      </p:pic>
    </p:spTree>
    <p:extLst>
      <p:ext uri="{BB962C8B-B14F-4D97-AF65-F5344CB8AC3E}">
        <p14:creationId xmlns:p14="http://schemas.microsoft.com/office/powerpoint/2010/main" val="41743941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D596576-D0F0-F27E-59BA-8B8EDF026A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s 3"/>
          <p:cNvSpPr/>
          <p:nvPr/>
        </p:nvSpPr>
        <p:spPr>
          <a:xfrm>
            <a:off x="0" y="233045"/>
            <a:ext cx="12191999" cy="1384995"/>
          </a:xfrm>
          <a:prstGeom prst="rect">
            <a:avLst/>
          </a:prstGeom>
          <a:noFill/>
          <a:ln>
            <a:noFill/>
          </a:ln>
        </p:spPr>
        <p:txBody>
          <a:bodyPr wrap="square" rtlCol="0" anchor="t">
            <a:spAutoFit/>
          </a:bodyPr>
          <a:lstStyle/>
          <a:p>
            <a:pPr algn="ctr"/>
            <a:r>
              <a:rPr lang="vi-VN" altLang="en-US" sz="3200" b="1" u="sng"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Âm nhạc</a:t>
            </a:r>
          </a:p>
          <a:p>
            <a:pPr algn="ctr"/>
            <a:r>
              <a:rPr lang="vi-VN" altLang="en-US" sz="32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Hát: Em là bông hồng nhỏ</a:t>
            </a:r>
          </a:p>
          <a:p>
            <a:pPr algn="r"/>
            <a:r>
              <a:rPr lang="vi-VN" altLang="en-US" sz="2000" b="1" i="1" dirty="0">
                <a:solidFill>
                  <a:schemeClr val="accent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Nhạc và lời: Trịnh Công Sơn</a:t>
            </a:r>
          </a:p>
        </p:txBody>
      </p:sp>
      <p:sp>
        <p:nvSpPr>
          <p:cNvPr id="5" name="TextBox 12"/>
          <p:cNvSpPr txBox="1"/>
          <p:nvPr/>
        </p:nvSpPr>
        <p:spPr>
          <a:xfrm>
            <a:off x="606274" y="1497846"/>
            <a:ext cx="1506220" cy="583565"/>
          </a:xfrm>
          <a:prstGeom prst="rect">
            <a:avLst/>
          </a:prstGeom>
          <a:noFill/>
        </p:spPr>
        <p:txBody>
          <a:bodyPr wrap="square" rtlCol="0">
            <a:spAutoFit/>
          </a:bodyPr>
          <a:lstStyle/>
          <a:p>
            <a:pPr eaLnBrk="0" fontAlgn="base" hangingPunct="0">
              <a:spcBef>
                <a:spcPct val="0"/>
              </a:spcBef>
              <a:spcAft>
                <a:spcPct val="0"/>
              </a:spcAft>
            </a:pPr>
            <a:r>
              <a:rPr lang="vi-VN" altLang="en-US" sz="3200" b="1" dirty="0">
                <a:solidFill>
                  <a:srgbClr val="C00000"/>
                </a:solidFill>
                <a:latin typeface="Times New Roman" panose="02020603050405020304" pitchFamily="18" charset="0"/>
                <a:cs typeface="Times New Roman" panose="02020603050405020304" pitchFamily="18" charset="0"/>
              </a:rPr>
              <a:t>Câu 1 </a:t>
            </a:r>
          </a:p>
        </p:txBody>
      </p:sp>
      <p:pic>
        <p:nvPicPr>
          <p:cNvPr id="7" name="Hình ảnh 6">
            <a:extLst>
              <a:ext uri="{FF2B5EF4-FFF2-40B4-BE49-F238E27FC236}">
                <a16:creationId xmlns:a16="http://schemas.microsoft.com/office/drawing/2014/main" id="{9028F10F-EDB0-267C-C4D4-C6A82074F097}"/>
              </a:ext>
            </a:extLst>
          </p:cNvPr>
          <p:cNvPicPr>
            <a:picLocks noChangeAspect="1"/>
          </p:cNvPicPr>
          <p:nvPr/>
        </p:nvPicPr>
        <p:blipFill>
          <a:blip r:embed="rId5"/>
          <a:stretch>
            <a:fillRect/>
          </a:stretch>
        </p:blipFill>
        <p:spPr>
          <a:xfrm>
            <a:off x="959555" y="2023751"/>
            <a:ext cx="11232444" cy="1569660"/>
          </a:xfrm>
          <a:prstGeom prst="rect">
            <a:avLst/>
          </a:prstGeom>
        </p:spPr>
      </p:pic>
      <p:sp>
        <p:nvSpPr>
          <p:cNvPr id="9" name="Rectangle 17">
            <a:extLst>
              <a:ext uri="{FF2B5EF4-FFF2-40B4-BE49-F238E27FC236}">
                <a16:creationId xmlns:a16="http://schemas.microsoft.com/office/drawing/2014/main" id="{F7AB1E07-8659-C366-AE0C-23549311784E}"/>
              </a:ext>
            </a:extLst>
          </p:cNvPr>
          <p:cNvSpPr/>
          <p:nvPr/>
        </p:nvSpPr>
        <p:spPr>
          <a:xfrm>
            <a:off x="2112494" y="3252040"/>
            <a:ext cx="9424750" cy="461665"/>
          </a:xfrm>
          <a:prstGeom prst="rect">
            <a:avLst/>
          </a:prstGeom>
          <a:noFill/>
          <a:ln w="25400" cap="flat" cmpd="sng" algn="ctr">
            <a:noFill/>
            <a:prstDash val="solid"/>
          </a:ln>
          <a:effectLst/>
        </p:spPr>
        <p:txBody>
          <a:bodyPr wrap="square">
            <a:spAutoFit/>
          </a:bodyPr>
          <a:lstStyle/>
          <a:p>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sẽ</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mùa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xuân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mẹ</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sẽ</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màu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nắng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cha.</a:t>
            </a:r>
            <a:endParaRPr lang="vi-VN" altLang="en-US" sz="2400" b="1" dirty="0">
              <a:solidFill>
                <a:srgbClr val="002060"/>
              </a:solidFill>
              <a:latin typeface="Times New Roman" panose="02020603050405020304" pitchFamily="18" charset="0"/>
              <a:cs typeface="Times New Roman" panose="02020603050405020304" pitchFamily="18" charset="0"/>
            </a:endParaRPr>
          </a:p>
        </p:txBody>
      </p:sp>
      <p:pic>
        <p:nvPicPr>
          <p:cNvPr id="2" name="C1">
            <a:hlinkClick r:id="" action="ppaction://media"/>
            <a:extLst>
              <a:ext uri="{FF2B5EF4-FFF2-40B4-BE49-F238E27FC236}">
                <a16:creationId xmlns:a16="http://schemas.microsoft.com/office/drawing/2014/main" id="{390B8DF4-C8E2-99AF-91C7-38948D5031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1955" y="399912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bldLst>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57F77AF-5C8C-6014-52EE-80C4BD44C5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Rectangles 3"/>
          <p:cNvSpPr/>
          <p:nvPr/>
        </p:nvSpPr>
        <p:spPr>
          <a:xfrm>
            <a:off x="0" y="352879"/>
            <a:ext cx="12191999" cy="1077218"/>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sng"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Âm nhạc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strike="noStrike" kern="1200" cap="none" spc="0" normalizeH="0" baseline="0" noProof="0" dirty="0">
                <a:ln>
                  <a:noFill/>
                </a:ln>
                <a:solidFill>
                  <a:srgbClr val="7030A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Hát: Em là bông hồng nhỏ</a:t>
            </a:r>
          </a:p>
        </p:txBody>
      </p:sp>
      <p:sp>
        <p:nvSpPr>
          <p:cNvPr id="5" name="TextBox 12"/>
          <p:cNvSpPr txBox="1"/>
          <p:nvPr/>
        </p:nvSpPr>
        <p:spPr>
          <a:xfrm>
            <a:off x="1279792" y="1729400"/>
            <a:ext cx="1506220" cy="584775"/>
          </a:xfrm>
          <a:prstGeom prst="rect">
            <a:avLst/>
          </a:prstGeom>
          <a:noFill/>
        </p:spPr>
        <p:txBody>
          <a:bodyPr wrap="square" rtlCol="0">
            <a:spAutoFit/>
          </a:bodyPr>
          <a:lstStyle/>
          <a:p>
            <a:pPr lvl="0" eaLnBrk="0" fontAlgn="base" hangingPunct="0">
              <a:spcBef>
                <a:spcPct val="0"/>
              </a:spcBef>
              <a:spcAft>
                <a:spcPct val="0"/>
              </a:spcAft>
            </a:pPr>
            <a:r>
              <a:rPr kumimoji="0" lang="vi-V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Câu </a:t>
            </a:r>
            <a:r>
              <a:rPr lang="vi-VN" altLang="en-US" sz="3200" b="1" dirty="0">
                <a:solidFill>
                  <a:srgbClr val="FF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2</a:t>
            </a:r>
            <a:r>
              <a:rPr kumimoji="0" lang="vi-V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pic>
        <p:nvPicPr>
          <p:cNvPr id="6" name="Hình ảnh 5">
            <a:extLst>
              <a:ext uri="{FF2B5EF4-FFF2-40B4-BE49-F238E27FC236}">
                <a16:creationId xmlns:a16="http://schemas.microsoft.com/office/drawing/2014/main" id="{FAE28C36-0E7A-4892-A2C5-ABED023665A7}"/>
              </a:ext>
            </a:extLst>
          </p:cNvPr>
          <p:cNvPicPr>
            <a:picLocks noChangeAspect="1"/>
          </p:cNvPicPr>
          <p:nvPr/>
        </p:nvPicPr>
        <p:blipFill>
          <a:blip r:embed="rId5"/>
          <a:stretch>
            <a:fillRect/>
          </a:stretch>
        </p:blipFill>
        <p:spPr>
          <a:xfrm>
            <a:off x="450574" y="2574390"/>
            <a:ext cx="11176982" cy="1569659"/>
          </a:xfrm>
          <a:prstGeom prst="rect">
            <a:avLst/>
          </a:prstGeom>
        </p:spPr>
      </p:pic>
      <p:sp>
        <p:nvSpPr>
          <p:cNvPr id="9" name="Rectangle 17">
            <a:extLst>
              <a:ext uri="{FF2B5EF4-FFF2-40B4-BE49-F238E27FC236}">
                <a16:creationId xmlns:a16="http://schemas.microsoft.com/office/drawing/2014/main" id="{617D46DD-4B82-CF20-AF61-79EF96D40B38}"/>
              </a:ext>
            </a:extLst>
          </p:cNvPr>
          <p:cNvSpPr/>
          <p:nvPr/>
        </p:nvSpPr>
        <p:spPr>
          <a:xfrm>
            <a:off x="1527880" y="3913216"/>
            <a:ext cx="10099676" cy="461665"/>
          </a:xfrm>
          <a:prstGeom prst="rect">
            <a:avLst/>
          </a:prstGeom>
          <a:noFill/>
          <a:ln w="25400" cap="flat" cmpd="sng" algn="ctr">
            <a:noFill/>
            <a:prstDash val="solid"/>
          </a:ln>
          <a:effectLst/>
        </p:spPr>
        <p:txBody>
          <a:bodyPr wrap="square">
            <a:spAutoFit/>
          </a:bodyPr>
          <a:lstStyle/>
          <a:p>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trường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học</a:t>
            </a:r>
            <a:r>
              <a:rPr lang="en-US" sz="2400" b="1" dirty="0">
                <a:solidFill>
                  <a:srgbClr val="002060"/>
                </a:solidFill>
                <a:latin typeface="Times New Roman" panose="02020603050405020304" pitchFamily="18" charset="0"/>
                <a:cs typeface="Times New Roman" panose="02020603050405020304" pitchFamily="18" charset="0"/>
              </a:rPr>
              <a:t> bao </a:t>
            </a:r>
            <a:r>
              <a:rPr lang="en-US" sz="2400" b="1" dirty="0" err="1">
                <a:solidFill>
                  <a:srgbClr val="002060"/>
                </a:solidFill>
                <a:latin typeface="Times New Roman" panose="02020603050405020304" pitchFamily="18" charset="0"/>
                <a:cs typeface="Times New Roman" panose="02020603050405020304" pitchFamily="18" charset="0"/>
              </a:rPr>
              <a:t>điều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lạ</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môi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hé</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cười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những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nụ</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hoa</a:t>
            </a:r>
            <a:r>
              <a:rPr lang="en-US" sz="2400" b="1" dirty="0">
                <a:solidFill>
                  <a:srgbClr val="002060"/>
                </a:solidFill>
                <a:latin typeface="Times New Roman" panose="02020603050405020304" pitchFamily="18" charset="0"/>
                <a:cs typeface="Times New Roman" panose="02020603050405020304" pitchFamily="18" charset="0"/>
              </a:rPr>
              <a:t>.</a:t>
            </a:r>
            <a:endParaRPr lang="vi-VN" altLang="en-US" sz="2400" b="1" dirty="0">
              <a:solidFill>
                <a:srgbClr val="002060"/>
              </a:solidFill>
              <a:latin typeface="Times New Roman" panose="02020603050405020304" pitchFamily="18" charset="0"/>
              <a:cs typeface="Times New Roman" panose="02020603050405020304" pitchFamily="18" charset="0"/>
            </a:endParaRPr>
          </a:p>
        </p:txBody>
      </p:sp>
      <p:pic>
        <p:nvPicPr>
          <p:cNvPr id="2" name="C2">
            <a:hlinkClick r:id="" action="ppaction://media"/>
            <a:extLst>
              <a:ext uri="{FF2B5EF4-FFF2-40B4-BE49-F238E27FC236}">
                <a16:creationId xmlns:a16="http://schemas.microsoft.com/office/drawing/2014/main" id="{A06C9AC0-7924-1590-F969-20D86AFC6E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48875" y="1241743"/>
            <a:ext cx="609600" cy="609600"/>
          </a:xfrm>
          <a:prstGeom prst="rect">
            <a:avLst/>
          </a:prstGeom>
        </p:spPr>
      </p:pic>
    </p:spTree>
    <p:extLst>
      <p:ext uri="{BB962C8B-B14F-4D97-AF65-F5344CB8AC3E}">
        <p14:creationId xmlns:p14="http://schemas.microsoft.com/office/powerpoint/2010/main" val="14854503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bldLst>
      <p:bldP spid="5" grpId="1"/>
    </p:bldLst>
  </p:timing>
</p:sld>
</file>

<file path=ppt/theme/theme1.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wrap="none" rtlCol="0" anchor="t">
        <a:spAutoFit/>
      </a:bodyPr>
      <a:lstStyle>
        <a:defPPr algn="ctr">
          <a:defRPr lang="vi-VN" altLang="en-US" sz="3200" b="1">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defRPr>
        </a:defPPr>
      </a:lst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626</TotalTime>
  <Words>923</Words>
  <Application>Microsoft Office PowerPoint</Application>
  <PresentationFormat>Widescreen</PresentationFormat>
  <Paragraphs>88</Paragraphs>
  <Slides>25</Slides>
  <Notes>1</Notes>
  <HiddenSlides>0</HiddenSlides>
  <MMClips>18</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25</vt:i4>
      </vt:variant>
    </vt:vector>
  </HeadingPairs>
  <TitlesOfParts>
    <vt:vector size="32" baseType="lpstr">
      <vt:lpstr>Arial</vt:lpstr>
      <vt:lpstr>Calibri</vt:lpstr>
      <vt:lpstr>Calibri Light</vt:lpstr>
      <vt:lpstr>Times New Roman</vt:lpstr>
      <vt:lpstr>1_Default Design</vt:lpstr>
      <vt:lpstr>1_Office Theme</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user</cp:lastModifiedBy>
  <cp:revision>170</cp:revision>
  <dcterms:created xsi:type="dcterms:W3CDTF">2020-08-11T21:22:00Z</dcterms:created>
  <dcterms:modified xsi:type="dcterms:W3CDTF">2024-10-07T09:50:05Z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727A1CD935064A6895193E71C8BB53CF</vt:lpwstr>
  </property>
  <property fmtid="{D5CDD505-2E9C-101B-9397-08002B2CF9AE}" pid="3" name="KSOProductBuildVer">
    <vt:lpwstr>1033-11.2.0.11026</vt:lpwstr>
  </property>
</Properties>
</file>