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58" r:id="rId2"/>
    <p:sldId id="361" r:id="rId3"/>
    <p:sldId id="359" r:id="rId4"/>
    <p:sldId id="326" r:id="rId5"/>
    <p:sldId id="360" r:id="rId6"/>
    <p:sldId id="338" r:id="rId7"/>
    <p:sldId id="363" r:id="rId8"/>
    <p:sldId id="328" r:id="rId9"/>
    <p:sldId id="367" r:id="rId10"/>
    <p:sldId id="329" r:id="rId11"/>
    <p:sldId id="339" r:id="rId12"/>
    <p:sldId id="340" r:id="rId13"/>
    <p:sldId id="341" r:id="rId14"/>
    <p:sldId id="342" r:id="rId15"/>
    <p:sldId id="343" r:id="rId16"/>
    <p:sldId id="344" r:id="rId17"/>
    <p:sldId id="346" r:id="rId18"/>
    <p:sldId id="347" r:id="rId19"/>
    <p:sldId id="362" r:id="rId20"/>
    <p:sldId id="349" r:id="rId21"/>
    <p:sldId id="364" r:id="rId22"/>
    <p:sldId id="365" r:id="rId23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0C0"/>
    <a:srgbClr val="00339A"/>
    <a:srgbClr val="B195C4"/>
    <a:srgbClr val="EE8398"/>
    <a:srgbClr val="7FBF36"/>
    <a:srgbClr val="3CB9EC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10" autoAdjust="0"/>
    <p:restoredTop sz="94291" autoAdjust="0"/>
  </p:normalViewPr>
  <p:slideViewPr>
    <p:cSldViewPr snapToGrid="0">
      <p:cViewPr varScale="1">
        <p:scale>
          <a:sx n="96" d="100"/>
          <a:sy n="96" d="100"/>
        </p:scale>
        <p:origin x="648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830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139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364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37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290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934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070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412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466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213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90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847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94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608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493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873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345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042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45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440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531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89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6" y="0"/>
            <a:ext cx="9154455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" y="2083282"/>
            <a:ext cx="9144000" cy="306280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537029"/>
            <a:ext cx="9144000" cy="4426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7" y="85259"/>
            <a:ext cx="812670" cy="814628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955207" y="161103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单击此处添加您的副标题文字</a:t>
            </a:r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5.mp3"/><Relationship Id="rId7" Type="http://schemas.openxmlformats.org/officeDocument/2006/relationships/image" Target="../media/image19.png"/><Relationship Id="rId2" Type="http://schemas.microsoft.com/office/2007/relationships/media" Target="../media/media5.mp3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6.mp3"/><Relationship Id="rId7" Type="http://schemas.openxmlformats.org/officeDocument/2006/relationships/image" Target="../media/image24.png"/><Relationship Id="rId2" Type="http://schemas.microsoft.com/office/2007/relationships/media" Target="../media/media6.mp3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7.mp3"/><Relationship Id="rId7" Type="http://schemas.openxmlformats.org/officeDocument/2006/relationships/image" Target="../media/image19.png"/><Relationship Id="rId2" Type="http://schemas.microsoft.com/office/2007/relationships/media" Target="../media/media7.mp3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8.mp3"/><Relationship Id="rId7" Type="http://schemas.openxmlformats.org/officeDocument/2006/relationships/image" Target="../media/image19.png"/><Relationship Id="rId2" Type="http://schemas.microsoft.com/office/2007/relationships/media" Target="../media/media8.mp3"/><Relationship Id="rId1" Type="http://schemas.openxmlformats.org/officeDocument/2006/relationships/tags" Target="../tags/tag14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9.mp3"/><Relationship Id="rId7" Type="http://schemas.openxmlformats.org/officeDocument/2006/relationships/image" Target="../media/image19.png"/><Relationship Id="rId2" Type="http://schemas.microsoft.com/office/2007/relationships/media" Target="../media/media9.mp3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10.mp3"/><Relationship Id="rId7" Type="http://schemas.openxmlformats.org/officeDocument/2006/relationships/image" Target="../media/image19.png"/><Relationship Id="rId2" Type="http://schemas.microsoft.com/office/2007/relationships/media" Target="../media/media10.mp3"/><Relationship Id="rId1" Type="http://schemas.openxmlformats.org/officeDocument/2006/relationships/tags" Target="../tags/tag16.xml"/><Relationship Id="rId6" Type="http://schemas.openxmlformats.org/officeDocument/2006/relationships/image" Target="../media/image35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1.mp3"/><Relationship Id="rId7" Type="http://schemas.openxmlformats.org/officeDocument/2006/relationships/image" Target="../media/image37.png"/><Relationship Id="rId2" Type="http://schemas.microsoft.com/office/2007/relationships/media" Target="../media/media11.mp3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tags" Target="../tags/tag18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7" Type="http://schemas.openxmlformats.org/officeDocument/2006/relationships/image" Target="../media/image8.png"/><Relationship Id="rId2" Type="http://schemas.microsoft.com/office/2007/relationships/media" Target="../media/media12.mp3"/><Relationship Id="rId1" Type="http://schemas.openxmlformats.org/officeDocument/2006/relationships/tags" Target="../tags/tag20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3B9E54-EAE4-4342-9423-CE5946C7BBD7}"/>
              </a:ext>
            </a:extLst>
          </p:cNvPr>
          <p:cNvSpPr/>
          <p:nvPr/>
        </p:nvSpPr>
        <p:spPr>
          <a:xfrm>
            <a:off x="1304686" y="65683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GD&amp;ĐT THÀNH PHỐ THUẬN AN</a:t>
            </a:r>
          </a:p>
          <a:p>
            <a:pPr algn="ctr">
              <a:defRPr/>
            </a:pPr>
            <a:r>
              <a:rPr lang="en-US" sz="2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BÌNH NHÂM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7CC5AE-CEDE-4FB8-ABE3-815B0756146C}"/>
              </a:ext>
            </a:extLst>
          </p:cNvPr>
          <p:cNvSpPr/>
          <p:nvPr/>
        </p:nvSpPr>
        <p:spPr>
          <a:xfrm>
            <a:off x="1878496" y="1467210"/>
            <a:ext cx="6523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DBD929-D384-4E7E-B356-7D3A93311369}"/>
              </a:ext>
            </a:extLst>
          </p:cNvPr>
          <p:cNvSpPr/>
          <p:nvPr/>
        </p:nvSpPr>
        <p:spPr>
          <a:xfrm>
            <a:off x="2174123" y="2445185"/>
            <a:ext cx="5003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altLang="en-US" sz="28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5" descr="1147863vfq6fp3e9x">
            <a:extLst>
              <a:ext uri="{FF2B5EF4-FFF2-40B4-BE49-F238E27FC236}">
                <a16:creationId xmlns:a16="http://schemas.microsoft.com/office/drawing/2014/main" id="{0C14F7B1-C7AB-4646-9028-D58D9FA4D9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12" y="2962843"/>
            <a:ext cx="1836713" cy="218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Notes-02-june">
            <a:extLst>
              <a:ext uri="{FF2B5EF4-FFF2-40B4-BE49-F238E27FC236}">
                <a16:creationId xmlns:a16="http://schemas.microsoft.com/office/drawing/2014/main" id="{2BE248BB-1E93-40FC-8149-27B4F79836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1" y="72458"/>
            <a:ext cx="809625" cy="135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Notes-02-june">
            <a:extLst>
              <a:ext uri="{FF2B5EF4-FFF2-40B4-BE49-F238E27FC236}">
                <a16:creationId xmlns:a16="http://schemas.microsoft.com/office/drawing/2014/main" id="{CED98CC2-0EB8-40E0-8B57-B5A06AF99C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24" y="72458"/>
            <a:ext cx="809625" cy="135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6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12816" y="4110257"/>
            <a:ext cx="9144000" cy="1058519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" y="4110257"/>
            <a:ext cx="619992" cy="987774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92088" y="2467376"/>
            <a:ext cx="4552122" cy="3752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000" dirty="0">
              <a:solidFill>
                <a:srgbClr val="181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8C727044-4727-4598-9274-94E4CE043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73" y="299394"/>
            <a:ext cx="80286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2BD94C-1BE7-4472-9763-EBDA37F1DB6E}"/>
              </a:ext>
            </a:extLst>
          </p:cNvPr>
          <p:cNvCxnSpPr/>
          <p:nvPr/>
        </p:nvCxnSpPr>
        <p:spPr>
          <a:xfrm>
            <a:off x="3805084" y="766916"/>
            <a:ext cx="1533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6">
            <a:extLst>
              <a:ext uri="{FF2B5EF4-FFF2-40B4-BE49-F238E27FC236}">
                <a16:creationId xmlns:a16="http://schemas.microsoft.com/office/drawing/2014/main" id="{E252000D-246D-42D2-BBE2-0A556A50A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560" y="1435030"/>
            <a:ext cx="5147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Hình ảnh 18">
            <a:extLst>
              <a:ext uri="{FF2B5EF4-FFF2-40B4-BE49-F238E27FC236}">
                <a16:creationId xmlns:a16="http://schemas.microsoft.com/office/drawing/2014/main" id="{0101FF87-F153-61EB-619A-3793C16D9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6088" y="2878343"/>
            <a:ext cx="9144000" cy="1002781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  <a:extLst>
              <a:ext uri="{FF2B5EF4-FFF2-40B4-BE49-F238E27FC236}">
                <a16:creationId xmlns:a16="http://schemas.microsoft.com/office/drawing/2014/main" id="{A2F17658-5ECE-AABD-A752-BF8B6F9DE6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8312" y="463951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2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4292755"/>
            <a:ext cx="9144000" cy="850744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46" y="21311"/>
            <a:ext cx="1125166" cy="1127877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4292755"/>
            <a:ext cx="1086312" cy="55061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11944" y="2145246"/>
            <a:ext cx="7038108" cy="3097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D9A3A71-5EF6-4023-887E-DBA3F11C5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8" y="1159967"/>
            <a:ext cx="5147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E028D07-60B9-4989-8416-F8B4951C8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73" y="236637"/>
            <a:ext cx="80286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21716E-EA32-4982-A8DB-00B3DA193157}"/>
              </a:ext>
            </a:extLst>
          </p:cNvPr>
          <p:cNvCxnSpPr/>
          <p:nvPr/>
        </p:nvCxnSpPr>
        <p:spPr>
          <a:xfrm>
            <a:off x="3805084" y="766916"/>
            <a:ext cx="1533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Hình ảnh 16">
            <a:extLst>
              <a:ext uri="{FF2B5EF4-FFF2-40B4-BE49-F238E27FC236}">
                <a16:creationId xmlns:a16="http://schemas.microsoft.com/office/drawing/2014/main" id="{1665D19D-E5A1-D0F8-A189-027881363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2659765"/>
            <a:ext cx="9144000" cy="1024625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  <a:extLst>
              <a:ext uri="{FF2B5EF4-FFF2-40B4-BE49-F238E27FC236}">
                <a16:creationId xmlns:a16="http://schemas.microsoft.com/office/drawing/2014/main" id="{4AC4D0AF-77BE-367F-8474-2DE575F16E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8312" y="36837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1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4429587"/>
            <a:ext cx="9144000" cy="71391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4136189"/>
            <a:ext cx="595976" cy="707181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052944" y="1915718"/>
            <a:ext cx="7038108" cy="3349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1+2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465E4CA-1D20-4955-80A3-4BFF3303C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73" y="236637"/>
            <a:ext cx="80286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3B37F-7FB6-42C5-84C5-06627600CCC5}"/>
              </a:ext>
            </a:extLst>
          </p:cNvPr>
          <p:cNvCxnSpPr>
            <a:cxnSpLocks/>
          </p:cNvCxnSpPr>
          <p:nvPr/>
        </p:nvCxnSpPr>
        <p:spPr>
          <a:xfrm>
            <a:off x="3981450" y="719291"/>
            <a:ext cx="1190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6">
            <a:extLst>
              <a:ext uri="{FF2B5EF4-FFF2-40B4-BE49-F238E27FC236}">
                <a16:creationId xmlns:a16="http://schemas.microsoft.com/office/drawing/2014/main" id="{A2F1E0C2-D296-433E-BD0E-2C5B26917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135" y="1187161"/>
            <a:ext cx="5147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C1 + C2.mp3">
            <a:hlinkClick r:id="" action="ppaction://media"/>
            <a:extLst>
              <a:ext uri="{FF2B5EF4-FFF2-40B4-BE49-F238E27FC236}">
                <a16:creationId xmlns:a16="http://schemas.microsoft.com/office/drawing/2014/main" id="{CBF5FFBC-AEB8-0043-03F3-476461D326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34398" y="0"/>
            <a:ext cx="609600" cy="609600"/>
          </a:xfrm>
          <a:prstGeom prst="rect">
            <a:avLst/>
          </a:prstGeom>
        </p:spPr>
      </p:pic>
      <p:pic>
        <p:nvPicPr>
          <p:cNvPr id="3" name="Hình ảnh 18">
            <a:extLst>
              <a:ext uri="{FF2B5EF4-FFF2-40B4-BE49-F238E27FC236}">
                <a16:creationId xmlns:a16="http://schemas.microsoft.com/office/drawing/2014/main" id="{A0F1CCFD-E788-A855-C19A-AAA2B2CE9C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" y="2250684"/>
            <a:ext cx="9144000" cy="1002781"/>
          </a:xfrm>
          <a:prstGeom prst="rect">
            <a:avLst/>
          </a:prstGeom>
        </p:spPr>
      </p:pic>
      <p:pic>
        <p:nvPicPr>
          <p:cNvPr id="7" name="Hình ảnh 16">
            <a:extLst>
              <a:ext uri="{FF2B5EF4-FFF2-40B4-BE49-F238E27FC236}">
                <a16:creationId xmlns:a16="http://schemas.microsoft.com/office/drawing/2014/main" id="{6DBAE3B5-3AE3-A9E1-5377-B0F4962FBB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396" y="3190242"/>
            <a:ext cx="8826788" cy="1024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1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4467225"/>
            <a:ext cx="9144000" cy="676274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8075"/>
            <a:ext cx="838200" cy="1335424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357342" y="2068054"/>
            <a:ext cx="7038108" cy="3826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8F77C39D-9BA8-4657-BEAA-74D09592D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73" y="236637"/>
            <a:ext cx="80286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01D4A1D0-7CD5-4BDA-97CE-1A801DC37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135" y="1187161"/>
            <a:ext cx="5147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CD6CBD-A91E-4B32-9BF2-BA05E8675278}"/>
              </a:ext>
            </a:extLst>
          </p:cNvPr>
          <p:cNvCxnSpPr>
            <a:cxnSpLocks/>
          </p:cNvCxnSpPr>
          <p:nvPr/>
        </p:nvCxnSpPr>
        <p:spPr>
          <a:xfrm>
            <a:off x="3981450" y="719291"/>
            <a:ext cx="1190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Hình ảnh 14">
            <a:extLst>
              <a:ext uri="{FF2B5EF4-FFF2-40B4-BE49-F238E27FC236}">
                <a16:creationId xmlns:a16="http://schemas.microsoft.com/office/drawing/2014/main" id="{20AA77B3-96CE-DB56-616D-C30C10DCD1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480827"/>
            <a:ext cx="9144000" cy="1019777"/>
          </a:xfrm>
          <a:prstGeom prst="rect">
            <a:avLst/>
          </a:prstGeom>
        </p:spPr>
      </p:pic>
      <p:pic>
        <p:nvPicPr>
          <p:cNvPr id="3" name="3.mp3">
            <a:hlinkClick r:id="" action="ppaction://media"/>
            <a:extLst>
              <a:ext uri="{FF2B5EF4-FFF2-40B4-BE49-F238E27FC236}">
                <a16:creationId xmlns:a16="http://schemas.microsoft.com/office/drawing/2014/main" id="{048C1839-95E6-9A1A-C150-A9FBAA4E5A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5450" y="38661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1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4610100"/>
            <a:ext cx="9144000" cy="533399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4029150"/>
            <a:ext cx="511059" cy="814221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15301" y="2041639"/>
            <a:ext cx="7038108" cy="452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46CD855A-213D-418A-9311-76BC77CB8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73" y="236637"/>
            <a:ext cx="80286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322624-FCB1-4DFC-9AC4-934194A1D010}"/>
              </a:ext>
            </a:extLst>
          </p:cNvPr>
          <p:cNvCxnSpPr>
            <a:cxnSpLocks/>
          </p:cNvCxnSpPr>
          <p:nvPr/>
        </p:nvCxnSpPr>
        <p:spPr>
          <a:xfrm>
            <a:off x="3981450" y="719291"/>
            <a:ext cx="1190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6">
            <a:extLst>
              <a:ext uri="{FF2B5EF4-FFF2-40B4-BE49-F238E27FC236}">
                <a16:creationId xmlns:a16="http://schemas.microsoft.com/office/drawing/2014/main" id="{A73C46F1-C9E9-41AA-8600-B6DF34DC2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135" y="1187161"/>
            <a:ext cx="5147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Hình ảnh 14">
            <a:extLst>
              <a:ext uri="{FF2B5EF4-FFF2-40B4-BE49-F238E27FC236}">
                <a16:creationId xmlns:a16="http://schemas.microsoft.com/office/drawing/2014/main" id="{1B201244-20BA-EFF0-CDCD-03157126F6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67" y="2468787"/>
            <a:ext cx="8937063" cy="1385431"/>
          </a:xfrm>
          <a:prstGeom prst="rect">
            <a:avLst/>
          </a:prstGeom>
        </p:spPr>
      </p:pic>
      <p:pic>
        <p:nvPicPr>
          <p:cNvPr id="3" name="4.mp3">
            <a:hlinkClick r:id="" action="ppaction://media"/>
            <a:extLst>
              <a:ext uri="{FF2B5EF4-FFF2-40B4-BE49-F238E27FC236}">
                <a16:creationId xmlns:a16="http://schemas.microsoft.com/office/drawing/2014/main" id="{60744C2F-D1CC-B555-7A4D-7B71066058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98371" y="12782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1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4552950"/>
            <a:ext cx="9144000" cy="590549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3816696"/>
            <a:ext cx="644409" cy="1026675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587500" y="2127388"/>
            <a:ext cx="6626224" cy="295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3+4</a:t>
            </a:r>
            <a:endParaRPr lang="en-US" sz="2000" dirty="0">
              <a:solidFill>
                <a:srgbClr val="181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88138A10-F53A-4E58-8DCF-8F3DC943F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73" y="236637"/>
            <a:ext cx="80286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A7CCAD-AE65-463C-98A3-3B29CD0EEA8E}"/>
              </a:ext>
            </a:extLst>
          </p:cNvPr>
          <p:cNvCxnSpPr>
            <a:cxnSpLocks/>
          </p:cNvCxnSpPr>
          <p:nvPr/>
        </p:nvCxnSpPr>
        <p:spPr>
          <a:xfrm>
            <a:off x="3981450" y="719291"/>
            <a:ext cx="1190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6">
            <a:extLst>
              <a:ext uri="{FF2B5EF4-FFF2-40B4-BE49-F238E27FC236}">
                <a16:creationId xmlns:a16="http://schemas.microsoft.com/office/drawing/2014/main" id="{5C320C30-604C-4561-AEA1-0FC826E46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660" y="1201946"/>
            <a:ext cx="5147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C3 + C4.mp3">
            <a:hlinkClick r:id="" action="ppaction://media"/>
            <a:extLst>
              <a:ext uri="{FF2B5EF4-FFF2-40B4-BE49-F238E27FC236}">
                <a16:creationId xmlns:a16="http://schemas.microsoft.com/office/drawing/2014/main" id="{4226944A-6558-E1EF-258C-DA11AB9E84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7168" y="1299121"/>
            <a:ext cx="609600" cy="60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189BFC9-7545-1594-344C-A82F6748AE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06805"/>
            <a:ext cx="9144000" cy="849976"/>
          </a:xfrm>
          <a:prstGeom prst="rect">
            <a:avLst/>
          </a:prstGeom>
        </p:spPr>
      </p:pic>
      <p:pic>
        <p:nvPicPr>
          <p:cNvPr id="7" name="Hình ảnh 18">
            <a:extLst>
              <a:ext uri="{FF2B5EF4-FFF2-40B4-BE49-F238E27FC236}">
                <a16:creationId xmlns:a16="http://schemas.microsoft.com/office/drawing/2014/main" id="{DE3FE5D4-2CE8-D2A6-F5C2-27EB761F2F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849" y="3390084"/>
            <a:ext cx="8937063" cy="1314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1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8" y="202368"/>
            <a:ext cx="444384" cy="707995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CA616A7B-9CC3-4244-ACF1-A9EAC78FC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03" y="94700"/>
            <a:ext cx="80286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7A9261-ACA8-48A3-BCD7-B9841DA7A515}"/>
              </a:ext>
            </a:extLst>
          </p:cNvPr>
          <p:cNvCxnSpPr>
            <a:cxnSpLocks/>
          </p:cNvCxnSpPr>
          <p:nvPr/>
        </p:nvCxnSpPr>
        <p:spPr>
          <a:xfrm>
            <a:off x="3981450" y="719291"/>
            <a:ext cx="1190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6">
            <a:extLst>
              <a:ext uri="{FF2B5EF4-FFF2-40B4-BE49-F238E27FC236}">
                <a16:creationId xmlns:a16="http://schemas.microsoft.com/office/drawing/2014/main" id="{3ADEE350-C7B4-4342-814F-41DAE812E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660" y="1201946"/>
            <a:ext cx="5147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C1 DEN C4 CA BAI PIANO.mp3">
            <a:hlinkClick r:id="" action="ppaction://media"/>
            <a:extLst>
              <a:ext uri="{FF2B5EF4-FFF2-40B4-BE49-F238E27FC236}">
                <a16:creationId xmlns:a16="http://schemas.microsoft.com/office/drawing/2014/main" id="{9889C6FE-CF71-E998-7ACC-E3B315946A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76238" y="109691"/>
            <a:ext cx="609600" cy="609600"/>
          </a:xfrm>
          <a:prstGeom prst="rect">
            <a:avLst/>
          </a:prstGeom>
        </p:spPr>
      </p:pic>
      <p:pic>
        <p:nvPicPr>
          <p:cNvPr id="8" name="Hình ảnh 2">
            <a:extLst>
              <a:ext uri="{FF2B5EF4-FFF2-40B4-BE49-F238E27FC236}">
                <a16:creationId xmlns:a16="http://schemas.microsoft.com/office/drawing/2014/main" id="{36D1F2B9-AA4F-36D3-CF4A-0DAD859C1C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128645"/>
            <a:ext cx="9144000" cy="301485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7F6F1DD-31B5-45B6-9ED9-A73FF5A8E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12" y="1494333"/>
            <a:ext cx="2743200" cy="3419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0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2FCCED80-362B-45AA-BDA6-83E89E1C0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951" y="-11960"/>
            <a:ext cx="63003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773026-2E0F-41C9-8758-24D7D52AA280}"/>
              </a:ext>
            </a:extLst>
          </p:cNvPr>
          <p:cNvCxnSpPr>
            <a:cxnSpLocks/>
          </p:cNvCxnSpPr>
          <p:nvPr/>
        </p:nvCxnSpPr>
        <p:spPr>
          <a:xfrm>
            <a:off x="4046801" y="463318"/>
            <a:ext cx="1190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5C3DA0A-91BF-4FDD-8723-F6626701B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805" y="946393"/>
            <a:ext cx="5147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00057-0149-40F8-974C-FD802F7AD3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22"/>
          <a:stretch/>
        </p:blipFill>
        <p:spPr>
          <a:xfrm>
            <a:off x="572098" y="1769166"/>
            <a:ext cx="8057939" cy="1777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1C9A32-2703-403E-BC80-398D00527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710" y="3546193"/>
            <a:ext cx="7897327" cy="1514686"/>
          </a:xfrm>
          <a:prstGeom prst="rect">
            <a:avLst/>
          </a:prstGeom>
        </p:spPr>
      </p:pic>
      <p:pic>
        <p:nvPicPr>
          <p:cNvPr id="2" name="Karaoke Thật là hay- Chủ đề 10 - SGK Âm nhạc 1 - Cánh diều (mp3cut-timestrech-0.89x">
            <a:hlinkClick r:id="" action="ppaction://media"/>
            <a:extLst>
              <a:ext uri="{FF2B5EF4-FFF2-40B4-BE49-F238E27FC236}">
                <a16:creationId xmlns:a16="http://schemas.microsoft.com/office/drawing/2014/main" id="{926A3007-23F4-4B99-8627-037FA175D9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0104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97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26676" y="1743399"/>
            <a:ext cx="4513072" cy="584775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321904" y="1681821"/>
            <a:ext cx="7838254" cy="348014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lo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bay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Li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li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li,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hay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43" y="2571750"/>
            <a:ext cx="432048" cy="490392"/>
          </a:xfrm>
          <a:prstGeom prst="rect">
            <a:avLst/>
          </a:prstGeom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D548E110-AD62-4885-B832-21B41F42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210" y="-24682"/>
            <a:ext cx="80286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34058615-8D13-40FC-85B0-66725E440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805" y="946393"/>
            <a:ext cx="5147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9A93DE-145C-41AA-801F-D4F3614DFA28}"/>
              </a:ext>
            </a:extLst>
          </p:cNvPr>
          <p:cNvCxnSpPr>
            <a:cxnSpLocks/>
          </p:cNvCxnSpPr>
          <p:nvPr/>
        </p:nvCxnSpPr>
        <p:spPr>
          <a:xfrm>
            <a:off x="4046801" y="463318"/>
            <a:ext cx="1190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7DCABFF-DEFB-4E3B-8ABE-E673BABC05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910" y="2571750"/>
            <a:ext cx="432048" cy="4903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CAF5766-66CA-4AE3-91E6-2D5AFD7D07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84" y="2571750"/>
            <a:ext cx="432048" cy="4903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3D10C3D-195E-410A-B98D-B65710C48F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09" y="2571750"/>
            <a:ext cx="432048" cy="4903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0F78413-19B8-4B1B-B479-1A6188B3B4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43" y="3176699"/>
            <a:ext cx="432048" cy="4903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436FE1-0081-4562-AFDE-6870065BBB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755" y="3220033"/>
            <a:ext cx="432048" cy="49039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639B62E-9930-4DD1-B5A5-303B77DEF8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84" y="3212795"/>
            <a:ext cx="432048" cy="49039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FE7B65-629B-459D-BC3F-E010A92D23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09" y="3240801"/>
            <a:ext cx="432048" cy="49039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29400CD-1179-45B0-B158-E683C8F24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43" y="3817744"/>
            <a:ext cx="432048" cy="49039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E29AB8E-DB04-4FD9-9166-7AEE02390B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910" y="3869206"/>
            <a:ext cx="432048" cy="49039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3AAE68-2F76-413F-95D7-BD4AEEFB46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96" y="3869206"/>
            <a:ext cx="432048" cy="4903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DE629E-0A86-4ADE-BCEE-4E8B5E3282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57" y="3881846"/>
            <a:ext cx="432048" cy="49039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59FB344-E1FB-4FE7-90D5-926588386F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49" y="4560076"/>
            <a:ext cx="432048" cy="49039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A048C66-F457-487D-A023-628AD6DA16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56" y="4560076"/>
            <a:ext cx="432048" cy="49039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8D25A7B-C404-4811-B215-1C3F0A6C9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96" y="4560076"/>
            <a:ext cx="432048" cy="49039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A964B7A-8138-4C41-BBDF-665D1377D4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57" y="4501709"/>
            <a:ext cx="432048" cy="490392"/>
          </a:xfrm>
          <a:prstGeom prst="rect">
            <a:avLst/>
          </a:prstGeom>
        </p:spPr>
      </p:pic>
      <p:pic>
        <p:nvPicPr>
          <p:cNvPr id="2" name="Karaoke Thật là hay- Chủ đề 10 - SGK Âm nhạc 1 - Cánh diều (mp3cut-timestrech-0.89x">
            <a:hlinkClick r:id="" action="ppaction://media"/>
            <a:extLst>
              <a:ext uri="{FF2B5EF4-FFF2-40B4-BE49-F238E27FC236}">
                <a16:creationId xmlns:a16="http://schemas.microsoft.com/office/drawing/2014/main" id="{A59A6B4B-A105-472D-99AF-41F330A3F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612" y="132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3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463FD2B9-A029-47B3-AF52-519BA5EC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73" y="236637"/>
            <a:ext cx="80286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783AFE-3105-4A0B-806E-F50E3502A9F2}"/>
              </a:ext>
            </a:extLst>
          </p:cNvPr>
          <p:cNvCxnSpPr>
            <a:cxnSpLocks/>
          </p:cNvCxnSpPr>
          <p:nvPr/>
        </p:nvCxnSpPr>
        <p:spPr>
          <a:xfrm>
            <a:off x="3981450" y="719291"/>
            <a:ext cx="1190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6">
            <a:extLst>
              <a:ext uri="{FF2B5EF4-FFF2-40B4-BE49-F238E27FC236}">
                <a16:creationId xmlns:a16="http://schemas.microsoft.com/office/drawing/2014/main" id="{B9650922-021F-4443-8FFA-0E52C9EC4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660" y="1201946"/>
            <a:ext cx="5147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CFC80B-D365-44DB-A69C-48608CC328C2}"/>
              </a:ext>
            </a:extLst>
          </p:cNvPr>
          <p:cNvSpPr txBox="1"/>
          <p:nvPr/>
        </p:nvSpPr>
        <p:spPr>
          <a:xfrm>
            <a:off x="557673" y="2018167"/>
            <a:ext cx="6307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vi-VN" sz="28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vi-VN" sz="2800" b="1" dirty="0">
              <a:solidFill>
                <a:srgbClr val="181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1FE290AB-A544-4347-A045-3C32E8267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12816" y="3838575"/>
            <a:ext cx="9144000" cy="1330201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9ECAA32-4111-4888-952E-5E344558AB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1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ận động theo nhạc- Vũ điệu chú gà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0EA51AA-2B59-48BE-A595-527BB3041BD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836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0217E2-B49E-4F5C-9B0C-A07DA2B30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561033-DE8C-4F79-91C0-ABE83ED1D584}"/>
              </a:ext>
            </a:extLst>
          </p:cNvPr>
          <p:cNvSpPr txBox="1"/>
          <p:nvPr/>
        </p:nvSpPr>
        <p:spPr>
          <a:xfrm>
            <a:off x="1808922" y="536714"/>
            <a:ext cx="55261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i="1" dirty="0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i="1" dirty="0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bộ</a:t>
            </a:r>
            <a:endParaRPr lang="en-US" sz="2800" b="1" i="1" dirty="0">
              <a:solidFill>
                <a:srgbClr val="FF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i="1" dirty="0">
                <a:latin typeface="Constantia" panose="02030602050306030303" pitchFamily="18" charset="0"/>
                <a:cs typeface="Times New Roman" panose="02020603050405020304" pitchFamily="18" charset="0"/>
              </a:rPr>
              <a:t>Hen-</a:t>
            </a:r>
            <a:r>
              <a:rPr lang="en-US" sz="2000" i="1" dirty="0" err="1">
                <a:latin typeface="Constantia" panose="02030602050306030303" pitchFamily="18" charset="0"/>
                <a:cs typeface="Times New Roman" panose="02020603050405020304" pitchFamily="18" charset="0"/>
              </a:rPr>
              <a:t>ry</a:t>
            </a:r>
            <a:r>
              <a:rPr lang="en-US" sz="2000" i="1" dirty="0">
                <a:latin typeface="Constantia" panose="02030602050306030303" pitchFamily="18" charset="0"/>
                <a:cs typeface="Times New Roman" panose="02020603050405020304" pitchFamily="18" charset="0"/>
              </a:rPr>
              <a:t> Man-xi-</a:t>
            </a:r>
            <a:r>
              <a:rPr lang="en-US" sz="2000" i="1" dirty="0" err="1">
                <a:latin typeface="Constantia" panose="02030602050306030303" pitchFamily="18" charset="0"/>
                <a:cs typeface="Times New Roman" panose="02020603050405020304" pitchFamily="18" charset="0"/>
              </a:rPr>
              <a:t>ni</a:t>
            </a:r>
            <a:endParaRPr lang="en-US" sz="2000" i="1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i="1" dirty="0">
                <a:latin typeface="Constantia" panose="02030602050306030303" pitchFamily="18" charset="0"/>
                <a:cs typeface="Times New Roman" panose="02020603050405020304" pitchFamily="18" charset="0"/>
              </a:rPr>
              <a:t>(Henry Mancini)</a:t>
            </a:r>
          </a:p>
        </p:txBody>
      </p:sp>
      <p:pic>
        <p:nvPicPr>
          <p:cNvPr id="2" name="Nghe nhạc Chủ đề 10- Chú voi con đi bộ">
            <a:hlinkClick r:id="" action="ppaction://media"/>
            <a:extLst>
              <a:ext uri="{FF2B5EF4-FFF2-40B4-BE49-F238E27FC236}">
                <a16:creationId xmlns:a16="http://schemas.microsoft.com/office/drawing/2014/main" id="{B2F5AF85-F4C4-4529-89FB-3CBD6129AB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1634" y="4533900"/>
            <a:ext cx="609600" cy="609600"/>
          </a:xfrm>
          <a:prstGeom prst="rect">
            <a:avLst/>
          </a:prstGeom>
        </p:spPr>
      </p:pic>
      <p:pic>
        <p:nvPicPr>
          <p:cNvPr id="3" name="Nghe nhạc Chủ đề 10- Chú voi con đi bộ">
            <a:hlinkClick r:id="" action="ppaction://media"/>
            <a:extLst>
              <a:ext uri="{FF2B5EF4-FFF2-40B4-BE49-F238E27FC236}">
                <a16:creationId xmlns:a16="http://schemas.microsoft.com/office/drawing/2014/main" id="{2DE91519-62CE-447C-92CC-9153617A35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1913" y="45339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588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9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64" tmFilter="0, 0; 0.125,0.2665; 0.25,0.4; 0.375,0.465; 0.5,0.5;  0.625,0.535; 0.75,0.6; 0.875,0.7335; 1,1">
                                          <p:stCondLst>
                                            <p:cond delay="7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82" tmFilter="0, 0; 0.125,0.2665; 0.25,0.4; 0.375,0.465; 0.5,0.5;  0.625,0.535; 0.75,0.6; 0.875,0.7335; 1,1">
                                          <p:stCondLst>
                                            <p:cond delay="15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9" tmFilter="0, 0; 0.125,0.2665; 0.25,0.4; 0.375,0.465; 0.5,0.5;  0.625,0.535; 0.75,0.6; 0.875,0.7335; 1,1">
                                          <p:stCondLst>
                                            <p:cond delay="1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0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91" decel="50000">
                                          <p:stCondLst>
                                            <p:cond delay="77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0">
                                          <p:stCondLst>
                                            <p:cond delay="15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91" decel="50000">
                                          <p:stCondLst>
                                            <p:cond delay="15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0">
                                          <p:stCondLst>
                                            <p:cond delay="188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91" decel="50000">
                                          <p:stCondLst>
                                            <p:cond delay="1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0">
                                          <p:stCondLst>
                                            <p:cond delay="207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91" decel="50000">
                                          <p:stCondLst>
                                            <p:cond delay="21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9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9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BE889B53-6E99-4473-AD54-E95163CC8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73" y="-7220"/>
            <a:ext cx="80286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3C97B1-9EC1-44AE-A0D7-93F7CC1E54D6}"/>
              </a:ext>
            </a:extLst>
          </p:cNvPr>
          <p:cNvCxnSpPr>
            <a:cxnSpLocks/>
          </p:cNvCxnSpPr>
          <p:nvPr/>
        </p:nvCxnSpPr>
        <p:spPr>
          <a:xfrm>
            <a:off x="3976686" y="454445"/>
            <a:ext cx="1190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6">
            <a:extLst>
              <a:ext uri="{FF2B5EF4-FFF2-40B4-BE49-F238E27FC236}">
                <a16:creationId xmlns:a16="http://schemas.microsoft.com/office/drawing/2014/main" id="{58E8BCE2-5C89-49F5-830F-37EBCB521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903" y="926870"/>
            <a:ext cx="5147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BFC06-BD03-478A-8AB1-A3BF6E1B5FB1}"/>
              </a:ext>
            </a:extLst>
          </p:cNvPr>
          <p:cNvSpPr txBox="1"/>
          <p:nvPr/>
        </p:nvSpPr>
        <p:spPr>
          <a:xfrm>
            <a:off x="336902" y="1688685"/>
            <a:ext cx="7173889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4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181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1" indent="-171450">
              <a:buFontTx/>
              <a:buChar char="-"/>
            </a:pPr>
            <a:r>
              <a:rPr lang="en-US" sz="20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hay” </a:t>
            </a:r>
            <a:r>
              <a:rPr lang="en-US" sz="20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lvl="1" indent="-171450">
              <a:buFontTx/>
              <a:buChar char="-"/>
            </a:pPr>
            <a:endParaRPr lang="en-US" sz="1100" b="1" dirty="0">
              <a:solidFill>
                <a:srgbClr val="181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b="1" dirty="0">
              <a:solidFill>
                <a:srgbClr val="181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327B71-FDD5-4619-9982-5C738B20B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3" y="2571750"/>
            <a:ext cx="2286000" cy="1741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EE61A0-B6A9-46EA-AA1D-35EF360862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34" y="2571750"/>
            <a:ext cx="2420924" cy="1741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4D240D-547A-4AD3-9BE1-7BD58C508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29" y="2571750"/>
            <a:ext cx="2420924" cy="174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87E213-B5CE-4E87-B463-4E9C4599BA10}"/>
              </a:ext>
            </a:extLst>
          </p:cNvPr>
          <p:cNvSpPr txBox="1"/>
          <p:nvPr/>
        </p:nvSpPr>
        <p:spPr>
          <a:xfrm>
            <a:off x="896606" y="4387165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08F4CC-C8E8-4359-BFD5-5CD8FF3C95C7}"/>
              </a:ext>
            </a:extLst>
          </p:cNvPr>
          <p:cNvSpPr txBox="1"/>
          <p:nvPr/>
        </p:nvSpPr>
        <p:spPr>
          <a:xfrm>
            <a:off x="3981450" y="4340998"/>
            <a:ext cx="1374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D62D74-D712-4D41-ADD3-A50BC20C17F3}"/>
              </a:ext>
            </a:extLst>
          </p:cNvPr>
          <p:cNvSpPr txBox="1"/>
          <p:nvPr/>
        </p:nvSpPr>
        <p:spPr>
          <a:xfrm>
            <a:off x="6832255" y="4387165"/>
            <a:ext cx="1990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ISPRING_QUIZ_SHAPE0">
            <a:extLst>
              <a:ext uri="{FF2B5EF4-FFF2-40B4-BE49-F238E27FC236}">
                <a16:creationId xmlns:a16="http://schemas.microsoft.com/office/drawing/2014/main" id="{270427F8-BF3C-AFA6-782A-DBFA2E23345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SPRING_QUIZ_SHAPE1">
            <a:extLst>
              <a:ext uri="{FF2B5EF4-FFF2-40B4-BE49-F238E27FC236}">
                <a16:creationId xmlns:a16="http://schemas.microsoft.com/office/drawing/2014/main" id="{B663B162-4BC0-7EF6-5E27-5E3CC1D205F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446" y="890023"/>
            <a:ext cx="8768406" cy="4149116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2" name="ISPRING_QUIZ_SHAPE2">
            <a:extLst>
              <a:ext uri="{FF2B5EF4-FFF2-40B4-BE49-F238E27FC236}">
                <a16:creationId xmlns:a16="http://schemas.microsoft.com/office/drawing/2014/main" id="{88F3E74E-0281-9083-9E9E-7B304F3E819A}"/>
              </a:ext>
            </a:extLst>
          </p:cNvPr>
          <p:cNvSpPr txBox="1"/>
          <p:nvPr/>
        </p:nvSpPr>
        <p:spPr>
          <a:xfrm>
            <a:off x="548640" y="30861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</a:t>
            </a:r>
            <a:r>
              <a:rPr lang="en-US" sz="30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Câu</a:t>
            </a:r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hỏi</a:t>
            </a:r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kiểm</a:t>
            </a:r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tra</a:t>
            </a:r>
            <a:endParaRPr lang="en-US" sz="30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24" name="ISPRING_QUIZ_SHAPE3">
            <a:extLst>
              <a:ext uri="{FF2B5EF4-FFF2-40B4-BE49-F238E27FC236}">
                <a16:creationId xmlns:a16="http://schemas.microsoft.com/office/drawing/2014/main" id="{2DA99297-FFD9-585A-EEEA-7F716A21D32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0080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93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25F01-4318-4285-A7F4-60C87489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02251-8039-4167-9021-7A4DB2F63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48" descr="hinh-nen-powerpoint-kute.jpg">
            <a:extLst>
              <a:ext uri="{FF2B5EF4-FFF2-40B4-BE49-F238E27FC236}">
                <a16:creationId xmlns:a16="http://schemas.microsoft.com/office/drawing/2014/main" id="{ABF70D00-783E-48FC-AF6A-DF45772EE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957281-DE50-43FC-92A8-F6CF61E9FC0E}"/>
              </a:ext>
            </a:extLst>
          </p:cNvPr>
          <p:cNvSpPr txBox="1">
            <a:spLocks/>
          </p:cNvSpPr>
          <p:nvPr/>
        </p:nvSpPr>
        <p:spPr>
          <a:xfrm>
            <a:off x="82194" y="1066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200" b="1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CHÂN THÀNH CÁM ƠN </a:t>
            </a:r>
            <a:br>
              <a:rPr lang="en-US" sz="4200" b="1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200" b="1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SỰ THEO DÕI CỦA QUÝ THẦY CÔ</a:t>
            </a:r>
            <a:endParaRPr lang="en-US" sz="4200" b="1" dirty="0"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9" descr="kids01">
            <a:extLst>
              <a:ext uri="{FF2B5EF4-FFF2-40B4-BE49-F238E27FC236}">
                <a16:creationId xmlns:a16="http://schemas.microsoft.com/office/drawing/2014/main" id="{AAAA126D-ED52-4A55-88A2-6189EC6204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67" y="2933701"/>
            <a:ext cx="30480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9" descr="kids01">
            <a:extLst>
              <a:ext uri="{FF2B5EF4-FFF2-40B4-BE49-F238E27FC236}">
                <a16:creationId xmlns:a16="http://schemas.microsoft.com/office/drawing/2014/main" id="{56901F07-70BF-4A70-800C-D75FF9FF63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00971"/>
            <a:ext cx="30480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9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370B6C-DC49-4167-8D56-BCD695D83E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7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5" name="Karaoke Chúc mừng sinh nhật- Chủ đề 9 - SGK Âm nhạc 1 - Cánh diều (mp3cut.net)">
            <a:hlinkClick r:id="" action="ppaction://media"/>
            <a:extLst>
              <a:ext uri="{FF2B5EF4-FFF2-40B4-BE49-F238E27FC236}">
                <a16:creationId xmlns:a16="http://schemas.microsoft.com/office/drawing/2014/main" id="{DE1FA43B-74A0-460E-8B01-AB0C0C903C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791" y="37272"/>
            <a:ext cx="609600" cy="609600"/>
          </a:xfrm>
          <a:prstGeom prst="rect">
            <a:avLst/>
          </a:prstGeom>
        </p:spPr>
      </p:pic>
      <p:sp>
        <p:nvSpPr>
          <p:cNvPr id="32" name="ISPRING_QUIZ_SHAPE0">
            <a:extLst>
              <a:ext uri="{FF2B5EF4-FFF2-40B4-BE49-F238E27FC236}">
                <a16:creationId xmlns:a16="http://schemas.microsoft.com/office/drawing/2014/main" id="{FC42B5FD-4F8F-A36F-4855-36984DDCA6E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ISPRING_QUIZ_SHAPE1">
            <a:extLst>
              <a:ext uri="{FF2B5EF4-FFF2-40B4-BE49-F238E27FC236}">
                <a16:creationId xmlns:a16="http://schemas.microsoft.com/office/drawing/2014/main" id="{DFA40345-106D-CE78-B86D-A5F90325FBDA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791" y="1171218"/>
            <a:ext cx="8713305" cy="3788408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35" name="ISPRING_QUIZ_SHAPE2">
            <a:extLst>
              <a:ext uri="{FF2B5EF4-FFF2-40B4-BE49-F238E27FC236}">
                <a16:creationId xmlns:a16="http://schemas.microsoft.com/office/drawing/2014/main" id="{C5EE6A33-A380-4172-2AFE-07EBE39A5DEF}"/>
              </a:ext>
            </a:extLst>
          </p:cNvPr>
          <p:cNvSpPr txBox="1"/>
          <p:nvPr/>
        </p:nvSpPr>
        <p:spPr>
          <a:xfrm>
            <a:off x="548640" y="346376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</a:t>
            </a:r>
            <a:r>
              <a:rPr lang="en-US" sz="30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Câu</a:t>
            </a:r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hỏi</a:t>
            </a:r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kiểm</a:t>
            </a:r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tra</a:t>
            </a:r>
            <a:endParaRPr lang="en-US" sz="30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37" name="ISPRING_QUIZ_SHAPE3">
            <a:extLst>
              <a:ext uri="{FF2B5EF4-FFF2-40B4-BE49-F238E27FC236}">
                <a16:creationId xmlns:a16="http://schemas.microsoft.com/office/drawing/2014/main" id="{8DA54E0A-B2B9-C3DC-B4A8-90339B72E0CA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0080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6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27718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0CA57D1A-7107-42AF-B4A0-5922E292946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57673" y="309859"/>
            <a:ext cx="80286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5AE402-2BA6-4691-896D-B2053D8097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858115" y="1236458"/>
            <a:ext cx="5147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485291-F203-4055-8F2B-FAE95B0F711D}"/>
              </a:ext>
            </a:extLst>
          </p:cNvPr>
          <p:cNvCxnSpPr/>
          <p:nvPr/>
        </p:nvCxnSpPr>
        <p:spPr>
          <a:xfrm>
            <a:off x="3805084" y="766916"/>
            <a:ext cx="1533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图片 6">
            <a:extLst>
              <a:ext uri="{FF2B5EF4-FFF2-40B4-BE49-F238E27FC236}">
                <a16:creationId xmlns:a16="http://schemas.microsoft.com/office/drawing/2014/main" id="{E3056AE5-40DE-4344-B2EB-F74F043BF8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322268"/>
            <a:ext cx="9144000" cy="1821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4DE51E-06B1-4425-8703-130CD24D0A6C}"/>
              </a:ext>
            </a:extLst>
          </p:cNvPr>
          <p:cNvSpPr txBox="1"/>
          <p:nvPr/>
        </p:nvSpPr>
        <p:spPr>
          <a:xfrm>
            <a:off x="588572" y="2094697"/>
            <a:ext cx="6307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810C0"/>
                </a:solidFill>
                <a:latin typeface="+mj-lt"/>
              </a:rPr>
              <a:t>*</a:t>
            </a:r>
            <a:r>
              <a:rPr lang="en-US" sz="28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vi-VN" sz="28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1810C0"/>
                </a:solidFill>
                <a:latin typeface="+mj-lt"/>
              </a:rPr>
              <a:t>1</a:t>
            </a:r>
            <a:r>
              <a:rPr lang="en-US" sz="2800" b="1" dirty="0">
                <a:solidFill>
                  <a:srgbClr val="1810C0"/>
                </a:solidFill>
                <a:latin typeface="+mj-lt"/>
              </a:rPr>
              <a:t>:</a:t>
            </a:r>
            <a:endParaRPr lang="vi-VN" sz="2800" b="1" dirty="0">
              <a:solidFill>
                <a:srgbClr val="1810C0"/>
              </a:solidFill>
              <a:latin typeface="+mj-lt"/>
            </a:endParaRPr>
          </a:p>
          <a:p>
            <a:pPr algn="ctr"/>
            <a:r>
              <a:rPr lang="vi-VN" sz="2800" dirty="0">
                <a:solidFill>
                  <a:srgbClr val="1810C0"/>
                </a:solidFill>
                <a:latin typeface="+mj-lt"/>
              </a:rPr>
              <a:t>Hát: Thật là hay</a:t>
            </a:r>
            <a:r>
              <a:rPr lang="en-US" sz="2800" dirty="0">
                <a:solidFill>
                  <a:srgbClr val="1810C0"/>
                </a:solidFill>
                <a:latin typeface="+mj-lt"/>
              </a:rPr>
              <a:t>.</a:t>
            </a:r>
            <a:endParaRPr lang="en-US" sz="1200" dirty="0">
              <a:solidFill>
                <a:srgbClr val="1810C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06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910631" y="2237952"/>
            <a:ext cx="40767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1942,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hay,…</a:t>
            </a:r>
          </a:p>
          <a:p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56669" y="1566136"/>
            <a:ext cx="55325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400" b="1" dirty="0">
                <a:solidFill>
                  <a:srgbClr val="181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73" y="2240304"/>
            <a:ext cx="4103779" cy="267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9AE45B30-760B-4F66-B2CD-B23D60A6E03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57673" y="0"/>
            <a:ext cx="80286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C909C4-08B2-4D7F-90E0-20405BDE3066}"/>
              </a:ext>
            </a:extLst>
          </p:cNvPr>
          <p:cNvCxnSpPr/>
          <p:nvPr/>
        </p:nvCxnSpPr>
        <p:spPr>
          <a:xfrm>
            <a:off x="3805084" y="458803"/>
            <a:ext cx="1533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2AFD7F-AE5F-45E4-8A7A-41DABEC2C3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832652" y="794927"/>
            <a:ext cx="522234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258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34AD51ED-74D3-448C-9C46-BD0918B50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5962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95DCE03-90D8-40BC-9CF1-3EEDB0D0502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57673" y="0"/>
            <a:ext cx="80286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29D02C-9777-49B1-92C9-2F228A8F3FFC}"/>
              </a:ext>
            </a:extLst>
          </p:cNvPr>
          <p:cNvCxnSpPr/>
          <p:nvPr/>
        </p:nvCxnSpPr>
        <p:spPr>
          <a:xfrm>
            <a:off x="3805084" y="458803"/>
            <a:ext cx="1533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8AD137-1DF6-4B2E-AFCA-B1523C1232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897872" y="918038"/>
            <a:ext cx="5147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3188D9-AF07-4256-B673-135A642088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22"/>
          <a:stretch/>
        </p:blipFill>
        <p:spPr>
          <a:xfrm>
            <a:off x="572098" y="1769165"/>
            <a:ext cx="8057939" cy="1777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AE78F0-C8E6-424A-95C9-1CD16EA2D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710" y="3546193"/>
            <a:ext cx="7897327" cy="1514686"/>
          </a:xfrm>
          <a:prstGeom prst="rect">
            <a:avLst/>
          </a:prstGeom>
        </p:spPr>
      </p:pic>
      <p:pic>
        <p:nvPicPr>
          <p:cNvPr id="4" name="Karaoke Thật là hay- Chủ đề 10 - SGK Âm nhạc 1 - Cánh diều (mp3cut-timestrech-0.89x">
            <a:hlinkClick r:id="" action="ppaction://media"/>
            <a:extLst>
              <a:ext uri="{FF2B5EF4-FFF2-40B4-BE49-F238E27FC236}">
                <a16:creationId xmlns:a16="http://schemas.microsoft.com/office/drawing/2014/main" id="{9FA59C72-E43A-45F6-A167-E4E2A1548F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5237" y="10346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3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57673" y="1858617"/>
            <a:ext cx="8013681" cy="30482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1810C0"/>
                </a:solidFill>
                <a:latin typeface="Times New Roman" pitchFamily="18" charset="0"/>
                <a:cs typeface="Times New Roman" pitchFamily="18" charset="0"/>
              </a:rPr>
              <a:t> ca:</a:t>
            </a:r>
            <a:endParaRPr lang="vi-VN" sz="2400" b="1" dirty="0">
              <a:solidFill>
                <a:srgbClr val="181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Hai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Li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479B8F41-C680-46D4-8245-830C586AD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73" y="236637"/>
            <a:ext cx="80286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D31B68B-6394-44DB-AF69-F01CED366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235" y="1159967"/>
            <a:ext cx="51471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6858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Hát: Thật là hay.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Nghe nhạc: Chú voi con đi bộ.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5E1FCF-1DFF-459C-9BE1-9BF5F4081480}"/>
              </a:ext>
            </a:extLst>
          </p:cNvPr>
          <p:cNvCxnSpPr/>
          <p:nvPr/>
        </p:nvCxnSpPr>
        <p:spPr>
          <a:xfrm>
            <a:off x="3805084" y="766916"/>
            <a:ext cx="15338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图片 6">
            <a:extLst>
              <a:ext uri="{FF2B5EF4-FFF2-40B4-BE49-F238E27FC236}">
                <a16:creationId xmlns:a16="http://schemas.microsoft.com/office/drawing/2014/main" id="{E1E94EC3-3A62-4292-9F6F-48ACCF2848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4220169"/>
            <a:ext cx="9144000" cy="9233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2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ập 9 - Là la lá - Chim và cá hát bài hát cao độ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275919A5-44B1-424D-A698-AAAC1967D72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18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8&quot;/&gt;&lt;/object&gt;&lt;object type=&quot;3&quot; unique_id=&quot;10004&quot;&gt;&lt;property id=&quot;20148&quot; value=&quot;5&quot;/&gt;&lt;property id=&quot;20300&quot; value=&quot;Slide 2&quot;/&gt;&lt;property id=&quot;20307&quot; value=&quot;289&quot;/&gt;&lt;/object&gt;&lt;object type=&quot;3&quot; unique_id=&quot;10005&quot;&gt;&lt;property id=&quot;20148&quot; value=&quot;5&quot;/&gt;&lt;property id=&quot;20300&quot; value=&quot;Slide 3&quot;/&gt;&lt;property id=&quot;20307&quot; value=&quot;290&quot;/&gt;&lt;/object&gt;&lt;object type=&quot;3&quot; unique_id=&quot;10006&quot;&gt;&lt;property id=&quot;20148&quot; value=&quot;5&quot;/&gt;&lt;property id=&quot;20300&quot; value=&quot;Slide 4&quot;/&gt;&lt;property id=&quot;20307&quot; value=&quot;298&quot;/&gt;&lt;/object&gt;&lt;object type=&quot;3&quot; unique_id=&quot;10007&quot;&gt;&lt;property id=&quot;20148&quot; value=&quot;5&quot;/&gt;&lt;property id=&quot;20300&quot; value=&quot;Slide 5&quot;/&gt;&lt;property id=&quot;20307&quot; value=&quot;305&quot;/&gt;&lt;/object&gt;&lt;object type=&quot;3&quot; unique_id=&quot;10008&quot;&gt;&lt;property id=&quot;20148&quot; value=&quot;5&quot;/&gt;&lt;property id=&quot;20300&quot; value=&quot;Slide 6&quot;/&gt;&lt;property id=&quot;20307&quot; value=&quot;308&quot;/&gt;&lt;/object&gt;&lt;object type=&quot;3&quot; unique_id=&quot;10009&quot;&gt;&lt;property id=&quot;20148&quot; value=&quot;5&quot;/&gt;&lt;property id=&quot;20300&quot; value=&quot;Slide 7&quot;/&gt;&lt;property id=&quot;20307&quot; value=&quot;297&quot;/&gt;&lt;/object&gt;&lt;object type=&quot;3&quot; unique_id=&quot;10010&quot;&gt;&lt;property id=&quot;20148&quot; value=&quot;5&quot;/&gt;&lt;property id=&quot;20300&quot; value=&quot;Slide 8&quot;/&gt;&lt;property id=&quot;20307&quot; value=&quot;301&quot;/&gt;&lt;/object&gt;&lt;object type=&quot;3&quot; unique_id=&quot;10011&quot;&gt;&lt;property id=&quot;20148&quot; value=&quot;5&quot;/&gt;&lt;property id=&quot;20300&quot; value=&quot;Slide 9&quot;/&gt;&lt;property id=&quot;20307&quot; value=&quot;291&quot;/&gt;&lt;/object&gt;&lt;object type=&quot;3&quot; unique_id=&quot;10012&quot;&gt;&lt;property id=&quot;20148&quot; value=&quot;5&quot;/&gt;&lt;property id=&quot;20300&quot; value=&quot;Slide 10&quot;/&gt;&lt;property id=&quot;20307&quot; value=&quot;302&quot;/&gt;&lt;/object&gt;&lt;object type=&quot;3&quot; unique_id=&quot;10013&quot;&gt;&lt;property id=&quot;20148&quot; value=&quot;5&quot;/&gt;&lt;property id=&quot;20300&quot; value=&quot;Slide 11&quot;/&gt;&lt;property id=&quot;20307&quot; value=&quot;296&quot;/&gt;&lt;/object&gt;&lt;object type=&quot;3&quot; unique_id=&quot;10014&quot;&gt;&lt;property id=&quot;20148&quot; value=&quot;5&quot;/&gt;&lt;property id=&quot;20300&quot; value=&quot;Slide 12&quot;/&gt;&lt;property id=&quot;20307&quot; value=&quot;303&quot;/&gt;&lt;/object&gt;&lt;object type=&quot;3&quot; unique_id=&quot;10015&quot;&gt;&lt;property id=&quot;20148&quot; value=&quot;5&quot;/&gt;&lt;property id=&quot;20300&quot; value=&quot;Slide 13&quot;/&gt;&lt;property id=&quot;20307&quot; value=&quot;309&quot;/&gt;&lt;/object&gt;&lt;object type=&quot;3&quot; unique_id=&quot;10016&quot;&gt;&lt;property id=&quot;20148&quot; value=&quot;5&quot;/&gt;&lt;property id=&quot;20300&quot; value=&quot;Slide 14&quot;/&gt;&lt;property id=&quot;20307&quot; value=&quot;311&quot;/&gt;&lt;/object&gt;&lt;object type=&quot;3&quot; unique_id=&quot;10017&quot;&gt;&lt;property id=&quot;20148&quot; value=&quot;5&quot;/&gt;&lt;property id=&quot;20300&quot; value=&quot;Slide 15&quot;/&gt;&lt;property id=&quot;20307&quot; value=&quot;292&quot;/&gt;&lt;/object&gt;&lt;object type=&quot;3&quot; unique_id=&quot;10018&quot;&gt;&lt;property id=&quot;20148&quot; value=&quot;5&quot;/&gt;&lt;property id=&quot;20300&quot; value=&quot;Slide 16&quot;/&gt;&lt;property id=&quot;20307&quot; value=&quot;313&quot;/&gt;&lt;/object&gt;&lt;object type=&quot;3&quot; unique_id=&quot;10019&quot;&gt;&lt;property id=&quot;20148&quot; value=&quot;5&quot;/&gt;&lt;property id=&quot;20300&quot; value=&quot;Slide 17&quot;/&gt;&lt;property id=&quot;20307&quot; value=&quot;314&quot;/&gt;&lt;/object&gt;&lt;object type=&quot;3&quot; unique_id=&quot;10020&quot;&gt;&lt;property id=&quot;20148&quot; value=&quot;5&quot;/&gt;&lt;property id=&quot;20300&quot; value=&quot;Slide 18&quot;/&gt;&lt;property id=&quot;20307&quot; value=&quot;317&quot;/&gt;&lt;/object&gt;&lt;object type=&quot;3&quot; unique_id=&quot;10021&quot;&gt;&lt;property id=&quot;20148&quot; value=&quot;5&quot;/&gt;&lt;property id=&quot;20300&quot; value=&quot;Slide 19&quot;/&gt;&lt;property id=&quot;20307&quot; value=&quot;316&quot;/&gt;&lt;/object&gt;&lt;object type=&quot;3&quot; unique_id=&quot;10022&quot;&gt;&lt;property id=&quot;20148&quot; value=&quot;5&quot;/&gt;&lt;property id=&quot;20300&quot; value=&quot;Slide 20&quot;/&gt;&lt;property id=&quot;20307&quot; value=&quot;307&quot;/&gt;&lt;/object&gt;&lt;object type=&quot;3&quot; unique_id=&quot;10023&quot;&gt;&lt;property id=&quot;20148&quot; value=&quot;5&quot;/&gt;&lt;property id=&quot;20300&quot; value=&quot;Slide 21&quot;/&gt;&lt;property id=&quot;20307&quot; value=&quot;293&quot;/&gt;&lt;/object&gt;&lt;object type=&quot;3&quot; unique_id=&quot;10024&quot;&gt;&lt;property id=&quot;20148&quot; value=&quot;5&quot;/&gt;&lt;property id=&quot;20300&quot; value=&quot;Slide 22&quot;/&gt;&lt;property id=&quot;20307&quot; value=&quot;294&quot;/&gt;&lt;/object&gt;&lt;object type=&quot;3&quot; unique_id=&quot;10025&quot;&gt;&lt;property id=&quot;20148&quot; value=&quot;5&quot;/&gt;&lt;property id=&quot;20300&quot; value=&quot;Slide 23&quot;/&gt;&lt;property id=&quot;20307&quot; value=&quot;295&quot;/&gt;&lt;/object&gt;&lt;object type=&quot;3&quot; unique_id=&quot;10026&quot;&gt;&lt;property id=&quot;20148&quot; value=&quot;5&quot;/&gt;&lt;property id=&quot;20300&quot; value=&quot;Slide 24&quot;/&gt;&lt;property id=&quot;20307&quot; value=&quot;300&quot;/&gt;&lt;/object&gt;&lt;object type=&quot;3&quot; unique_id=&quot;10027&quot;&gt;&lt;property id=&quot;20148&quot; value=&quot;5&quot;/&gt;&lt;property id=&quot;20300&quot; value=&quot;Slide 25&quot;/&gt;&lt;property id=&quot;20307&quot; value=&quot;306&quot;/&gt;&lt;/object&gt;&lt;object type=&quot;3&quot; unique_id=&quot;10028&quot;&gt;&lt;property id=&quot;20148&quot; value=&quot;5&quot;/&gt;&lt;property id=&quot;20300&quot; value=&quot;Slide 26&quot;/&gt;&lt;property id=&quot;20307&quot; value=&quot;312&quot;/&gt;&lt;/object&gt;&lt;object type=&quot;3&quot; unique_id=&quot;10029&quot;&gt;&lt;property id=&quot;20148&quot; value=&quot;5&quot;/&gt;&lt;property id=&quot;20300&quot; value=&quot;Slide 27&quot;/&gt;&lt;property id=&quot;20307&quot; value=&quot;315&quot;/&gt;&lt;/object&gt;&lt;/object&gt;&lt;object type=&quot;8&quot; unique_id=&quot;10058&quot;&gt;&lt;/object&gt;&lt;/object&gt;&lt;/database&gt;"/>
  <p:tag name="MMPROD_NEXTUNIQUEID" val="10009"/>
  <p:tag name="SECTOMILLISECCONVERTED" val="1"/>
  <p:tag name="ISPRING_UUID" val="{DE65572E-9285-43C1-9CDB-0170B4DC9604}"/>
  <p:tag name="ISPRING_RESOURCE_FOLDER" val="E:\giáo án\bài mẫu\T31 CĐ 10 HH THAT LA HAY-NGHE NHAC-TNKP\"/>
  <p:tag name="ISPRING_PRESENTATION_PATH" val="E:\giáo án\bài mẫu\T31 CĐ 10 HH THAT LA HAY-NGHE NHAC-TNKP.pptx"/>
  <p:tag name="ISPRING_PROJECT_VERSION" val="9"/>
  <p:tag name="ISPRING_PROJECT_FOLDER_UPDATED" val="1"/>
  <p:tag name="ISPRING_SCREEN_RECS_UPDATED" val="E:\giáo án\bài mẫu\T31 CĐ 10 HH THAT LA HAY-NGHE NHAC-TNKP\"/>
  <p:tag name="ISPRING_FIRST_PUBLISH" val="1"/>
  <p:tag name="ISPRING_CURRENT_PLAYER_ID" val="universal"/>
  <p:tag name="ISPRING_ULTRA_SCORM_COURSE_ID" val="48B15921-A8B7-4886-A843-4A30D106ED9F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LMS_API_VERSION" val="SCORM 2004 (2nd edition)"/>
  <p:tag name="ISPRING_ULTRA_SCORM_COURCE_TITLE" val="HH THAT LA HAY-NGHE NHAC"/>
  <p:tag name="ISPRING_PRESENTATION_TITLE" val="HH THAT LA HAY-NGHE NHA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omkZW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6JpGV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omkZWnj5qPw4FAADVGQAAJwAAAHVuaXZlcnNhbC9mbGFzaF9wdWJsaXNoaW5nX3NldHRpbmdzLnhtbOVZ227bOBB9z1cQWvSxcdIk2ySwHbi2jBj1bS2labBYBLQ0trihSJWknLpP+zX7YfslO7QSxc6VbutiLw9FKmrO4ZAzcziUqyefU05moDSToubtbu94BEQkYyamNe8sbL8+9Ig2VMSUSwE1T0iPnNS3qlk+5kwnARiDppogjdDHmal5iTHZcaVyfX29zXSm7FvJc4P8ejuSaSVToEEYUJWM0zn+MfMMtHfD4ECA/1IpbmD1rS1CqgVTT8Y5B8Ji9FwwuyjK25zqxKsUZmMaXU2VzEXclFwqoqbjmvdT02/ttvZubQqqFktB2D3RdRy0w+aYxjGzXlAesC9AEmDTBN3d3dn3yDWLTVLz9nbeWB60rzzkWbAXi6eWpylxF4S5mSAFQ2NqaPFYzKhgAgrDAbpuVA5IujK2ZGngsykHiqF4LmjKohDfELtXNa8VXo78tj/y+03/8mzULVx1RoSdsOs7YYJup+Vf9gehH1yehr3u2qDQ/xiuAVrXM2f64cgP/H7ojy7fdQZrItydusP4vUanuybm3H8XdMJ1Z+o3eutChqeDvhvm9GLoj7qd/vvLcDDohp3hHWqRw0vZWq2sJn4VC0Tmajm9TZKnY0EZR7G5l+MaDMoVp2oKoWwzrMYJ5Ro88nsG019yypmZ2wpFVbsCyBo6g8iMbPXVPFtR3h1dQYiOYUmWtX1wVJb228OVpVeK2e+W9aiX1VLshok08gd7v7tzULp/tP+8+084WqXG0ChBETO3GrQ8cmvFLJJGhs1QIeHeMic550GeZVKZOxlbHiydeIKmOpFiJfL2mYwlj8sdg3QMcZ+msCT9wRUTbbTc9cgEc5TjXg4yECSgAo8bZnB/o5JA52NtmFkcM+0b64ZilBPkw/MQSC94sN9RQpVeScoytFbio/qvfWlA/1ZsdzH0pGnAGc5iS8PJ3hcxaSl6jceji/kQhIvZKWYOt9kDyskJRfUalqTBuZNxinXkYngOY80MuJgGACSVCtx2IXayG91qlYtxj6orUCSUkjvZn8ucx2Quc8LZFSaGJFiieYr/S4As9xFkomS6GMVexxC9yKMZg2uIT1wmusAp0hyR2FhlHEwxw6ecfSFjmOCWEQ50hnmG40wX/NtrEWdU6ztSeuvjq+I07vRb/sdXdoE0nlHsbNYjRz2CNDMb4adzIqS5xeF2RDTHNLZBiVm8eOeytu2vD0MpiRjn7xSNFX7N0pzT70lfbsgS9QZDvplZ1gn8ix44T5vQ2aLQbfEuqLHEGYak4MQXER5nTOTgShhRQaTgc0IjVCltZWPGZK5xpBCIglp/vYcFHtN08TTFoxdnVDEoJ8qd3Td7+wc/vz08Ot6u/PXHn6+fBd30mkNO7XRFs9l89obijLx3G3oB98Stww117+7xAujJG4gzbl03n7mNOCMfuZM4Y+/fTJyBD+4nLyCfuaU8wLalSq3qxA/i+fiF1QHesU43mmHnQye8eIRgUQoPO8xqxXa/jzfDi0vBP7UXDvzGqHlKMFxn3TA4dpGHvkQlNlGCAjOxX21cMIOzEGPqO9Hb0Dk1zyP/gxMhBtFJSd2m7Q+cFvzesVW1veNwqW90cgF7gWlxtmE3wFmK3Xb8w5T9W3TWqS6/s0RvTLr+HfLzzXfxQr82JD9AVZRsLHX/HwfEJgP0n9r24qn8xrnyUbP82Lb6K4B9kzLBUgyGbarLnw7qB/s71crjr7a2kG31p5j61t9QSwMEFAACAAgA6JpGVmdibrNUAwAAPwwAACEAAAB1bml2ZXJzYWwvZmxhc2hfc2tpbl9zZXR0aW5ncy54bWyVV9tO4zAQfecrqu47WUp3C1KI1BsS2i6gpcu700xbq44d2U7Z/v2O7aRx2oQUIiQ8c449l+OxCNWO8t4epKKCP/QH/eiq1wtXuZTA9RLSjBENvZgoeEoe+o9/F4t+4CCCCfkGWlO+UcZS2noUgXGuteDXK8E17nPNhUwJ60ffHu1PGFhkF0tgWJdy1mQF1TE/BneT2UWU4ozhZDSb3rcRViLNCD8sxEZcx2S120iR88SEdmu+Ntr2kIFklO86I2JU6ScNaS2m+c18MB9cRskkKAUmpPvZeDD+2cliJAZ2zH40vBuOL+RUR33emBPaniqqLW00GN2Ohm20jGygXuTpfHYzu23Hc9y93pVP43IEDf90Z+Yo/gPIL20usjz7ikYyKTamoCeckfk6OUyQBK8fEmb35uskmITMQZ2CVIwm2AYhEyfF7+ZrA7fVsvjTHxKhudtSsFfThJPpYRQSM4i0zCEMypXzqa34eMk1XiaI1oQpBPimCvSKGb6SXJXb1G0V7g98UJ54oMJQId4Fy1OYung9YN1e4afTiZ0rfnxHmxeghH1h9CKsjBXyGct6hvSMFfLNdOuFs8MZ/NTjOKUeJqRo5ufVRy9wgsuyXuWq9JqTFuaWK+/owlBiUpFAZGW1pCmYroWBtbmQgrOYQk72dEM0vku/DS4+2GRUGJw4CqU16yrUVDNokpuNESe63y+77laje0Cq3Ny6p3HeP/RTIncgl0Iw1e8VPLwjuI17Oc8ZZqLiewfyia+Fx7GBtZG40KAuBQt3Ty6FE63JaptiTG0phIFXgzBoLnJYHNtUfZ6nMcg5No1CqZq6zeG2dLNl+KvfKXxAUie0OB1Tb3E7TuhRlJ6hUAAQudqWknUL50lzpimDPZQX3zPYhNsyCxVKtE1tY72Atfb1VlguEmQxJyql1OeHZ2/Av2NYtY1PPN2a1yRWNrHarS8HcBVKbSSXk8xo1R9idl0IqbYx+psKiK2qVZPkWrxpInWxabUucid7GHOa2iGBDu/4Bo/jMCGyoirWWVbrzF6FYB6W42aqJDR42ihmFEaDJor1nM7BJd7OaC0B/BlojVfelP4Fh1gQmTwfIbWx3eB2bMwRHzY7UnEYp5kOA8/kmnNsA/6N/zhE/wFQSwMEFAACAAgA6JpGVvvOhsL7BAAAZhkAACYAAAB1bml2ZXJzYWwvaHRtbF9wdWJsaXNoaW5nX3NldHRpbmdzLnhtbN1Z3VLbOBS+5yk03ullCRS6BSYJkyZmyDQk2diUMjs7GcU+ibXIkivJoenVPs0+2D7JHsXESfhVutBO94IBy+f7dKRzzqcjUz3+knIyBaWZFDVvd3vHIyAiGTMxqXnn4cnrA49oQ0VMuRRQ84T0yHF9q5rlI850EoAxaKoJ0gh9lJmalxiTHVUq19fX20xnyr6VPDfIr7cjmVYyBRqEAVXJOJ3hLzPLQHs3DA4E+JNKcQOrb20RUi2YzmSccyAsRs8Fs4ui/NSk3KsUViMaXU2UzEXclFwqoiajmvdL02/ttvYWNgVTi6Ug7JboOg7aYXNE45hZJygP2FcgCbBJgt7u7ux75JrFJql5eztvLA/aV+7yzNmLtVPL05S4CcLcTJCCoTE1tHgsZlQwBoXRAF03KgckXRtbsTTwxZQDxVA8EzRlUYhviN2qmtcKhwP/xB/43aY/PB90CledEWE77PhOmKDTbvnDbi/0g+FpeNbZGBT6n8INQJt65kzfH/iB3w39wfB9u7chwt2pJcY/a7Q7G2Iu/PdBO9x0pm7jbFNI/7TXdcOcXvb9Qafd/TAMe71O2O4vUfMcXsnWamU98atYIDJXq+ltkjwdCco4as2tHNdgUK04VRMI5QnDahxTrsEjf2Yw+S2nnJmZrVAUtSuArKEziMzAVl/NsxXlLekKQnQMS7Ks7beHZWm/O1hbeqWYfbmse72sllrXT6SR39n73Z23pfuH+4+7/4CjVWoMjRIUMbPQoNWRhRWzSBoZNkWFhFvLHOecB3mWSWWWMrY6WDrxAE11LMVa5O0zGUkelzsG6QjiLk0x//onwiNjTEqOm9fLQJCACjxemMENjUqEzkfaMDM/Vk5urBuKUU7w6MDzD8hZcGeDo4QqvZaFZSytpkf137vSgP6j2N9i6EHTgDOcxdaCk70vYtJS9BqPQxfzPggXs1NMFW7TBZSTE4rqDSxJg3Mn4xQLx8XwAkaaGXAxDQBIKhW47ULsZDdYiJOL8RlVV6BIKCV3sr+QOY/JTOaEsytMDEmwJvMU/0qArDYOZKxkOh/lVBui53k0ZXAN8bHLRJc4RZojEhupjIMpZvics69kBGPcMsKBTjHPcJzpgn97I+KMar0kpQsfXxXHb7vb8j+9sguk8ZRiK7MZOQoQpJl5EX46I0KaBQ63I6I5prENSszi+TuXtW1/exhKDcQ4P1M01vg1S3NOn5O+3JAV6hcM+cvMskngn/TAedqETueFbot3To0lzjAkBSe+iPCkYyIHV8KICiIFnxEaoUppKxtTJnONI4VAFNT62z0s8Jim86cJ3rJwRhWDcqLc2X2zt//213cHh0fblX/++vv1o6Cb5rLPqZ2u6C6bj15JnJG3rj9P4B64Zrihbl02ngA9eOVwxm3q5iPXD2fkPZcQZ+ztq4gz8M6F5AnkI9eSO9gTqVKrOvGdeN5/Q3WAt63TjWbY/tgOL+8hmJfC3Q6zWrHt7v3d7/wWcKv5Hf247jfwG4PmKcEAnXfC4MhFELoStddECUrK2H6YccH0zkOMou9Eb4Pl1C4P/I9OhBg2J+10m7bbc1rwB8fm1HaL/ZVO0ckFPP0nxWmG5z9nKfbX8XfT8v+irE6V+Myi/GJi9XMIzr3Xbfao4hQa9UKCA1RFyYsl6098CPy4mPyvdrp4Kr9Vrn2cLD+arX/N38Lx9f+N1Lf+BVBLAwQUAAIACADomkZWTSF316cBAAA9BgAAHwAAAHVuaXZlcnNhbC9odG1sX3NraW5fc2V0dGluZ3MuanONlEFvgjAUx+9+CsOui5nIhu6mwpIlHpbM27JDgScSS1/TVqczfvdRdFqgqO2F/vnxf32v9O073WI4sdN97e7L53L9UV2XGmhNiTU8VnXaoudadyTNEphnOdCMgVNDNv+fnuXDhbAZO6w0jXaf2lYafg7qNwtCpYlzi4WwaNKibSzaj0Xb2gL/VjI7ZXXMyChztFYKWS9GpoCpHkORk5JxHt7KYSZYg3ED4ga6IDFUTJ/d4SRoJS+O3sQPpiOTizHnhO1mmGIvIvEqFbhmySn+QE+TXu44iOLAV21haSbVu4K8Hjjsh27otpNcgJRwijsKxu74xQpTEgE1E/K9oTe+glaMmwWt0ZtMZuqf9l1/4HsmzUkKjSpNw6AfDKoYK7wa1WwEP3IKtqotGU7JDsQ9VsjX/I4D5AJTXZEm6utpRSmSJGPpkQtGelo5vVlt2/ZvlB2jF6FIzn/Fk54m0yhG5Zph7ZotLbc2b2sud3QGZb3cshZ1ZusL1Cba4qJF49e6VGUvqt5o9PqryJqIFYg5Ii16Z9chSpF4mRftpNj8961t1kJ1Dn9QSwMEFAACAAgA6JpGViIzsQY5MwAAVU0AABcAAAB1bml2ZXJzYWwvdW5pdmVyc2FsLnBuZ+18CVSS6f+vjZPNpFmWjWOZuymlONGkYS5llmmmpZUbYo2QlVtBarhgZqZtriiZC5maNeWuGC6QzZQoKpaGmQstvpiikiAqqxdbtH6//7n/e8+9/3vuvWc8p1543+/z3ZfPA49eOehsv2L5uuVycnIrHPbZucrJ/agmJ/dD8k8KsjtmnroGsssStKu9rVxph8aI7M2P/rsO7JKTq0hWFB9fKnv/85l9nmg5OeW/5v8taQ65h5CTcxp1sNt1+Dx8fGC8LND9+MZZAWfnPoHcgc2+2tXc40oDVzf6QbvaqHsdfle5rb8vSN/2zpYr2urZTmu6e5b/PHJzJOxWywEFnXJDvbRnOj9CYAnE7B8pSlcOtFsahvtkzvjwiadz33vVxNiMPL//OoSPmrCuZbjVh0nM18v0ubDGSG3+kv7fu5zLULQRv10JKFR1e+2dXia7xT57mNS5rryl/SnnzZSM5rc81PE7sxtyNGWvn+14BDu5otvuhJLsjR9IDRG6RE7umLHWtZtG2GXF86sncYprPi8s722Yfh2Q7e4bHcpr3VwWSJ6TcK5RW9MpSwXZKZQVjTJCA6mYPncH6qKsKPf4NbDt+X7Txm6NY4nUunTZ8/cbgSd2PwNPTi2R86gfLFhLnmnkBJF5uZxAsmQ8xPcwWTTAMdMqo3qlU1Ss7pqoSXkxUiGLMyflZPM6QHocfyM153m+NQprEoa8mUIGSzBMYDZ8fKKolmFZKg60OpFac7e5Bq9I4W7WYorfmUpQaPhdf2zAINlyautcBC+jLKoGWmZI0uplQRpnyvT7fg21KSiGGSWb0GcMbfjZ2XRxh382rURHTi6gZ90+jbSQqPfr3UNu+XhN9JPQR25Va1ZRvbrev6bFK51mTtKlgpc7ZvlTMPpUW1mx1q3UuGnkIJdRu614ZkijNR6lhfrVG8vCUEqHJ/rl5crDSmL/1jkETnxoaBVcCDu5ofFgktc9Wjw9RrpywoQQ/oo9AtLjJkUyaNokzWr/Qbp0jO4rOUvlz009NYWXEBADlbmB5jRERKZpF/5UhiLfLL0/AWKKZ2P4jxvJBE/wjCENEQlINW9tL4IZ9dAkxj21Vr4YOG0qQuJD3yMROXFz8H/c50c6oaz6WjiF/c4Cq5pgPRrCi7G5z/r3LxavBi5SI16839sar6TEC8ZYSaLnuL4+K1azm04qXFN/tDGLwM7Ki0WU+keoR2UuQUu1u+33Dvlntu8049HGcaGtEfUKRTRUfv9ehVZP85liMpMfhtaqCmSAeK3jyAiMUu9eT1bn34koHXmRq25gJJnbj6cBEZnMGZgxoV5I9KY0O9EkoFq3vHTVFYAZqg8wgzQaE0Q5QUhh/nzWMHa+SzFSs2Oka5q7gnEE5M5sgvrhExc8VjqxEVhXsP9tTzo9Qt0jM/ZsFlwhD4hozK10zqo1oS1BKdT2BluND9hMmpYqsBzAPbzKQPXrw2boGNdyRL1A/qhppNOdWhiVhyMAKJJWX16ZZbFnqZNpLx82xCWjjgsinQ4d8nXhwpCNEV69wcGRpBt+P3wf1Icw6rEaWAddSZuN0onraticy3ZQeFikaiQ/CAODaN32P+NG+DstQMBucI/8SJCnckrtAJZ4xOZyWoRAaOYWOLSFETfpt7oRsHWM7U/uD5NoIAaJw5vZCPgEWuDxpHRYFz+ToUgLxdMMPa0pPUJrgyw8M7Q13jIpL22J3LFxL/kru+/AVnm6RPR7kFIQj2/G+ik8IOXRkFjWS3vtbvnnjNu/s5HleSP8IJkilfwGSOdABnDBfCYAmtJ+e8fSXQoDtPDZqjEuNT4C61mMbUjQd5Z42AVXkSn1eWVpD7OZLpqceS0iW+PFh8qKkQIA/dox7z1OqQTT99UXmK20eBvp+772ET2ZLiQbq+BqGPX273EtkJvt2pVtdDpEm+6ct8tPPZGoUMS/vU3+OcQmjukK11efOhFJCw1DQneCkTsxM9Z9D5fVZLlrupE4yF6hGa1af+as4Oa0wd4cdD62VJbZBllHNd2IFRySkYGdZ5mqI2lQaMXyUy4Z1ul7WOsG7qEfv2sS4y76qhe0CDZrnow9x3vpn4f5q1pWszBnzEemzWznelYPKGSfjz1OUXemeL578Ov71X8FL6tEYmX5lBUbktly27ylQYhyYDxYRvAsU7LceqaDn1YJa+woReQC1f3YXviEf2MuDMxLE+67IDRjI7m/oik0VIJ+RGs88L7jGEVqVZ1XBvj9Sa8qZ5OofqaUZnEbkSZmcLbQd3lag3hVzlaN4h33Q+rh0k45uYc+Adpn9zmD1Fw1jJOt7ynGNyT5Zq4Mlelnnq3ZAwdTH9m5kLRtln/qhKsThixo8UKjy0PMgQgUj2I5feXBELcSdl48aTjR7hs880pWLhMuK7/pvPM1lOMFLly1T+VgGrsIdu/aZY2nH6fDG9C8hJjZ7pdTSFIKXxM7JD9DTEdWOWfFBH5yTYJsaFxCva1eUNBETfP8m2h3m/2t/LYyWjxumZb4TQKzHOsDLnS6N4xsfOjrsmNj69JUUddu0m+HbElnvOTkGKXbUrbr9wgqEoUowaPdjYE+4CFUZkkVO2qF6HO+LEybz1KCK2H36JQUY1q8m7VCxXXUriHp1EGwkyolrutrTyXdR71l+8YE80rDKcMraC8BW2tIarJzN48G5C0YP7lju9XXru7WGq9xpVz8wVayQoUWco3aouFmpk/TU0d12y6/DKHgVjfKKrqfoNkaf+Vd+JmIr1oX4xSHNWT9UTKSD/syHb8tOiO1jVeZTSPfdyn7DMXnssnLL2bcMhXJy11AHVf/xOHsOZJs3rY9mOcrcxG/MAElm7tHC/93vGdKp2vNYyQ9MdF8Xhq3PQSL5r27Zmqm9Wl23UO9LZOOltnN/wy1oa7LVO1ErMKeEgzOkHuiHuoGOCcX0GTY501UP4L0mzd5usYmxFktdUBmswwLXAGpyTqSr+A0ui5xzHkl8IMMDzmRyq1kKpBlYZGTe/w3TrGvADZ7KC9ygtT+3iUqgvehQGvAcvbNbm9e08ro2dMkWf0RSRs87SPm8cqxP1rjxw+Bo2LQbEa6e1GT96CQWPApkH+epPaEEokm+GzNVpk+N2+ijkcyYOBC1fOiHYO9xiuSDhDT9TRxSmyHRTUCjNW4Zy8vGxSRTzicOY3S35106eRAKezooihPb1JK7Ny9grVhBvZbqoN9wYayhJMhoi3Ak+mH92HnR++b/n7tAvvqxbeVsqyVhWiNGziQ7tUaH6X67qbeL9zJy0CtnX7WoBfWO8ruHeobmnUymqdDOk9tBawEY+ZrZweWFm/FGnIlF/I9UbRhiNNkZ+SlXdanK0JEIJOoa38DRZ+it/Eu7FUeRdJHCXKm4CynXxnekpemqcqLkg6/wqvKiqszIbvPtEXMqIOELBgUurFoV8Bt3zS9X/ZqHirn+K2uDWEGlxqi737l6OEftuFAyh/Hp0irXA+PWbz1a01gRED8FxjwkcxDij18E2WQsVetO2rU/rehqBdfFX5oKmAkMN5Ykyb0fgrbsGVSFsqgUj3egroevmHRcX+FxmxDWGs+rxvQn3lQk9SGX4hX9KkVY+nZFpymv5KjbmNEV8qKGq4vZAnbkZyRv+2eC/fsFYZFQTraojrYZrJEBZ+6sNynN5Qcz5bus2spXbNj8HCTTs9iKvhgxipcfl/GdwgQsB3Z0+n9FAYX4r7olj0kbfNvOB0CUw8ULmjtjlNErVlIaEYGevbuZR/Dc22SgBI99KJx7mHRa4EDK8Zk/wPFiyZ7xQmH3tpbd8Kw56xn81eah9iQ0MPO6A1ZmxdSSch9HMns0XhFkWzgNKQ2RQcXh4o4ETORt2i0qEW5+GbC7Dn0GYKl8IN9Nvt6a+kaR/hMEK39G/fOVxHrDVnfEBZYEn4adfhvYsEvaew6H5Jg0Y9tcSutuzXeGApe/R0aZak7fO7kADytL1BmyrdJEL0BAak79ip0dfPQ/WJyJ8yF5bRQN4NDGstKYrEO1k/OjNqvdT0YuCMW4ZB052TJZt4iixDIR7r579UKYgPQr6gfqAyhKK1AZXqtot5yJShlURtnhel650qPtLQ3ncngfnJ05LBg7Wh/HR+BXg8J/xqfpQ7qnetma9P0NqCkl6KKhiCCm0/JejqjiFyGJFWwUC/70vR+8lr6ONRg6R42lopcCGBKWtRY/pEfrzsnnTk5QIY5L7C9n47+bWzHz34hqOBlvlBS0oJaLxw7Ejo3/RSRvsaS1QfyqjXAL2TpLqIBcqf1k85NisoHHJf6biMtNrJKU5A6Sv+vfOaPqck2Q5du0K1mYOhIlGAhhAhv1N9NFb6mnsU4pY6q8m9WOrVeWKYVdc/z16mNS5/K2mAdJhKFWVhXOGRBAd3523zvQ72vOXPx+vaz7ysmx1XwuQtpO9DyfHnj8OHt26BX306P97WLDNCLeRgSPBBRCf3AxOckH/f2onH2k6/cCZ1DDC6Gwsm59NW6D7Vpyb8hBLspXhBa0SNqRMl4TVoysppo8E12+CqDfuGmxivNrjRRJRoMH6Gm/twLZ4eNGv36TXusQ+2rSNFTdjZZmwmdKkwll3Ihi33CULCcyrhAHtpI3ggxPNMf/oOD7xFozGI56tsrjwlP2iqIBaxERl1BuuhTgTRoOUwMHxhQI+UtKk0tbYpiIR8zvTh1lWXHzm+dSL++/2uinhG0/LzWW35W3/7n69aUJ/kOmHI2e7PNfBH2pPNcFsh6W5oVveRlmzBrbMrF4z3QX3NijncsiMDn+mhZbcfHisg//N2sx1rkTurln01Ei6hNpWXUNncPIiOVd2DhYVYLRpUYvcPO+vKZJHv5MYu5iyHJNxcrHrnRfmO1wkhLibeLWQ+mKt22MDQmXXVlSeiQ5UI6w+Cow7YBF/KG7sUzLIbTfIqo43212WyqYKHgHzW0We5k8s8q25u2pX9Ng7eVaQW/hOUG5Nd0kJ4+V+QtpMCjh2NCRjzaqucJpL6j8UwwE6UzvmhlhkZu5zrc8MnLDO7wrQQtwU7eWf3h2QNq3GeLNOlRPn4Bv+V9bkA5AXkRo4rtzalDH64zLFDWC9kKNqzvOJKSvK6aAR0O3LHcLxNt/xC6YDmA6LuioXWeI7pFI0SiqvewJ/WhjgU1STmLA55GNcBef5NmzaogLspO3S/aZ3cleW9b1oKhENQprStGk88ToQs+ayPsl85eCLlxc+uCQPHn1s9s+eS9NhzjvaNm1Md8FpfLWnDNTZuVNtxY1psdp0xsvF11qzW9rZe/8IIPihfk8wzjOEfBwPq182UkmF097LOdvvBQF2KxUJeJ1xdwjrZuwYJiidQP/4XkVANA1qXL5y2FAaThvACwXg9hwU9RKNH0ePs8VHrQwB7g9M6jq2xZiB+zsvzzgsAxYFKSyD3vGqMhyKEiJdSR1Om1N3jjgv8EhZoH/R/nsUFqg9Kk8Dx+/UdSTMlIcWExbF9+iuvdbS7BZt/QbrtNRg93vKz2rs1rqMsjgNZxt8aNPHTLjBRfcWFG9pCdTEE0Q0wCBby5MjALH4Tw5kd4miHtPe+S2+21JCd5J2N9Zgzx+yFllkSLLHcbNWCLfz1QYcxhL7OZevsAdRwTyfcLGci8vli91p7K9/ZDSpQyeYeuKKVtNYkb4aZemsd0kfJspVl2+MeqYBZ+SZgrY7OWAZUIsaK9lP/YD08Lygylpao6MGhCJNwzpEcC6qrMDawH/+CYSd9T6r8emlbQf5Tkm0UQ5bABM5rZVoolsdIZmzneyl+YK9sJxsu6HRSe8ZuVIdvhWCddmcA6Gl+/Z79DStCQjzQC66Dwng9dgyKBf0BFelJgLo6HUmklogaOFDHwMP2PAvhd5wcw6vtSTgBobyvfVRPHxiRBKNZ1OvitJVgpImqhIngO6gd7Wo6RNA/WDmLo1ZDGQjg4TqjUxqvSPInve9Ajs38wLHNzD626chz580EWp84GiGjsgNDGWUJULiC7BtfnCsnUb3WvVhilIY7lAJldrRdIzo2wQYCu8hPgJ591NDiEBM/yJQ7UNVY6sa059Qu8IoikgKzAKvgJTGNhfy1wTh2/mGMv1t0zTY89q16IL/zdaFjzFV6DlHJRp+9kdOCxLMb4yzgeI3owPKZygtwkQdWTyMbLM2nGtEsa91OTz+DYBjSeI3V2IeOH0xk7o7MYx2x68MN696py8mJj1Pv9I2noTd2nBuB3TWQbWA0F0QT9QIYi6ICrfveMHh7NDFu7CRWx6LEWVHm/Y0A5AZe+/gQ2jYYkwejPlyPhCv3IM7kEvphbFWiOx9fiT4VCU0JbI5DaFLa0/zApBQfJ70/upwcVJXwzR6Att6HyE4VYf2v7tbgRh0bnNCStIS823DNGsEKpb4KenYqyidr/d/uCd1elPl9oh3aIcwuAQ0V9YVrvsttb/A/5/1bysLGAKXc4pgh6c5WKA9f8zuLdHnhkCfT2t3cZvHUSfo8vs0HMpbXHxic+3Pr1M+n5Tlb2PBZ9+5NYzA3lHPlPedAWcO6Nxmf58AL54Z2fWi9v3Ybtyz4r0vPhMfRzAjfsXdYR+0kKa5vFGeX/SZbs6BvS1wFlQfBo/sv2zWUNqAxOzJzIFSjCw+tm+ocwwuYYcXM9HUbBw6OjefH+FApmCs0csOT+HW7GiZjKzg4XvzMHb8LADFywIxwzegxnavgG9LMUq7LnWz2CV9xDhrtun8pUAq0FVzi9wluymvMi3k5UPTZw+6R/UvSNvKazAW+MEwztozX0OG9qFQYDWtf4isvCCSvAGQtexftiSdBjme+5QnYZM3pvOE1FsaRpel16Wjyt6JOlG0TrGrcdzHyfjt4ylo42fjhZsKr+nYYSfv+XsdWA6Z2ZTIxSvb3tMRyNguwHp38J+3le2hq/Ce7jMuwDqOwRN+dM1tcRk50dlCdhu2fHBQievUT/BRz60jNCgonR25DKcyErHj611/uipYwTusuiws956NW6w7TktOFE2p1PmvmEkz52u/m++jQPG4CSkHp8LeV9brZsizW1PjPyY1NCKWuAHF0PlVQ0W58NbRyU9T9kZt8mzw56BNKrd69DlntmO70yMBeIaB5KsBG/HfCfIUxhJUN6LlHDE79MzHnsyaq1dBjyc2k8w9xpxaSmADRIvfXlg8H+fRDketKAV/B7XMFWrsZZz0+GVbCN1fIwrN7IOM786HpwR9uGVt1mStP0Ag9FNOaqrkW+lkFFuIkbkekGRkSGT/STasdKUfn9wdF9VoKEmNmEevqEjaDTnxCifG+mCKx2B/yTF2B7NV4X2OlKHq2QrmszpEyFz7DUgAgWMgtiysZjHKL7UselAM/mUV1Ua+1xY63NvM/xL62CGS19LNuEv1nRRbtgxaNVK3Wyd4lRQi71AoRKF0dEpI2UBAVl+064XI0Xi98kWEeF9PoAtp6s7vlyCicMxKzLqVXoSihUekRL/YlPzJRpEqdrsNsTDNqzC6Q8qkobQeYePX4wycsIuTstJNoI2BPiqPIE+bl8Sh/Azk+QhidWPGHrqaZpqB9kIUlOOxJQb5/b20SEwEl080NgfaBApWSJJB+01NYacnD5Ze7zOCTpoPPVm8BokD4Upeu1x74ih/wAZlSbofcLyiaTF+mmhWkSf/H1JrXpFU9oDZCTNgkoHRt0ty0YPz6xSW00sL5kt5v1usk3IeIDaO3ofY6xKbFYH82hn2KRpE6LW8dIuR4dmzO79pMObu7rGMcn29q1JmuQyvufVbSYPdL4OgpvALZJfxppJVPFMp8E1yMw555VYEaK8M7CfXaueEUSXEEMWh38J4zqRwUQGNW9pWogqwi6yaHifvDXADyA3bP55ZC1sDwADlLJjN+ZhXUDbEuHs41RVkxUhcysvvUZdPHktfYlU/memYrQ5XeM7CE4VD4sZO26etZamXtTfIkUE+jr21EyjEgoLux3ZxV/Tnx32Ywruw3L66zI6dOWhdY4/VTolYNae1LKqo270mVpmIaCtHJ/Db4Dmx2Yq5p7oJ6OlK0oWOqqaqcu7tEC3XP5cDP5N9yd2/yMm09RwlIZJOM+87HfO1WY43uRBPrUZno8wYWrjOQnlV64/djtu8dTTUGwqVmGvAyQxwgX8weDUftIKX2b+hxb7dVa553ko9tNY3SxgwjcIziDGIE5M0A5b+UBGTS6TdaM6ombE/ot9zQEGdgxTuWq5Xs4mwK2kopEfR4quxeO3QiYtYrd3JIuHQv+FIBXoZmKMtgFfIhLg5nG8S34tdtwhcdO5tJvK3G3lvt2eAcXFPazuBEPYPtaWzawkbRxcBWs1nxuwFDocu7VJrU0YYE8TU/Ri/koJd2UeDW+0MOZHkREwNlmlVHRv/8Fup986Rj8iyS8ooP1YMoujENpbeZ+lPLliF4GBJ8TI3pKCVK+XbYVtBqy0/SUCfr0aN92YP0WYpHGiqaGzymYbaQ29DFH+Dyx5m7ouR/RX5vYMH5u0pwyoLGTNj1E/Yl198vk6zAl7Jj01mPcytl8EQP6inDa6qXtvtuWdVZaWa/bYv4Vq+QJqCVsaMU7g2Z7vUUGW2OEw6ZmMtodfeTV6bzir/fN58abKb3z8iyFJM6gBN8auIDlWUzsZEi2/MnevHArYXv9nGvWja/gkSkGmFFl0AuZAySJmilT0tPqtLBDybklm8FI3uiDsmB45HhNfQwoqXhhgh+GR4wUta+Mmf2rPsYkqWDhPgKluvv//LbpPyUPPEf6KObRQ8jCl2XBZDFgGpKHFZ5SIaUgCB3k3OiGGk7PF3hyA6wWzCRH17RzsDP12VriN8t0UTot1rnRO0TnA5hlX0Su9wEPbehgPLazA+v1NnuLsN+gmKQr8959lPw/9xJhhZl8qmZOELT5m83jBA4wHCMdNqfMiShMGHntvBVntIAnkpad7JtNmVQlAaOWXCOY1JqbbE+WvErexnOz4bu18zPnM1BuBlqMeutGEHavV9hBEdMoUXzngIBettNgu6TARljAskxVT5cYAbumH4z587EZL3TsTXHRpfCyz2IIaJDavI98VwRD7s297iGHcT6OMyp7chvq+26BIQGOZ2tLLO/REsaulSAd5139OLqjCEZ9Y2ivVM0ywIRvo+GMh4tx1Cml65WBAo/dpJwmN1aPVrhRn9OVVFu9LtlO8qExIShjPCPU7kSbi3TIBZ5xgq+iSMNdDGE+V5x35BvrYVcwopOwpJPY5HI1QUnopmDM9GlvUMqBmPZRUVpzs81lrKLt1GOghGhDZGNlIPYEFrSBu5XtDyemYkjw4P2IZwhC75HBDI3KnE8uppNwikD5mNIo+522w5KDK8+jSFEIXXvjoQiQgasy4sLhjqwUlHYPu2BlpQSnUqK32tWoG9iThKDyAZTuViDlhTYUAV1wT5rqj8gzvoSQfI3jKUtiWi/CTJ/uXH5FOHTNcyMbX5lvfTVfv8/DeXPL4008Gj+Qk7Iriwo1FO1q9K1OkxjRAvvMv/rtPswIZP8LQhs3hFKYdXC8HHGhWuO3jGT3wGwC4vaRjopyp8yy5JPU8fH1gVdyIrmc7XNE9ruHztOprju/4VIB2wehOrSUs6mxbbQL9/KOamE6bxEQfbRTDgpHQrekDlmuCGHUHk287gRaWZncHe8tCCdgHDK9f0GFfuGQL4vfXWsvbWBn0lEq4GRqvwUnQPZCjDbxXH9A9KJQz2AhG0JTQl0tjYv9BcCO+l54gGdqb5pEH+kJUglDujfNQ2K5CbQyYDvoULLMTDZiEk74PyaMeIJ5jpgUxCrcKUHWiOdd3ErPMjhRv6t1uhKurB5iQhhHkHw47662ZaJWd6dxOdZ7vHqXpQctjfscNChO0aH1koZO+bhRLKTM+olOyxvDLjbkXQpiR32wCyKoxfqwmhKp/3XZQhquSjW3KTr26qix/uc8km0xoBv/l14W0OJNYwQ0977AFY52iAkEs8N68PUM+0vD2YtXpNvMiVnXfMXvXtZn66I8W/6todjZ/d+y+fKxJ318d800mDwFlAVi51ZSygW5hjHhPG+KRF0l6/fehCpTf1lHHHg9jF9Uf6Ifg+W1NMdE8l4ZzrmrkMr/3QUukoTi7LjVKqTrCK2QcVHoF40KaEvtTRJhYZXJtdOSL2254jlgG/Cbri4+g0H2/UZFv65FjjJQNaslLbYfetIlbKQh7y56cwBB+vhE0ZQaz2KUeLcz62EnvL5tvnvtSOWl1Quy5j9eT0Qd9zm1qFLrUnUV4Endi0VhOEWIbmt8aNGiEJAawm7+i6rFfu8GpiYaqTG+UzlF5RD44eaSaMriSNK7A/Nw/0ehfxT6H1fIcz/p4/3mudp2f4IYhh6EUEQCm0BnrYz+5H4Co4Ht/P36qUxFgrSN0id+aU4J/XhBMiekUIiCGDJ6eEXLlHhMvW142rur1qD2UHAVud+x+i6nlSvt7vPoYEe36f2LulaArcKzOSBezTxmbm6uHnoupSFo54AIjL16gzEVdF8xPtp+i12AsNSY4yLxwPM+Ndjeg/M64BTnpDFzye42yer6Id5m9r/jYrFg/zdzQJklOmRnHoaUh+PPvWPTg6RMGX46ne1ZHPigsMYZm4nS4bH50vcxwveRtGEUDgNIcdVJN08OEFDeyEgS/C7gL4GJJwnYkcFpb/pz6vcxoIKGYR7KaeHIvkr+FAzc4yaH6MzV00dZtfCN8TTP0kHnFh12N95Ns/DXfcfTRmgoHQP75XGVJYxxRt/m+7WHfJ0rAxktQODW2lS2w8R+eqpGwt3vwxVcKduo2NikCzdIK2/AwPZ79NU/+OeiGvVp/r3A1FBK6ChNvX+YGhfRS6VrFJU35ELKnNnSbtpLfLqxtya69VIQr1Tv++RCBduDjfEge92hAQk39ZJxOpINjI55F5Nh1kkHGQfuGLtbTxwshhONa3PgxIqGHETvQzfWyz7n1ma7f2M1Adg63PW/TYgNB/v3MlChxBI3X+eKcsuQ3TjAy36XcVedDXI9jeYg2f7ewkahwun7zLlurIbC7bTOPGjqVgkjbosmOSkMIN/kEoA+UBrQ/LNjWEn6uH9ENHQGSsPxt5q28ts2269GRJYULPeaKR7ci9MzShOeZempQ1/cadvcVfYvRYRyJKWEi9lNYQEpPl/Yg/214a6E9Tr4rUGY7iZiKKTR2NvXGZWXUCnm7rts7B282XMQ3sKVDqGy8NzbDwlsz4197YDqL/xpNv/fbHckafP+aT//KPT/s0IyaKONz7bHTsQESwcBSNd3AIsQJa7NjlP5d4AVXyz9q6t9yZVE2N5/QVlPcnfQd0TsGrJN/7e9q36MpCQkJDh6gtfedCWxLWusq7fWWySGfFnLNpKhyoH/dUBqfgQsHuRI8mDnvSjhnl/PHpl7guePbqPySaHso7wZMNvpW9emfOfEXaPfumvp/e8iVej8z8L/2oWVLNTbjtwd2fNH96BlGX6ZlGhRGFpI+qY8oEQYVU703N6mDjP/YTv3o57WK8uZfnQ7ko0o92E4VN5goMyzUAQvntd9PLN2Yv7ba9YU2mVRyAs3cNTH3VrkGTAWXHzspIl3GvftOOf8MOt+MfnMNiNKKLvlAaEEGQIpximKkv44CA78lGm8O/PS+X4qCUqdVW31g5I8VoN+0V9+ydHvNoE0W6dwq5NtJkcejIB+c9RJHUEKCp1cUHZ2ClK+GGbKo007EgdmVJchsyolwooT2OipPRPhntZ4Nuo4JkYZ+uJ9u+M30+c0KSV2iqynBnnUkaqo/sp0GJkifRzJDK/JVRpEk5RYW1fRU1VkqCdNW16s3+XqhOjjN0Tkwpwhpj20aVrDUVKKyNPUfSIcjAfYNGDypf2JbsA2j6CqgvQu6bPEfxMMmYmYZdbygNItbx4bIZfXFKXwFrTCUf3g1QuVMEy4Db4qMAueBvkDo2pHPLT8Qj9BiUtrqPuRqm0jP8dosPDcCDxBRTRGRUNrfZZfT3MF44bvbeNofA8g1X/3/+irJp+gz0ZqwxU46ueHUdhM3A+3t/0UsvaHUJ1UDD/6TzxzW0gWasp2+RXulssRAiEqWmQAkP1Jli6eROfGMWjRYgKMgNRQ3bsUBvmH5Jr12fimcIXX/FSF0Eon6JN8fXkJcGipgLoreugJ8YfjGG9+QxAI2Jl08x6+zLTYwwMr2uMDNuZwoN8nlNFTWwWe+nY8IkJBWvJEp2vrdtOeKifByd3gnuFAKqroIFVFmab3Q1o/FvRzZSDxSBKYesFmptg4m1b0o8fgUeLAJrXKdpRW6zTtfWCGImlcWLAuy10rNBUDTPpH8tFng78ZAUkmapCd9NsRWdwOLNvyZ1oo5HHZslegTaMC/k7Lpbuz8sYREaweWo+93tBPFyP6SDCtIyk0fgRNTzkNmKYJVEeDTGqzgzIAvD0E0Ss8Wx3Mg71YdHcOytae1PBfXaaQO7DzU8+Tg+e/eGI1NGuK/j7ixRsSf6OHDLPPnyNlnpEwSgzN6VYz/Y202hAm2dyF9Jv74oxK9aPFa+TPHwnnrSjaBVJLW6YV9eHPKGoDzDdTMSuTqwOKv5Tj8g19HuqtSUh0X+NF7S5XI1zlm9gZcghvdg2BXIcd7sg1xymSpPNneuGCFNryy7xvauoFryIRp8jnu4KNTQ1DSSnorZb8brWJdhof4tLxzeE46gGZYLzeeu7WllTF1vhvWaC6AFsrlw7TReJ9IaQUniGOLcP+hueNeaMoHRveoUTI9zQupI+yHvVoZvIyrIwWn9O2RSucWp0jrgCrue5DDLTt55asSUJsL/tup3QRFvztIL/Y/R2GcP0OLez7Dhdoh/6z8P+1hWHp8wHPwwpHWBwfxpdjaq8OZCjqVub933NU7B/yf8j/If+H/B/y/z759jrYKhXZTyqvRdG04czMS+FxL/mfVVItrJI2yUbBBVKNwmpd3S9zYc+XR/N8y3VLYi8lfpkfHqmMnbZ2X0DXw30B2jq6X8bF/O9erVK53/X+A+ptkbsv03Ly6VwdZugKJ1Bz9mVI0ODkNeZ20RCWJWVhh6XycviRFlPJwMs5QUu9puQELzR2jB5HmTR3p78tIIgmWKaEuaYB/5nzmAH+KzfTflFudfD+pP0YMK9hmlwatELfzm50avufsPPSyLntkphu0hxGQ+4xsuXCI34MJSevL2aSO+AvOAMyULXsybakWAEunzVtPgTYvmYztIi9ac1L5GBJGhWdQhvfZ/pxr/yiP1TRzWsN/NKHBR5fDLbPUMS/sJ4RL/tZLsc0od83Zv6gFse6L+FU0O5Sw+bTC2qclGzJ3ib3GPiYmsimV2jdOPntc1mczIOnrhyPdHk9in0MUCkChlT7/TtqPK+9YsHNj2/UTaz560RfQk71S8kF2h3YI6mRWof5tzxGNzorRVIdvAdWPjJujWcno95GoR9+jcaTneET/b3iMbpEzGL7xkxM4CTYETxWcLrxtRplNgYWNOyPZfn6AuHY4arw4d9eu1OELyPpoVgG5ZrNbFxMDCf842atuZclO3pLAeWBZ65s5h6GpLsYyxucHo1R8zRj4zAYmIkokxYkCyHWF8+OwpP1ayuSRUvwe0hnJIfAOSFJGXOcPXZhsi3R8RSlF4MzpnMvWYbYd76BG16ZFF2iWuxX//3uMarptr4Imjcz7PDxprdcUSs6dxhKj1QYTN11XuCzEaTpJT/hQ9tQd6MoaA5cGUw8RMQjUetTRbnvdLp451H1JvWZNGKlJNCcBsMzpOc39BbXdIQiCAyLHpVH5xacAmjb2iFkeCV+F+TgNR/OOlNgw7vdSY7bT2RrgClVSncDOLP+c+LT/l7S4NElMQpvkR8bA0g+vLDeaY4um2HgltlSSaKQmDWWpdwQSJGdVDLmDbapctLMRh2HTUNP5LpZ2y7BO/+72eV+Vy9AUgYMOeCeOMdnJ1fcoXHK+JFtKvqpzD0ggzCT2oBBcJ/Ux7inhOOPZYw2Z/6g+7SJDFxlVKd6id5DtIRjPHdfTKZaZaP8aLQXG2Y/DT2X60Zvl8MHI0gHV95Bk2ra1hXAPtBD57ItjlpdWKVyqqg52wtsvMEixK50f8DO3rTwdJrObP3QwAhQz77+fJ1dTxwf4FQcURrzmugM6g6T1H8wUbu6Gx9wYP39GpvMocjROa5Aq9+HSxhiq3rTJmjWJaHTyL7o3prGaGXP4hnoPXl88GHSx/kaHHhnE31gbIvvStEQXjpx+s3NQu12cnZ3H5VJqnRyzXSI9TDFs/koA9INY/fS2o4+brw/JWab6Z5x1CCoxSz5+etnoPsEJuC3mR6QCeoKs0rADLbyASKqsY1GeYDCeI+G1hpQqoQPYnmchzWwkKSX6/YlJs4j018fbrsdeH+lPXMjZ7vpsrjrXV/MmtzYGu8zBwY3wqiKjcLNa9BQ09eZnFfDSz1ZSGFpus5El5e/d+u1ziB2UHbeGJpqgdl1S62jBLlyBaxOBbCdrnpdEcfjhv8BEp0RRGaISAesfnN+2+mqUAVwAG4IQqFij8/R61Ric+2BgPXFhWSJpTQCjoHTeOljkcq8qGaUN0BqF/tQyu7Aw925nPtho0y+xWLBKjHWHQRnrJGMp4WX89RFg77GIuQqiuWmoRQ0uDvMJPyD2dXoOXAEnXRQo64/+wi423Qd72J5jVNauHwAJqGU/0MQAeD2pall8usP8BtQjeJAJMGHPVSxlv+m0PDMyF7ZrjHVTeDd5XXCvZVZMVavvo8R1+dEg/CP1Ri7cdhFq4zYLGtkbhp3plTpOi1sv6uZHeNBcfI+SbhwVUlQThow3jPnjhuuUV3WQh4uB9fQiK0WWXkCB88y6z+LBuGkxt2uc1pm3PBzDxs2rlLpzZCVU5MySK319plsV2PEDgP+7bSzkFdgepBCL5ArcaLtpIx5AN6/6BrsxNpXzJeT17SkniquUwLN7dXt2p+aKnIn1OrMbOv6owf1NPsQGKf2V0VUfkObGf9amw9tLb+SNlYJK5X2tlr3MUCcvQz6AXji9C9KZ0aSNgyZuClkPPdmZTSFSGbuqS5DdmaLPHHItDuWSaiY0SZULuqS7USAVaMSHG//+3Uq6gzFZT5i/VhBr4VuIZY8bZXgAL2l3fenTV2nxWlkH2fi5pA0sy8RmPNphB6VctS+mAfZ3u/+IyLFUyHSRP0NuCqg04Ei1oS86UDnEPhJuNhItoA+JfzpQhDtaSlmv0jqY3c1trLR9YzdRDjRl/VyTgHdqLq8PnNz5UBEX0HNdDP3j0cNbt1eGz01XW+pncQcZ1hMhctiGhoG4nnbeM+3LtTBlPBerkf64F8n377IdQV3xz37MHBUfYrYGo/Stwu44OXirUlKoVwjwVyZtapJhxSeCESeUzg9kasmM9+rb7sBMI3u3it5Ht+2mX78AewVX2Mjf27XIaw7rRobbnW/dg1N1JXul9EUl0j99JtH5qd7pB5w/eD90R/OjFkUnpM1ToN6nKCEUDLW5VWcgVve+NT2B/wEbomXemEzMRbQAcUxlVzRJM3r+BdnoOUPX9oHZ8ROut7FI1uPC4EQf9AxF4xSvatN3u5q4lnH1vFh6D0aSxUCYNohSMHuvL/0Y7wD+qQMBqWeIfZzXX7j18nJRL8FnHFhfU1ADIz8xvtuw+2Hvr8RM/dPnypxq9yfxRTKsqAkVPkAO/FGUOz+cEfSmVZzu+5TK8hVjXXbB46CjW1WH5V2IN9khTqOymZSKkSvZ/+SyA1aV/Z13IfdK/O/Dc/rOUoqZ0OduKL7QZvraEF2AdL8lvFh5p4t77L1FluLXHB3qeQsM1XRgK/YxBAjvnPIcApi1XPhzb+J4f1vXiDf9AhrY07ubUiHKdT32tB2hgkmLwFyNUoXqmx6aJkj/GOkDFT3HqK3wsOeydTEQkvy7ppPPsGj8q3f3dZo6dykJut5fLNW7nOhd514gH9X3PFH96GNix1D40MfUzrNumKY9ypqzE8rcjfEhHfhr2pZIl2saBARTYH43tIlj2WOcQzzBLvPyfoBw0LkSnlconhZ3MYHuD/D6sbUSmJECRvluZDtyZALVhtpTSGbS5acFmSHjT3eDjKMNunz0FyyBQJMbviz5obbiwjs/l5YB/7MGNojrxZCNTVwY8/hZa2R5FJhjHNuWYQnkYXb9135mJocheAVxwiLs8tiJOwQapeLTaMg3nc2/gESp1TuGxBjbJrk13ONWyjNGS/d7TBzqqTLUWL72ygGiBB8jqiDJAdYeroUH3soAPPoXHGmooNkxsCLA+c4Bnysd5Il/NUmo5iezJjIq8BOaFyXl+ZuqxhE6/sdh+frmS8G788XCnpnNDIFfG3K4CB35vxpUgoTHTTEGf2K2VrjN8AxQMaDd9pLn4A9S3FKJKXAntda6dxSN2PfzoyheA/Mc3fKr5+cJ+uuOCDMm1d7wEWWeeiToxfzGV6/gAcSUTqgYZPEhshGNqcNUtLEgfQp3AMaVgq80+lDnPW/9oA4RP8BoCEVlMw5ON9Lg+ghktpyLHY+wJiVldiASCD80F2CK3iIeQjqqLtX6zhqEakpU6RsCpZfkbBbwgiRMFg92PEeszKy8E/qHtYym9nnigXwEsmW+0zStYafaIp/pQl5nRWcDQQZIBhzhP9KhHcb1hNrXQJy/V5ETPZ7KYMH7qF0RBE+YZoR4JvbhtrBaieco0tvi0UWd6st9L9m13k3Wrz5VtGQ3kro6rceNjNom1pBlY2oivXYaWg16k+G1CMtPHE0PMzLdacGJPHVV1iVcMKTqlqCfPvixiY1RCROcTh7sXyJVBVFaPMTV2XvNsWbhRpPPETpNoL0dkMbQQvr9leuhhwWgvknE3odRt9hw9f5s75SpjmbOp8LLcQ/dLxofxW5gWEx/8L5/OzbBHPTho/PuLf5gkfCqqzU0ME56Yz5MqQuPsXNZCafPZ9NpXqiagYp6fF/yOFDfsIEXJjKCEsrIkhHCMHKrXZgneJ1EmjXUdR60SOtM544xR6t+VPBi5ljIttMjeecxhydYFOJIYfukf5jKi+ta0ZMKx9/zOBSrWsp++n3S98b94ZWjgOCdV79/yE4/0WwrpXx8wZ2uLo3R4F1KYmc5AqG6g2t1yn1004JmhARr9ySAen3FtM6GL9/NWS6199cS0C1n4DvgDFa6uQetx/6F3M1joBhw/n15lmWSbsLjc4LR4o58D5T2rTqarnHp4LfiQ0CZHuSCoupB3FA9RDGmrG5rOGFhlNior5g/fP5v4fhKn1vPTV0Ahpj29H4UUCPkU7giJYCz7uheQpyb4Q1ZLDXsyJ/uQcfSVkawjri9OuAsm3LVHV1HaR75/c+jybWJA/YJVmRPFsv5sToCIQ9FGz4aDIu2QVB/mOJ3KDlSukz5u9zHHwXWmQKJ4uMtSZWw83zIpOifbwjJfwec1OKGIU+pqPLdpJuHArZXVbQGv+odJ6nM5Tk6TwxW5EcPTa6eRMb4cX+O1lmfsTIy55Gb+vt0D/yiz2MTmAHzk9AgVCTx6GyHa5suyt3D/Sf/42w//yyJtBsTquRkTq4GeZnMc/WYY+zXantsYv/DVBLAwQUAAIACADpmkZWWlnzP00AAABqAAAAGwAAAHVuaXZlcnNhbC91bml2ZXJzYWwucG5nLnhtbLOxr8jNUShLLSrOzM+zVTLUM1Cyt+PlsikoSi3LTC1XqACKAQUhQEmh0lbJxAjBLc9MKcmwVTI3MUWIZaRmpmeU2CqZmlrCBfWBRgIAUEsBAgAAFAACAAgA81bJTNajftpHAwAA4QkAABQAAAAAAAAAAQAAAAAAAAAAAHVuaXZlcnNhbC9wbGF5ZXIueG1sUEsBAgAAFAACAAgA6JpGVn9k7af6BAAAYhMAAB0AAAAAAAAAAQAAAAAAeQMAAHVuaXZlcnNhbC9jb21tb25fbWVzc2FnZXMubG5nUEsBAgAAFAACAAgA6JpGVhUeYBujAAAAfwEAAC4AAAAAAAAAAQAAAAAArggAAHVuaXZlcnNhbC9wbGF5YmFja19hbmRfbmF2aWdhdGlvbl9zZXR0aW5ncy54bWxQSwECAAAUAAIACADomkZWnj5qPw4FAADVGQAAJwAAAAAAAAABAAAAAACdCQAAdW5pdmVyc2FsL2ZsYXNoX3B1Ymxpc2hpbmdfc2V0dGluZ3MueG1sUEsBAgAAFAACAAgA6JpGVmdibrNUAwAAPwwAACEAAAAAAAAAAQAAAAAA8A4AAHVuaXZlcnNhbC9mbGFzaF9za2luX3NldHRpbmdzLnhtbFBLAQIAABQAAgAIAOiaRlb7zobC+wQAAGYZAAAmAAAAAAAAAAEAAAAAAIMSAAB1bml2ZXJzYWwvaHRtbF9wdWJsaXNoaW5nX3NldHRpbmdzLnhtbFBLAQIAABQAAgAIAOiaRlZNIXfXpwEAAD0GAAAfAAAAAAAAAAEAAAAAAMIXAAB1bml2ZXJzYWwvaHRtbF9za2luX3NldHRpbmdzLmpzUEsBAgAAFAACAAgA6JpGViIzsQY5MwAAVU0AABcAAAAAAAAAAAAAAAAAphkAAHVuaXZlcnNhbC91bml2ZXJzYWwucG5nUEsBAgAAFAACAAgA6ZpGVlpZ8z9NAAAAagAAABsAAAAAAAAAAQAAAAAAFE0AAHVuaXZlcnNhbC91bml2ZXJzYWwucG5nLnhtbFBLBQYAAAAACQAJALwCAACaTQAAAAA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Luyện thanh"/>
  <p:tag name="ISPRING_SLIDE_INDENT_LEVEL" val="0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ọc hát từng câu"/>
  <p:tag name="ISPRING_SLIDE_INDENT_LEVEL" val="0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ọc hát từng câu"/>
  <p:tag name="ISPRING_SLIDE_INDENT_LEVEL" val="0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ọc hát từng câu"/>
  <p:tag name="ISPRING_SLIDE_INDENT_LEVEL" val="0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ọc hát từng câu"/>
  <p:tag name="ISPRING_SLIDE_INDENT_LEVEL" val="0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ọc hát từng câu"/>
  <p:tag name="ISPRING_SLIDE_INDENT_LEVEL" val="0"/>
  <p:tag name="ISPRING_CUSTOM_TIMING_US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ọc hát từng câu"/>
  <p:tag name="ISPRING_SLIDE_INDENT_LEVEL" val="0"/>
  <p:tag name="ISPRING_CUSTOM_TIMING_US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át nối cả bài"/>
  <p:tag name="ISPRING_SLIDE_INDENT_LEVEL" val="0"/>
  <p:tag name="ISPRING_CUSTOM_TIMING_US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át"/>
  <p:tag name="ISPRING_SLIDE_INDENT_LEVEL" val="0"/>
  <p:tag name="ISPRING_CUSTOM_TIMING_US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Nghe nhạc"/>
  <p:tag name="ISPRING_SLIDE_INDENT_LEVEL" val="0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"/>
  <p:tag name="ISPRING_SLIDE_INDENT_LEVEL" val="0"/>
  <p:tag name="ISPRING_CUSTOM_TIMING_US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Nghe nhạc"/>
  <p:tag name="ISPRING_SLIDE_INDENT_LEVEL" val="0"/>
  <p:tag name="ISPRING_CUSTOM_TIMING_US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E:\giáo án\bài mẫu\T31 CĐ 10 HH THAT LA HAY-NGHE NHAC-TNKP\quiz\quiz2.quiz"/>
  <p:tag name="ISPRING_QUIZ_RELATIVE_PATH" val="T31 CĐ 10 HH THAT LA HAY-NGHE NHAC-TNKP\quiz\quiz2.quiz"/>
  <p:tag name="GENSWF_SLIDE_TITLE" val="Củng cố"/>
  <p:tag name="ISPRING_SLIDE_INDENT_LEVEL" val="0"/>
  <p:tag name="ISPRING_CUSTOM_TIMING_US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ám ơn"/>
  <p:tag name="ISPRING_SLIDE_INDENT_LEVEL" val="0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hởi động"/>
  <p:tag name="ISPRING_SLIDE_INDENT_LEVEL" val="0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E:\giáo án\bài mẫu\T31 CĐ 10 HH THAT LA HAY-NGHE NHAC-TNKP\quiz\quiz1.quiz"/>
  <p:tag name="ISPRING_QUIZ_RELATIVE_PATH" val="T31 CĐ 10 HH THAT LA HAY-NGHE NHAC-TNKP\quiz\quiz1.quiz"/>
  <p:tag name="GENSWF_SLIDE_TITLE" val="Kiểm tra bài cũ"/>
  <p:tag name="ISPRING_SLIDE_INDENT_LEVEL" val="0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Quan sát tranh"/>
  <p:tag name="ISPRING_SLIDE_INDENT_LEVEL" val="0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 bài mới"/>
  <p:tag name="ISPRING_SLIDE_INDENT_LEVEL" val="0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 tác giả"/>
  <p:tag name="ISPRING_SLIDE_INDENT_LEVEL" val="0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Nghe hát mẫu"/>
  <p:tag name="ISPRING_SLIDE_INDENT_LEVEL" val="0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Đọc lời ca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2476</TotalTime>
  <Words>800</Words>
  <Application>Microsoft Office PowerPoint</Application>
  <PresentationFormat>On-screen Show (16:9)</PresentationFormat>
  <Paragraphs>137</Paragraphs>
  <Slides>22</Slides>
  <Notes>22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等线</vt:lpstr>
      <vt:lpstr>微软雅黑</vt:lpstr>
      <vt:lpstr>Arial</vt:lpstr>
      <vt:lpstr>Calibri</vt:lpstr>
      <vt:lpstr>Calibri Light</vt:lpstr>
      <vt:lpstr>Constantia</vt:lpstr>
      <vt:lpstr>Segoe UI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Thứ hai ngày 18 tháng 04 năm 2022  Âm nhạc</vt:lpstr>
      <vt:lpstr>Thứ hai ngày 18 tháng 04 năm 2022  Âm nhạc</vt:lpstr>
      <vt:lpstr>Thứ hai ngày 18 tháng 04 năm 2022  Âm nhạc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Hát kết hợp vỗ tay theo nhịp: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 THAT LA HAY-NGHE NHAC</dc:title>
  <dc:creator>User</dc:creator>
  <cp:lastModifiedBy>user</cp:lastModifiedBy>
  <cp:revision>160</cp:revision>
  <dcterms:created xsi:type="dcterms:W3CDTF">2017-03-04T06:55:50Z</dcterms:created>
  <dcterms:modified xsi:type="dcterms:W3CDTF">2023-02-06T12:47:53Z</dcterms:modified>
</cp:coreProperties>
</file>