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82" r:id="rId5"/>
    <p:sldId id="276" r:id="rId6"/>
    <p:sldId id="283" r:id="rId7"/>
    <p:sldId id="284" r:id="rId8"/>
    <p:sldId id="277" r:id="rId9"/>
    <p:sldId id="285"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29"/>
    <a:srgbClr val="F6882E"/>
    <a:srgbClr val="FFDB69"/>
    <a:srgbClr val="FF3399"/>
    <a:srgbClr val="88DFE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BC03A-C4A2-4279-8C2D-07311D028E5A}" v="11" dt="2022-08-13T05:07:5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6" autoAdjust="0"/>
    <p:restoredTop sz="94660"/>
  </p:normalViewPr>
  <p:slideViewPr>
    <p:cSldViewPr>
      <p:cViewPr varScale="1">
        <p:scale>
          <a:sx n="47" d="100"/>
          <a:sy n="47" d="100"/>
        </p:scale>
        <p:origin x="804" y="4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8D04585-5AD1-4860-B211-352B2722D054}"/>
    <pc:docChg chg="modSld">
      <pc:chgData name="T H" userId="270efafb50020bd6" providerId="LiveId" clId="{B8D04585-5AD1-4860-B211-352B2722D054}" dt="2022-08-12T00:58:47.287" v="15" actId="20577"/>
      <pc:docMkLst>
        <pc:docMk/>
      </pc:docMkLst>
      <pc:sldChg chg="modSp mod">
        <pc:chgData name="T H" userId="270efafb50020bd6" providerId="LiveId" clId="{B8D04585-5AD1-4860-B211-352B2722D054}" dt="2022-08-12T00:58:47.287" v="15" actId="20577"/>
        <pc:sldMkLst>
          <pc:docMk/>
          <pc:sldMk cId="2181279512" sldId="275"/>
        </pc:sldMkLst>
        <pc:spChg chg="mod">
          <ac:chgData name="T H" userId="270efafb50020bd6" providerId="LiveId" clId="{B8D04585-5AD1-4860-B211-352B2722D054}" dt="2022-08-12T00:58:47.287" v="15" actId="20577"/>
          <ac:spMkLst>
            <pc:docMk/>
            <pc:sldMk cId="2181279512" sldId="275"/>
            <ac:spMk id="14" creationId="{00000000-0000-0000-0000-000000000000}"/>
          </ac:spMkLst>
        </pc:spChg>
      </pc:sldChg>
    </pc:docChg>
  </pc:docChgLst>
  <pc:docChgLst>
    <pc:chgData name="T H" userId="270efafb50020bd6" providerId="LiveId" clId="{3AC2328E-097B-45CF-A799-A887DBE47057}"/>
    <pc:docChg chg="undo redo custSel addSld modSld">
      <pc:chgData name="T H" userId="270efafb50020bd6" providerId="LiveId" clId="{3AC2328E-097B-45CF-A799-A887DBE47057}" dt="2022-08-11T22:35:03.761" v="2773" actId="1076"/>
      <pc:docMkLst>
        <pc:docMk/>
      </pc:docMkLst>
      <pc:sldChg chg="addSp delSp modSp mod delAnim modAnim">
        <pc:chgData name="T H" userId="270efafb50020bd6" providerId="LiveId" clId="{3AC2328E-097B-45CF-A799-A887DBE47057}" dt="2022-08-11T19:55:57.106" v="555" actId="20577"/>
        <pc:sldMkLst>
          <pc:docMk/>
          <pc:sldMk cId="2365650238" sldId="258"/>
        </pc:sldMkLst>
        <pc:spChg chg="del mod">
          <ac:chgData name="T H" userId="270efafb50020bd6" providerId="LiveId" clId="{3AC2328E-097B-45CF-A799-A887DBE47057}" dt="2022-08-11T19:40:40.022" v="218" actId="478"/>
          <ac:spMkLst>
            <pc:docMk/>
            <pc:sldMk cId="2365650238" sldId="258"/>
            <ac:spMk id="8" creationId="{00000000-0000-0000-0000-000000000000}"/>
          </ac:spMkLst>
        </pc:spChg>
        <pc:spChg chg="add mod">
          <ac:chgData name="T H" userId="270efafb50020bd6" providerId="LiveId" clId="{3AC2328E-097B-45CF-A799-A887DBE47057}" dt="2022-08-11T19:48:07.183" v="262" actId="948"/>
          <ac:spMkLst>
            <pc:docMk/>
            <pc:sldMk cId="2365650238" sldId="258"/>
            <ac:spMk id="11" creationId="{882865E2-EDCD-B891-8A25-0B8C9B6B57D0}"/>
          </ac:spMkLst>
        </pc:spChg>
        <pc:spChg chg="del">
          <ac:chgData name="T H" userId="270efafb50020bd6" providerId="LiveId" clId="{3AC2328E-097B-45CF-A799-A887DBE47057}" dt="2022-08-11T19:40:33.120" v="211" actId="478"/>
          <ac:spMkLst>
            <pc:docMk/>
            <pc:sldMk cId="2365650238" sldId="258"/>
            <ac:spMk id="18" creationId="{00000000-0000-0000-0000-000000000000}"/>
          </ac:spMkLst>
        </pc:spChg>
        <pc:spChg chg="del">
          <ac:chgData name="T H" userId="270efafb50020bd6" providerId="LiveId" clId="{3AC2328E-097B-45CF-A799-A887DBE47057}" dt="2022-08-11T19:40:33.120" v="211" actId="478"/>
          <ac:spMkLst>
            <pc:docMk/>
            <pc:sldMk cId="2365650238" sldId="258"/>
            <ac:spMk id="19" creationId="{00000000-0000-0000-0000-000000000000}"/>
          </ac:spMkLst>
        </pc:spChg>
        <pc:spChg chg="del mod">
          <ac:chgData name="T H" userId="270efafb50020bd6" providerId="LiveId" clId="{3AC2328E-097B-45CF-A799-A887DBE47057}" dt="2022-08-11T19:40:37.714" v="216" actId="478"/>
          <ac:spMkLst>
            <pc:docMk/>
            <pc:sldMk cId="2365650238" sldId="258"/>
            <ac:spMk id="20" creationId="{00000000-0000-0000-0000-000000000000}"/>
          </ac:spMkLst>
        </pc:spChg>
        <pc:spChg chg="del">
          <ac:chgData name="T H" userId="270efafb50020bd6" providerId="LiveId" clId="{3AC2328E-097B-45CF-A799-A887DBE47057}" dt="2022-08-11T19:40:33.120" v="211" actId="478"/>
          <ac:spMkLst>
            <pc:docMk/>
            <pc:sldMk cId="2365650238" sldId="258"/>
            <ac:spMk id="21" creationId="{00000000-0000-0000-0000-000000000000}"/>
          </ac:spMkLst>
        </pc:spChg>
        <pc:spChg chg="del">
          <ac:chgData name="T H" userId="270efafb50020bd6" providerId="LiveId" clId="{3AC2328E-097B-45CF-A799-A887DBE47057}" dt="2022-08-11T19:40:33.120" v="211" actId="478"/>
          <ac:spMkLst>
            <pc:docMk/>
            <pc:sldMk cId="2365650238" sldId="258"/>
            <ac:spMk id="22" creationId="{00000000-0000-0000-0000-000000000000}"/>
          </ac:spMkLst>
        </pc:spChg>
        <pc:spChg chg="mod">
          <ac:chgData name="T H" userId="270efafb50020bd6" providerId="LiveId" clId="{3AC2328E-097B-45CF-A799-A887DBE47057}" dt="2022-08-11T19:48:34.770" v="298" actId="20577"/>
          <ac:spMkLst>
            <pc:docMk/>
            <pc:sldMk cId="2365650238" sldId="258"/>
            <ac:spMk id="45" creationId="{00000000-0000-0000-0000-000000000000}"/>
          </ac:spMkLst>
        </pc:spChg>
        <pc:spChg chg="mod">
          <ac:chgData name="T H" userId="270efafb50020bd6" providerId="LiveId" clId="{3AC2328E-097B-45CF-A799-A887DBE47057}" dt="2022-08-11T19:38:56.293" v="85" actId="20577"/>
          <ac:spMkLst>
            <pc:docMk/>
            <pc:sldMk cId="2365650238" sldId="258"/>
            <ac:spMk id="46" creationId="{00000000-0000-0000-0000-000000000000}"/>
          </ac:spMkLst>
        </pc:spChg>
        <pc:spChg chg="mod">
          <ac:chgData name="T H" userId="270efafb50020bd6" providerId="LiveId" clId="{3AC2328E-097B-45CF-A799-A887DBE47057}" dt="2022-08-11T19:55:57.106" v="555" actId="20577"/>
          <ac:spMkLst>
            <pc:docMk/>
            <pc:sldMk cId="2365650238" sldId="258"/>
            <ac:spMk id="47" creationId="{00000000-0000-0000-0000-000000000000}"/>
          </ac:spMkLst>
        </pc:spChg>
        <pc:picChg chg="add mod modCrop">
          <ac:chgData name="T H" userId="270efafb50020bd6" providerId="LiveId" clId="{3AC2328E-097B-45CF-A799-A887DBE47057}" dt="2022-08-11T19:47:48.103" v="261" actId="1076"/>
          <ac:picMkLst>
            <pc:docMk/>
            <pc:sldMk cId="2365650238" sldId="258"/>
            <ac:picMk id="9" creationId="{18A919B0-131C-EE46-E00B-5B22D3489BED}"/>
          </ac:picMkLst>
        </pc:picChg>
        <pc:picChg chg="del">
          <ac:chgData name="T H" userId="270efafb50020bd6" providerId="LiveId" clId="{3AC2328E-097B-45CF-A799-A887DBE47057}" dt="2022-08-11T19:40:34.478" v="212" actId="478"/>
          <ac:picMkLst>
            <pc:docMk/>
            <pc:sldMk cId="2365650238" sldId="258"/>
            <ac:picMk id="12" creationId="{00000000-0000-0000-0000-000000000000}"/>
          </ac:picMkLst>
        </pc:picChg>
        <pc:picChg chg="del">
          <ac:chgData name="T H" userId="270efafb50020bd6" providerId="LiveId" clId="{3AC2328E-097B-45CF-A799-A887DBE47057}" dt="2022-08-11T19:40:34.987" v="213" actId="478"/>
          <ac:picMkLst>
            <pc:docMk/>
            <pc:sldMk cId="2365650238" sldId="258"/>
            <ac:picMk id="13" creationId="{00000000-0000-0000-0000-000000000000}"/>
          </ac:picMkLst>
        </pc:picChg>
        <pc:picChg chg="del">
          <ac:chgData name="T H" userId="270efafb50020bd6" providerId="LiveId" clId="{3AC2328E-097B-45CF-A799-A887DBE47057}" dt="2022-08-11T19:40:35.465" v="214" actId="478"/>
          <ac:picMkLst>
            <pc:docMk/>
            <pc:sldMk cId="2365650238" sldId="258"/>
            <ac:picMk id="14" creationId="{00000000-0000-0000-0000-000000000000}"/>
          </ac:picMkLst>
        </pc:picChg>
        <pc:picChg chg="del">
          <ac:chgData name="T H" userId="270efafb50020bd6" providerId="LiveId" clId="{3AC2328E-097B-45CF-A799-A887DBE47057}" dt="2022-08-11T19:40:33.120" v="211" actId="478"/>
          <ac:picMkLst>
            <pc:docMk/>
            <pc:sldMk cId="2365650238" sldId="258"/>
            <ac:picMk id="15" creationId="{00000000-0000-0000-0000-000000000000}"/>
          </ac:picMkLst>
        </pc:picChg>
        <pc:picChg chg="del">
          <ac:chgData name="T H" userId="270efafb50020bd6" providerId="LiveId" clId="{3AC2328E-097B-45CF-A799-A887DBE47057}" dt="2022-08-11T19:40:33.120" v="211" actId="478"/>
          <ac:picMkLst>
            <pc:docMk/>
            <pc:sldMk cId="2365650238" sldId="258"/>
            <ac:picMk id="16" creationId="{00000000-0000-0000-0000-000000000000}"/>
          </ac:picMkLst>
        </pc:picChg>
        <pc:picChg chg="del">
          <ac:chgData name="T H" userId="270efafb50020bd6" providerId="LiveId" clId="{3AC2328E-097B-45CF-A799-A887DBE47057}" dt="2022-08-11T19:40:29.417" v="210" actId="478"/>
          <ac:picMkLst>
            <pc:docMk/>
            <pc:sldMk cId="2365650238" sldId="258"/>
            <ac:picMk id="2050" creationId="{00000000-0000-0000-0000-000000000000}"/>
          </ac:picMkLst>
        </pc:picChg>
      </pc:sldChg>
      <pc:sldChg chg="modSp mod">
        <pc:chgData name="T H" userId="270efafb50020bd6" providerId="LiveId" clId="{3AC2328E-097B-45CF-A799-A887DBE47057}" dt="2022-08-11T19:38:23.569" v="39" actId="20577"/>
        <pc:sldMkLst>
          <pc:docMk/>
          <pc:sldMk cId="2181279512" sldId="275"/>
        </pc:sldMkLst>
        <pc:spChg chg="mod">
          <ac:chgData name="T H" userId="270efafb50020bd6" providerId="LiveId" clId="{3AC2328E-097B-45CF-A799-A887DBE47057}" dt="2022-08-11T19:38:23.569" v="39" actId="20577"/>
          <ac:spMkLst>
            <pc:docMk/>
            <pc:sldMk cId="2181279512" sldId="275"/>
            <ac:spMk id="14" creationId="{00000000-0000-0000-0000-000000000000}"/>
          </ac:spMkLst>
        </pc:spChg>
        <pc:spChg chg="mod">
          <ac:chgData name="T H" userId="270efafb50020bd6" providerId="LiveId" clId="{3AC2328E-097B-45CF-A799-A887DBE47057}" dt="2022-08-11T19:38:11.242" v="0" actId="1076"/>
          <ac:spMkLst>
            <pc:docMk/>
            <pc:sldMk cId="2181279512" sldId="275"/>
            <ac:spMk id="15" creationId="{00000000-0000-0000-0000-000000000000}"/>
          </ac:spMkLst>
        </pc:spChg>
      </pc:sldChg>
      <pc:sldChg chg="addSp delSp modSp mod modAnim">
        <pc:chgData name="T H" userId="270efafb50020bd6" providerId="LiveId" clId="{3AC2328E-097B-45CF-A799-A887DBE47057}" dt="2022-08-11T20:34:16.605" v="1459" actId="14100"/>
        <pc:sldMkLst>
          <pc:docMk/>
          <pc:sldMk cId="1464382639" sldId="276"/>
        </pc:sldMkLst>
        <pc:spChg chg="add mod">
          <ac:chgData name="T H" userId="270efafb50020bd6" providerId="LiveId" clId="{3AC2328E-097B-45CF-A799-A887DBE47057}" dt="2022-08-11T19:49:25.478" v="302"/>
          <ac:spMkLst>
            <pc:docMk/>
            <pc:sldMk cId="1464382639" sldId="276"/>
            <ac:spMk id="25" creationId="{BE534BE0-9C95-F0B2-DDF9-DB03467C0DA3}"/>
          </ac:spMkLst>
        </pc:spChg>
        <pc:spChg chg="add del mod">
          <ac:chgData name="T H" userId="270efafb50020bd6" providerId="LiveId" clId="{3AC2328E-097B-45CF-A799-A887DBE47057}" dt="2022-08-11T20:07:46.073" v="1204" actId="478"/>
          <ac:spMkLst>
            <pc:docMk/>
            <pc:sldMk cId="1464382639" sldId="276"/>
            <ac:spMk id="28" creationId="{BAE73051-6F7B-F483-C968-2D13046BA572}"/>
          </ac:spMkLst>
        </pc:spChg>
        <pc:spChg chg="add mod">
          <ac:chgData name="T H" userId="270efafb50020bd6" providerId="LiveId" clId="{3AC2328E-097B-45CF-A799-A887DBE47057}" dt="2022-08-11T20:10:13.793" v="1319" actId="1037"/>
          <ac:spMkLst>
            <pc:docMk/>
            <pc:sldMk cId="1464382639" sldId="276"/>
            <ac:spMk id="29" creationId="{86C69135-9527-2A0F-D3AE-27FA8C2FD2CE}"/>
          </ac:spMkLst>
        </pc:spChg>
        <pc:spChg chg="add mod">
          <ac:chgData name="T H" userId="270efafb50020bd6" providerId="LiveId" clId="{3AC2328E-097B-45CF-A799-A887DBE47057}" dt="2022-08-11T20:10:38.299" v="1324" actId="1037"/>
          <ac:spMkLst>
            <pc:docMk/>
            <pc:sldMk cId="1464382639" sldId="276"/>
            <ac:spMk id="30" creationId="{27B9244A-4A39-7AA3-D3A4-7D5939D16D3F}"/>
          </ac:spMkLst>
        </pc:spChg>
        <pc:spChg chg="add mod">
          <ac:chgData name="T H" userId="270efafb50020bd6" providerId="LiveId" clId="{3AC2328E-097B-45CF-A799-A887DBE47057}" dt="2022-08-11T20:10:42.076" v="1326" actId="1037"/>
          <ac:spMkLst>
            <pc:docMk/>
            <pc:sldMk cId="1464382639" sldId="276"/>
            <ac:spMk id="31" creationId="{2197C24E-BC92-7E85-0719-4D9D472E1C5D}"/>
          </ac:spMkLst>
        </pc:spChg>
        <pc:spChg chg="add mod">
          <ac:chgData name="T H" userId="270efafb50020bd6" providerId="LiveId" clId="{3AC2328E-097B-45CF-A799-A887DBE47057}" dt="2022-08-11T20:10:44.588" v="1328" actId="1037"/>
          <ac:spMkLst>
            <pc:docMk/>
            <pc:sldMk cId="1464382639" sldId="276"/>
            <ac:spMk id="32" creationId="{EE44620E-BF75-F13A-806E-6E92C4EA2A8D}"/>
          </ac:spMkLst>
        </pc:spChg>
        <pc:spChg chg="add mod">
          <ac:chgData name="T H" userId="270efafb50020bd6" providerId="LiveId" clId="{3AC2328E-097B-45CF-A799-A887DBE47057}" dt="2022-08-11T20:10:47.029" v="1330" actId="1037"/>
          <ac:spMkLst>
            <pc:docMk/>
            <pc:sldMk cId="1464382639" sldId="276"/>
            <ac:spMk id="33" creationId="{3AFBA12D-FB72-EF3A-0C0B-26598D04F4BB}"/>
          </ac:spMkLst>
        </pc:spChg>
        <pc:spChg chg="add mod">
          <ac:chgData name="T H" userId="270efafb50020bd6" providerId="LiveId" clId="{3AC2328E-097B-45CF-A799-A887DBE47057}" dt="2022-08-11T20:11:07.098" v="1340" actId="14100"/>
          <ac:spMkLst>
            <pc:docMk/>
            <pc:sldMk cId="1464382639" sldId="276"/>
            <ac:spMk id="34" creationId="{609A5937-2319-FEF7-70FB-07304E65C06C}"/>
          </ac:spMkLst>
        </pc:spChg>
        <pc:spChg chg="del">
          <ac:chgData name="T H" userId="270efafb50020bd6" providerId="LiveId" clId="{3AC2328E-097B-45CF-A799-A887DBE47057}" dt="2022-08-11T19:49:25.002" v="301" actId="478"/>
          <ac:spMkLst>
            <pc:docMk/>
            <pc:sldMk cId="1464382639" sldId="276"/>
            <ac:spMk id="45" creationId="{00000000-0000-0000-0000-000000000000}"/>
          </ac:spMkLst>
        </pc:spChg>
        <pc:spChg chg="mod">
          <ac:chgData name="T H" userId="270efafb50020bd6" providerId="LiveId" clId="{3AC2328E-097B-45CF-A799-A887DBE47057}" dt="2022-08-11T20:03:45.614" v="962" actId="20577"/>
          <ac:spMkLst>
            <pc:docMk/>
            <pc:sldMk cId="1464382639" sldId="276"/>
            <ac:spMk id="46" creationId="{00000000-0000-0000-0000-000000000000}"/>
          </ac:spMkLst>
        </pc:spChg>
        <pc:spChg chg="mod">
          <ac:chgData name="T H" userId="270efafb50020bd6" providerId="LiveId" clId="{3AC2328E-097B-45CF-A799-A887DBE47057}" dt="2022-08-11T20:17:36.291" v="1372" actId="1036"/>
          <ac:spMkLst>
            <pc:docMk/>
            <pc:sldMk cId="1464382639" sldId="276"/>
            <ac:spMk id="47" creationId="{00000000-0000-0000-0000-000000000000}"/>
          </ac:spMkLst>
        </pc:spChg>
        <pc:grpChg chg="del">
          <ac:chgData name="T H" userId="270efafb50020bd6" providerId="LiveId" clId="{3AC2328E-097B-45CF-A799-A887DBE47057}" dt="2022-08-11T20:02:38.169" v="859" actId="478"/>
          <ac:grpSpMkLst>
            <pc:docMk/>
            <pc:sldMk cId="1464382639" sldId="276"/>
            <ac:grpSpMk id="7" creationId="{00000000-0000-0000-0000-000000000000}"/>
          </ac:grpSpMkLst>
        </pc:grpChg>
        <pc:grpChg chg="del">
          <ac:chgData name="T H" userId="270efafb50020bd6" providerId="LiveId" clId="{3AC2328E-097B-45CF-A799-A887DBE47057}" dt="2022-08-11T20:02:38.169" v="859" actId="478"/>
          <ac:grpSpMkLst>
            <pc:docMk/>
            <pc:sldMk cId="1464382639" sldId="276"/>
            <ac:grpSpMk id="9" creationId="{00000000-0000-0000-0000-000000000000}"/>
          </ac:grpSpMkLst>
        </pc:grpChg>
        <pc:grpChg chg="del">
          <ac:chgData name="T H" userId="270efafb50020bd6" providerId="LiveId" clId="{3AC2328E-097B-45CF-A799-A887DBE47057}" dt="2022-08-11T20:02:38.169" v="859" actId="478"/>
          <ac:grpSpMkLst>
            <pc:docMk/>
            <pc:sldMk cId="1464382639" sldId="276"/>
            <ac:grpSpMk id="10" creationId="{00000000-0000-0000-0000-000000000000}"/>
          </ac:grpSpMkLst>
        </pc:grpChg>
        <pc:grpChg chg="del">
          <ac:chgData name="T H" userId="270efafb50020bd6" providerId="LiveId" clId="{3AC2328E-097B-45CF-A799-A887DBE47057}" dt="2022-08-11T20:02:38.169" v="859" actId="478"/>
          <ac:grpSpMkLst>
            <pc:docMk/>
            <pc:sldMk cId="1464382639" sldId="276"/>
            <ac:grpSpMk id="11" creationId="{00000000-0000-0000-0000-000000000000}"/>
          </ac:grpSpMkLst>
        </pc:grpChg>
        <pc:grpChg chg="del">
          <ac:chgData name="T H" userId="270efafb50020bd6" providerId="LiveId" clId="{3AC2328E-097B-45CF-A799-A887DBE47057}" dt="2022-08-11T20:02:38.169" v="859" actId="478"/>
          <ac:grpSpMkLst>
            <pc:docMk/>
            <pc:sldMk cId="1464382639" sldId="276"/>
            <ac:grpSpMk id="17" creationId="{00000000-0000-0000-0000-000000000000}"/>
          </ac:grpSpMkLst>
        </pc:grpChg>
        <pc:grpChg chg="del">
          <ac:chgData name="T H" userId="270efafb50020bd6" providerId="LiveId" clId="{3AC2328E-097B-45CF-A799-A887DBE47057}" dt="2022-08-11T20:02:38.169" v="859" actId="478"/>
          <ac:grpSpMkLst>
            <pc:docMk/>
            <pc:sldMk cId="1464382639" sldId="276"/>
            <ac:grpSpMk id="23" creationId="{00000000-0000-0000-0000-000000000000}"/>
          </ac:grpSpMkLst>
        </pc:grpChg>
        <pc:graphicFrameChg chg="del">
          <ac:chgData name="T H" userId="270efafb50020bd6" providerId="LiveId" clId="{3AC2328E-097B-45CF-A799-A887DBE47057}" dt="2022-08-11T20:02:38.169" v="859" actId="478"/>
          <ac:graphicFrameMkLst>
            <pc:docMk/>
            <pc:sldMk cId="1464382639" sldId="276"/>
            <ac:graphicFrameMk id="24" creationId="{00000000-0000-0000-0000-000000000000}"/>
          </ac:graphicFrameMkLst>
        </pc:graphicFrameChg>
        <pc:picChg chg="add del mod">
          <ac:chgData name="T H" userId="270efafb50020bd6" providerId="LiveId" clId="{3AC2328E-097B-45CF-A799-A887DBE47057}" dt="2022-08-11T20:16:08.806" v="1370" actId="478"/>
          <ac:picMkLst>
            <pc:docMk/>
            <pc:sldMk cId="1464382639" sldId="276"/>
            <ac:picMk id="27" creationId="{70D32ECE-68B8-9B03-CA72-5BF8F35D9C4A}"/>
          </ac:picMkLst>
        </pc:picChg>
        <pc:picChg chg="add mod">
          <ac:chgData name="T H" userId="270efafb50020bd6" providerId="LiveId" clId="{3AC2328E-097B-45CF-A799-A887DBE47057}" dt="2022-08-11T20:34:16.605" v="1459" actId="14100"/>
          <ac:picMkLst>
            <pc:docMk/>
            <pc:sldMk cId="1464382639" sldId="276"/>
            <ac:picMk id="36" creationId="{22538764-A341-4E88-FE1F-C29BA1862962}"/>
          </ac:picMkLst>
        </pc:picChg>
        <pc:picChg chg="add del mod">
          <ac:chgData name="T H" userId="270efafb50020bd6" providerId="LiveId" clId="{3AC2328E-097B-45CF-A799-A887DBE47057}" dt="2022-08-11T20:15:39.765" v="1364" actId="478"/>
          <ac:picMkLst>
            <pc:docMk/>
            <pc:sldMk cId="1464382639" sldId="276"/>
            <ac:picMk id="38" creationId="{5D4701A4-99FB-C572-BAE5-EF6744192191}"/>
          </ac:picMkLst>
        </pc:picChg>
      </pc:sldChg>
      <pc:sldChg chg="addSp delSp modSp mod">
        <pc:chgData name="T H" userId="270efafb50020bd6" providerId="LiveId" clId="{3AC2328E-097B-45CF-A799-A887DBE47057}" dt="2022-08-11T22:35:03.761" v="2773" actId="1076"/>
        <pc:sldMkLst>
          <pc:docMk/>
          <pc:sldMk cId="330576698" sldId="277"/>
        </pc:sldMkLst>
        <pc:spChg chg="add mod">
          <ac:chgData name="T H" userId="270efafb50020bd6" providerId="LiveId" clId="{3AC2328E-097B-45CF-A799-A887DBE47057}" dt="2022-08-11T22:21:47.866" v="2686" actId="20577"/>
          <ac:spMkLst>
            <pc:docMk/>
            <pc:sldMk cId="330576698" sldId="277"/>
            <ac:spMk id="9" creationId="{9B5BC12F-5784-A506-1E36-6D39B1855387}"/>
          </ac:spMkLst>
        </pc:spChg>
        <pc:spChg chg="add mod">
          <ac:chgData name="T H" userId="270efafb50020bd6" providerId="LiveId" clId="{3AC2328E-097B-45CF-A799-A887DBE47057}" dt="2022-08-11T22:21:35.302" v="2681" actId="113"/>
          <ac:spMkLst>
            <pc:docMk/>
            <pc:sldMk cId="330576698" sldId="277"/>
            <ac:spMk id="10" creationId="{AE39F12C-2DEE-FE9B-ABAB-F0D6E5D2DFB1}"/>
          </ac:spMkLst>
        </pc:spChg>
        <pc:spChg chg="add mod">
          <ac:chgData name="T H" userId="270efafb50020bd6" providerId="LiveId" clId="{3AC2328E-097B-45CF-A799-A887DBE47057}" dt="2022-08-11T22:29:39.372" v="2744" actId="14100"/>
          <ac:spMkLst>
            <pc:docMk/>
            <pc:sldMk cId="330576698" sldId="277"/>
            <ac:spMk id="19" creationId="{BB0FA582-2508-9FF1-0CD3-1B243D3C683A}"/>
          </ac:spMkLst>
        </pc:spChg>
        <pc:spChg chg="add del mod">
          <ac:chgData name="T H" userId="270efafb50020bd6" providerId="LiveId" clId="{3AC2328E-097B-45CF-A799-A887DBE47057}" dt="2022-08-11T22:31:07.602" v="2758" actId="21"/>
          <ac:spMkLst>
            <pc:docMk/>
            <pc:sldMk cId="330576698" sldId="277"/>
            <ac:spMk id="21" creationId="{44A4B7CD-E0D9-222A-E9E3-B50F53AE330B}"/>
          </ac:spMkLst>
        </pc:spChg>
        <pc:spChg chg="add mod">
          <ac:chgData name="T H" userId="270efafb50020bd6" providerId="LiveId" clId="{3AC2328E-097B-45CF-A799-A887DBE47057}" dt="2022-08-11T22:29:49.201" v="2746" actId="571"/>
          <ac:spMkLst>
            <pc:docMk/>
            <pc:sldMk cId="330576698" sldId="277"/>
            <ac:spMk id="23" creationId="{7885437B-A9BD-5B2C-09F7-98A557087635}"/>
          </ac:spMkLst>
        </pc:spChg>
        <pc:spChg chg="add del mod">
          <ac:chgData name="T H" userId="270efafb50020bd6" providerId="LiveId" clId="{3AC2328E-097B-45CF-A799-A887DBE47057}" dt="2022-08-11T22:33:44.432" v="2765"/>
          <ac:spMkLst>
            <pc:docMk/>
            <pc:sldMk cId="330576698" sldId="277"/>
            <ac:spMk id="24" creationId="{E1BE1566-E3CD-794A-956D-8442E4EFE790}"/>
          </ac:spMkLst>
        </pc:spChg>
        <pc:spChg chg="add del mod">
          <ac:chgData name="T H" userId="270efafb50020bd6" providerId="LiveId" clId="{3AC2328E-097B-45CF-A799-A887DBE47057}" dt="2022-08-11T22:33:44.432" v="2765"/>
          <ac:spMkLst>
            <pc:docMk/>
            <pc:sldMk cId="330576698" sldId="277"/>
            <ac:spMk id="25" creationId="{32FAFB6B-565D-6CCE-700A-B08951E90A9F}"/>
          </ac:spMkLst>
        </pc:spChg>
        <pc:spChg chg="add del mod">
          <ac:chgData name="T H" userId="270efafb50020bd6" providerId="LiveId" clId="{3AC2328E-097B-45CF-A799-A887DBE47057}" dt="2022-08-11T22:33:44.432" v="2765"/>
          <ac:spMkLst>
            <pc:docMk/>
            <pc:sldMk cId="330576698" sldId="277"/>
            <ac:spMk id="26" creationId="{C2C67CEA-F5A6-317B-C9AC-125ABC9D3EF9}"/>
          </ac:spMkLst>
        </pc:spChg>
        <pc:spChg chg="add del mod">
          <ac:chgData name="T H" userId="270efafb50020bd6" providerId="LiveId" clId="{3AC2328E-097B-45CF-A799-A887DBE47057}" dt="2022-08-11T22:34:58.537" v="2772"/>
          <ac:spMkLst>
            <pc:docMk/>
            <pc:sldMk cId="330576698" sldId="277"/>
            <ac:spMk id="27" creationId="{E8F53EFE-3192-1AF6-0AB0-4123AC0E79CD}"/>
          </ac:spMkLst>
        </pc:spChg>
        <pc:spChg chg="add del mod">
          <ac:chgData name="T H" userId="270efafb50020bd6" providerId="LiveId" clId="{3AC2328E-097B-45CF-A799-A887DBE47057}" dt="2022-08-11T22:34:58.537" v="2772"/>
          <ac:spMkLst>
            <pc:docMk/>
            <pc:sldMk cId="330576698" sldId="277"/>
            <ac:spMk id="28" creationId="{7E3D23FE-C12D-7C32-161F-89F3451B9FE5}"/>
          </ac:spMkLst>
        </pc:spChg>
        <pc:spChg chg="del mod">
          <ac:chgData name="T H" userId="270efafb50020bd6" providerId="LiveId" clId="{3AC2328E-097B-45CF-A799-A887DBE47057}" dt="2022-08-11T22:02:33.322" v="2641" actId="478"/>
          <ac:spMkLst>
            <pc:docMk/>
            <pc:sldMk cId="330576698" sldId="277"/>
            <ac:spMk id="46" creationId="{00000000-0000-0000-0000-000000000000}"/>
          </ac:spMkLst>
        </pc:spChg>
        <pc:spChg chg="add del mod">
          <ac:chgData name="T H" userId="270efafb50020bd6" providerId="LiveId" clId="{3AC2328E-097B-45CF-A799-A887DBE47057}" dt="2022-08-11T22:34:58.537" v="2772"/>
          <ac:spMkLst>
            <pc:docMk/>
            <pc:sldMk cId="330576698" sldId="277"/>
            <ac:spMk id="47" creationId="{B04C9F5C-682C-4A9C-81E2-91D1EE4D4CEB}"/>
          </ac:spMkLst>
        </pc:spChg>
        <pc:spChg chg="mod">
          <ac:chgData name="T H" userId="270efafb50020bd6" providerId="LiveId" clId="{3AC2328E-097B-45CF-A799-A887DBE47057}" dt="2022-08-11T22:35:03.761" v="2773" actId="1076"/>
          <ac:spMkLst>
            <pc:docMk/>
            <pc:sldMk cId="330576698" sldId="277"/>
            <ac:spMk id="53" creationId="{16E222C6-3F69-E178-367D-141503EDD1B5}"/>
          </ac:spMkLst>
        </pc:spChg>
        <pc:grpChg chg="del">
          <ac:chgData name="T H" userId="270efafb50020bd6" providerId="LiveId" clId="{3AC2328E-097B-45CF-A799-A887DBE47057}" dt="2022-08-11T21:59:51.392" v="2506" actId="478"/>
          <ac:grpSpMkLst>
            <pc:docMk/>
            <pc:sldMk cId="330576698" sldId="277"/>
            <ac:grpSpMk id="30" creationId="{00000000-0000-0000-0000-000000000000}"/>
          </ac:grpSpMkLst>
        </pc:grpChg>
        <pc:grpChg chg="del">
          <ac:chgData name="T H" userId="270efafb50020bd6" providerId="LiveId" clId="{3AC2328E-097B-45CF-A799-A887DBE47057}" dt="2022-08-11T21:59:51.392" v="2506" actId="478"/>
          <ac:grpSpMkLst>
            <pc:docMk/>
            <pc:sldMk cId="330576698" sldId="277"/>
            <ac:grpSpMk id="33" creationId="{00000000-0000-0000-0000-000000000000}"/>
          </ac:grpSpMkLst>
        </pc:grpChg>
        <pc:grpChg chg="del">
          <ac:chgData name="T H" userId="270efafb50020bd6" providerId="LiveId" clId="{3AC2328E-097B-45CF-A799-A887DBE47057}" dt="2022-08-11T21:59:51.392" v="2506" actId="478"/>
          <ac:grpSpMkLst>
            <pc:docMk/>
            <pc:sldMk cId="330576698" sldId="277"/>
            <ac:grpSpMk id="36" creationId="{00000000-0000-0000-0000-000000000000}"/>
          </ac:grpSpMkLst>
        </pc:grpChg>
        <pc:grpChg chg="del">
          <ac:chgData name="T H" userId="270efafb50020bd6" providerId="LiveId" clId="{3AC2328E-097B-45CF-A799-A887DBE47057}" dt="2022-08-11T21:59:51.392" v="2506" actId="478"/>
          <ac:grpSpMkLst>
            <pc:docMk/>
            <pc:sldMk cId="330576698" sldId="277"/>
            <ac:grpSpMk id="39" creationId="{00000000-0000-0000-0000-000000000000}"/>
          </ac:grpSpMkLst>
        </pc:grpChg>
        <pc:grpChg chg="del">
          <ac:chgData name="T H" userId="270efafb50020bd6" providerId="LiveId" clId="{3AC2328E-097B-45CF-A799-A887DBE47057}" dt="2022-08-11T21:59:51.392" v="2506" actId="478"/>
          <ac:grpSpMkLst>
            <pc:docMk/>
            <pc:sldMk cId="330576698" sldId="277"/>
            <ac:grpSpMk id="42" creationId="{00000000-0000-0000-0000-000000000000}"/>
          </ac:grpSpMkLst>
        </pc:grpChg>
        <pc:grpChg chg="del">
          <ac:chgData name="T H" userId="270efafb50020bd6" providerId="LiveId" clId="{3AC2328E-097B-45CF-A799-A887DBE47057}" dt="2022-08-11T21:59:51.392" v="2506" actId="478"/>
          <ac:grpSpMkLst>
            <pc:docMk/>
            <pc:sldMk cId="330576698" sldId="277"/>
            <ac:grpSpMk id="48" creationId="{00000000-0000-0000-0000-000000000000}"/>
          </ac:grpSpMkLst>
        </pc:grpChg>
        <pc:graphicFrameChg chg="del">
          <ac:chgData name="T H" userId="270efafb50020bd6" providerId="LiveId" clId="{3AC2328E-097B-45CF-A799-A887DBE47057}" dt="2022-08-11T21:59:51.392" v="2506" actId="478"/>
          <ac:graphicFrameMkLst>
            <pc:docMk/>
            <pc:sldMk cId="330576698" sldId="277"/>
            <ac:graphicFrameMk id="29" creationId="{00000000-0000-0000-0000-000000000000}"/>
          </ac:graphicFrameMkLst>
        </pc:graphicFrameChg>
        <pc:picChg chg="add mod modCrop">
          <ac:chgData name="T H" userId="270efafb50020bd6" providerId="LiveId" clId="{3AC2328E-097B-45CF-A799-A887DBE47057}" dt="2022-08-11T22:27:45.870" v="2735" actId="1076"/>
          <ac:picMkLst>
            <pc:docMk/>
            <pc:sldMk cId="330576698" sldId="277"/>
            <ac:picMk id="8" creationId="{1907B49A-BB68-4077-2586-9BB8F3C37928}"/>
          </ac:picMkLst>
        </pc:picChg>
        <pc:picChg chg="add del mod">
          <ac:chgData name="T H" userId="270efafb50020bd6" providerId="LiveId" clId="{3AC2328E-097B-45CF-A799-A887DBE47057}" dt="2022-08-11T22:25:40.246" v="2709" actId="478"/>
          <ac:picMkLst>
            <pc:docMk/>
            <pc:sldMk cId="330576698" sldId="277"/>
            <ac:picMk id="12" creationId="{539D159B-EF47-915D-C678-C594DE8CAAD6}"/>
          </ac:picMkLst>
        </pc:picChg>
        <pc:picChg chg="add del mod">
          <ac:chgData name="T H" userId="270efafb50020bd6" providerId="LiveId" clId="{3AC2328E-097B-45CF-A799-A887DBE47057}" dt="2022-08-11T22:26:16.754" v="2713" actId="478"/>
          <ac:picMkLst>
            <pc:docMk/>
            <pc:sldMk cId="330576698" sldId="277"/>
            <ac:picMk id="14" creationId="{B24F3480-036F-81C4-78C7-49126D25217F}"/>
          </ac:picMkLst>
        </pc:picChg>
        <pc:picChg chg="add mod modCrop">
          <ac:chgData name="T H" userId="270efafb50020bd6" providerId="LiveId" clId="{3AC2328E-097B-45CF-A799-A887DBE47057}" dt="2022-08-11T22:27:59.310" v="2736" actId="732"/>
          <ac:picMkLst>
            <pc:docMk/>
            <pc:sldMk cId="330576698" sldId="277"/>
            <ac:picMk id="15" creationId="{EC059CE5-C60E-E96E-9E80-8D247B9843D5}"/>
          </ac:picMkLst>
        </pc:picChg>
        <pc:picChg chg="add mod">
          <ac:chgData name="T H" userId="270efafb50020bd6" providerId="LiveId" clId="{3AC2328E-097B-45CF-A799-A887DBE47057}" dt="2022-08-11T22:27:42.057" v="2734" actId="14100"/>
          <ac:picMkLst>
            <pc:docMk/>
            <pc:sldMk cId="330576698" sldId="277"/>
            <ac:picMk id="16" creationId="{E68EAA73-06CF-B48B-2B2F-6F0B0D65771A}"/>
          </ac:picMkLst>
        </pc:picChg>
        <pc:picChg chg="add del mod">
          <ac:chgData name="T H" userId="270efafb50020bd6" providerId="LiveId" clId="{3AC2328E-097B-45CF-A799-A887DBE47057}" dt="2022-08-11T22:30:23.928" v="2753" actId="478"/>
          <ac:picMkLst>
            <pc:docMk/>
            <pc:sldMk cId="330576698" sldId="277"/>
            <ac:picMk id="18" creationId="{22C19B3F-ACD1-0A04-A26B-48929E108B78}"/>
          </ac:picMkLst>
        </pc:picChg>
        <pc:picChg chg="add del mod">
          <ac:chgData name="T H" userId="270efafb50020bd6" providerId="LiveId" clId="{3AC2328E-097B-45CF-A799-A887DBE47057}" dt="2022-08-11T22:30:21.675" v="2752" actId="478"/>
          <ac:picMkLst>
            <pc:docMk/>
            <pc:sldMk cId="330576698" sldId="277"/>
            <ac:picMk id="20" creationId="{CEC1F2B5-69A2-312A-4C8D-7A59341BBD6C}"/>
          </ac:picMkLst>
        </pc:picChg>
        <pc:picChg chg="add del mod">
          <ac:chgData name="T H" userId="270efafb50020bd6" providerId="LiveId" clId="{3AC2328E-097B-45CF-A799-A887DBE47057}" dt="2022-08-11T22:34:58.537" v="2772"/>
          <ac:picMkLst>
            <pc:docMk/>
            <pc:sldMk cId="330576698" sldId="277"/>
            <ac:picMk id="22" creationId="{5C30A8F4-2948-3727-0A35-DCE0A85B6EB6}"/>
          </ac:picMkLst>
        </pc:picChg>
        <pc:picChg chg="mod">
          <ac:chgData name="T H" userId="270efafb50020bd6" providerId="LiveId" clId="{3AC2328E-097B-45CF-A799-A887DBE47057}" dt="2022-08-11T22:34:50.379" v="2771"/>
          <ac:picMkLst>
            <pc:docMk/>
            <pc:sldMk cId="330576698" sldId="277"/>
            <ac:picMk id="52" creationId="{C0029C52-E8BE-7A88-724E-BC746097E3EC}"/>
          </ac:picMkLst>
        </pc:picChg>
      </pc:sldChg>
      <pc:sldChg chg="addSp delSp modSp add mod delAnim modAnim">
        <pc:chgData name="T H" userId="270efafb50020bd6" providerId="LiveId" clId="{3AC2328E-097B-45CF-A799-A887DBE47057}" dt="2022-08-11T20:01:45.441" v="858" actId="255"/>
        <pc:sldMkLst>
          <pc:docMk/>
          <pc:sldMk cId="4215768826" sldId="282"/>
        </pc:sldMkLst>
        <pc:spChg chg="add mod">
          <ac:chgData name="T H" userId="270efafb50020bd6" providerId="LiveId" clId="{3AC2328E-097B-45CF-A799-A887DBE47057}" dt="2022-08-11T19:59:28.088" v="572" actId="571"/>
          <ac:spMkLst>
            <pc:docMk/>
            <pc:sldMk cId="4215768826" sldId="282"/>
            <ac:spMk id="10" creationId="{B1714BEB-8ABE-ACC5-AD7E-A2D75D13A9C7}"/>
          </ac:spMkLst>
        </pc:spChg>
        <pc:spChg chg="del">
          <ac:chgData name="T H" userId="270efafb50020bd6" providerId="LiveId" clId="{3AC2328E-097B-45CF-A799-A887DBE47057}" dt="2022-08-11T19:56:02.850" v="557" actId="478"/>
          <ac:spMkLst>
            <pc:docMk/>
            <pc:sldMk cId="4215768826" sldId="282"/>
            <ac:spMk id="11" creationId="{882865E2-EDCD-B891-8A25-0B8C9B6B57D0}"/>
          </ac:spMkLst>
        </pc:spChg>
        <pc:spChg chg="add mod">
          <ac:chgData name="T H" userId="270efafb50020bd6" providerId="LiveId" clId="{3AC2328E-097B-45CF-A799-A887DBE47057}" dt="2022-08-11T19:59:28.088" v="572" actId="571"/>
          <ac:spMkLst>
            <pc:docMk/>
            <pc:sldMk cId="4215768826" sldId="282"/>
            <ac:spMk id="12" creationId="{80A11ADF-A6A7-25DC-28BE-76C5C2744B12}"/>
          </ac:spMkLst>
        </pc:spChg>
        <pc:spChg chg="add mod">
          <ac:chgData name="T H" userId="270efafb50020bd6" providerId="LiveId" clId="{3AC2328E-097B-45CF-A799-A887DBE47057}" dt="2022-08-11T20:01:45.441" v="858" actId="255"/>
          <ac:spMkLst>
            <pc:docMk/>
            <pc:sldMk cId="4215768826" sldId="282"/>
            <ac:spMk id="13" creationId="{B7CEBECE-7119-C234-63C1-9B59A1A79F86}"/>
          </ac:spMkLst>
        </pc:spChg>
        <pc:spChg chg="mod">
          <ac:chgData name="T H" userId="270efafb50020bd6" providerId="LiveId" clId="{3AC2328E-097B-45CF-A799-A887DBE47057}" dt="2022-08-11T19:55:48.930" v="553" actId="20577"/>
          <ac:spMkLst>
            <pc:docMk/>
            <pc:sldMk cId="4215768826" sldId="282"/>
            <ac:spMk id="47" creationId="{00000000-0000-0000-0000-000000000000}"/>
          </ac:spMkLst>
        </pc:spChg>
        <pc:picChg chg="add mod">
          <ac:chgData name="T H" userId="270efafb50020bd6" providerId="LiveId" clId="{3AC2328E-097B-45CF-A799-A887DBE47057}" dt="2022-08-11T20:01:34.980" v="856" actId="1076"/>
          <ac:picMkLst>
            <pc:docMk/>
            <pc:sldMk cId="4215768826" sldId="282"/>
            <ac:picMk id="8" creationId="{93E84258-810B-C93E-17FD-33EF61445994}"/>
          </ac:picMkLst>
        </pc:picChg>
        <pc:picChg chg="del">
          <ac:chgData name="T H" userId="270efafb50020bd6" providerId="LiveId" clId="{3AC2328E-097B-45CF-A799-A887DBE47057}" dt="2022-08-11T19:56:00.444" v="556" actId="478"/>
          <ac:picMkLst>
            <pc:docMk/>
            <pc:sldMk cId="4215768826" sldId="282"/>
            <ac:picMk id="9" creationId="{18A919B0-131C-EE46-E00B-5B22D3489BED}"/>
          </ac:picMkLst>
        </pc:picChg>
        <pc:picChg chg="add del mod">
          <ac:chgData name="T H" userId="270efafb50020bd6" providerId="LiveId" clId="{3AC2328E-097B-45CF-A799-A887DBE47057}" dt="2022-08-11T20:01:26.495" v="853" actId="478"/>
          <ac:picMkLst>
            <pc:docMk/>
            <pc:sldMk cId="4215768826" sldId="282"/>
            <ac:picMk id="15" creationId="{21F015E2-0A45-192E-2A07-6F2DE7A774CD}"/>
          </ac:picMkLst>
        </pc:picChg>
      </pc:sldChg>
      <pc:sldChg chg="addSp delSp modSp add mod delAnim modAnim">
        <pc:chgData name="T H" userId="270efafb50020bd6" providerId="LiveId" clId="{3AC2328E-097B-45CF-A799-A887DBE47057}" dt="2022-08-11T22:16:35.014" v="2654"/>
        <pc:sldMkLst>
          <pc:docMk/>
          <pc:sldMk cId="2046654144" sldId="283"/>
        </pc:sldMkLst>
        <pc:spChg chg="add del mod">
          <ac:chgData name="T H" userId="270efafb50020bd6" providerId="LiveId" clId="{3AC2328E-097B-45CF-A799-A887DBE47057}" dt="2022-08-11T21:05:47.894" v="2340" actId="21"/>
          <ac:spMkLst>
            <pc:docMk/>
            <pc:sldMk cId="2046654144" sldId="283"/>
            <ac:spMk id="9" creationId="{475727E2-B545-79A5-E5E8-6167CA832909}"/>
          </ac:spMkLst>
        </pc:spChg>
        <pc:spChg chg="add del mod">
          <ac:chgData name="T H" userId="270efafb50020bd6" providerId="LiveId" clId="{3AC2328E-097B-45CF-A799-A887DBE47057}" dt="2022-08-11T20:40:12.158" v="1726" actId="478"/>
          <ac:spMkLst>
            <pc:docMk/>
            <pc:sldMk cId="2046654144" sldId="283"/>
            <ac:spMk id="10" creationId="{6BF3144D-52EF-594F-3091-0DFF97D6E1AB}"/>
          </ac:spMkLst>
        </pc:spChg>
        <pc:spChg chg="add del mod ord">
          <ac:chgData name="T H" userId="270efafb50020bd6" providerId="LiveId" clId="{3AC2328E-097B-45CF-A799-A887DBE47057}" dt="2022-08-11T21:05:47.894" v="2340" actId="21"/>
          <ac:spMkLst>
            <pc:docMk/>
            <pc:sldMk cId="2046654144" sldId="283"/>
            <ac:spMk id="11" creationId="{E9FDE484-1996-2D07-68C5-1C04BBDFBC61}"/>
          </ac:spMkLst>
        </pc:spChg>
        <pc:spChg chg="add del mod">
          <ac:chgData name="T H" userId="270efafb50020bd6" providerId="LiveId" clId="{3AC2328E-097B-45CF-A799-A887DBE47057}" dt="2022-08-11T21:06:00.894" v="2343" actId="21"/>
          <ac:spMkLst>
            <pc:docMk/>
            <pc:sldMk cId="2046654144" sldId="283"/>
            <ac:spMk id="12" creationId="{E3DF60AA-459A-3EE9-D252-F1AE9B79FEFB}"/>
          </ac:spMkLst>
        </pc:spChg>
        <pc:spChg chg="add del mod">
          <ac:chgData name="T H" userId="270efafb50020bd6" providerId="LiveId" clId="{3AC2328E-097B-45CF-A799-A887DBE47057}" dt="2022-08-11T21:06:00.894" v="2343" actId="21"/>
          <ac:spMkLst>
            <pc:docMk/>
            <pc:sldMk cId="2046654144" sldId="283"/>
            <ac:spMk id="13" creationId="{B1762FA0-8E76-A18E-6C39-3B754D060B88}"/>
          </ac:spMkLst>
        </pc:spChg>
        <pc:spChg chg="add del mod">
          <ac:chgData name="T H" userId="270efafb50020bd6" providerId="LiveId" clId="{3AC2328E-097B-45CF-A799-A887DBE47057}" dt="2022-08-11T21:06:44.037" v="2348" actId="21"/>
          <ac:spMkLst>
            <pc:docMk/>
            <pc:sldMk cId="2046654144" sldId="283"/>
            <ac:spMk id="14" creationId="{52F4E571-280F-DD17-DBD0-6AAE2CC6D6A3}"/>
          </ac:spMkLst>
        </pc:spChg>
        <pc:spChg chg="add del mod">
          <ac:chgData name="T H" userId="270efafb50020bd6" providerId="LiveId" clId="{3AC2328E-097B-45CF-A799-A887DBE47057}" dt="2022-08-11T21:06:44.037" v="2348" actId="21"/>
          <ac:spMkLst>
            <pc:docMk/>
            <pc:sldMk cId="2046654144" sldId="283"/>
            <ac:spMk id="15" creationId="{13078F7A-ABF0-357C-CBEA-D8B2F9C5C878}"/>
          </ac:spMkLst>
        </pc:spChg>
        <pc:spChg chg="add del mod">
          <ac:chgData name="T H" userId="270efafb50020bd6" providerId="LiveId" clId="{3AC2328E-097B-45CF-A799-A887DBE47057}" dt="2022-08-11T21:06:54.030" v="2351" actId="21"/>
          <ac:spMkLst>
            <pc:docMk/>
            <pc:sldMk cId="2046654144" sldId="283"/>
            <ac:spMk id="16" creationId="{59C57127-DC7C-2431-3C55-611B06D54CDE}"/>
          </ac:spMkLst>
        </pc:spChg>
        <pc:spChg chg="add del mod">
          <ac:chgData name="T H" userId="270efafb50020bd6" providerId="LiveId" clId="{3AC2328E-097B-45CF-A799-A887DBE47057}" dt="2022-08-11T21:06:54.030" v="2351" actId="21"/>
          <ac:spMkLst>
            <pc:docMk/>
            <pc:sldMk cId="2046654144" sldId="283"/>
            <ac:spMk id="17" creationId="{E0857721-8ACC-F525-1022-1A459D64C0FB}"/>
          </ac:spMkLst>
        </pc:spChg>
        <pc:spChg chg="add del mod">
          <ac:chgData name="T H" userId="270efafb50020bd6" providerId="LiveId" clId="{3AC2328E-097B-45CF-A799-A887DBE47057}" dt="2022-08-11T21:07:38.675" v="2354" actId="21"/>
          <ac:spMkLst>
            <pc:docMk/>
            <pc:sldMk cId="2046654144" sldId="283"/>
            <ac:spMk id="18" creationId="{0E9D0BED-CC4B-A70A-F960-1537A871DE70}"/>
          </ac:spMkLst>
        </pc:spChg>
        <pc:spChg chg="add del mod">
          <ac:chgData name="T H" userId="270efafb50020bd6" providerId="LiveId" clId="{3AC2328E-097B-45CF-A799-A887DBE47057}" dt="2022-08-11T21:07:38.675" v="2354" actId="21"/>
          <ac:spMkLst>
            <pc:docMk/>
            <pc:sldMk cId="2046654144" sldId="283"/>
            <ac:spMk id="19" creationId="{A182F758-EB32-6720-598C-F52B994283E9}"/>
          </ac:spMkLst>
        </pc:spChg>
        <pc:spChg chg="add del mod">
          <ac:chgData name="T H" userId="270efafb50020bd6" providerId="LiveId" clId="{3AC2328E-097B-45CF-A799-A887DBE47057}" dt="2022-08-11T21:09:29.578" v="2359" actId="21"/>
          <ac:spMkLst>
            <pc:docMk/>
            <pc:sldMk cId="2046654144" sldId="283"/>
            <ac:spMk id="20" creationId="{9F6DAF72-4ED2-D802-0A85-327AF91CE7CC}"/>
          </ac:spMkLst>
        </pc:spChg>
        <pc:spChg chg="add del mod">
          <ac:chgData name="T H" userId="270efafb50020bd6" providerId="LiveId" clId="{3AC2328E-097B-45CF-A799-A887DBE47057}" dt="2022-08-11T21:09:29.578" v="2359" actId="21"/>
          <ac:spMkLst>
            <pc:docMk/>
            <pc:sldMk cId="2046654144" sldId="283"/>
            <ac:spMk id="21" creationId="{C7A3D95D-0B60-39B1-BAF0-42585BBDBAE0}"/>
          </ac:spMkLst>
        </pc:spChg>
        <pc:spChg chg="del">
          <ac:chgData name="T H" userId="270efafb50020bd6" providerId="LiveId" clId="{3AC2328E-097B-45CF-A799-A887DBE47057}" dt="2022-08-11T20:35:47.641" v="1461" actId="478"/>
          <ac:spMkLst>
            <pc:docMk/>
            <pc:sldMk cId="2046654144" sldId="283"/>
            <ac:spMk id="29" creationId="{86C69135-9527-2A0F-D3AE-27FA8C2FD2CE}"/>
          </ac:spMkLst>
        </pc:spChg>
        <pc:spChg chg="del">
          <ac:chgData name="T H" userId="270efafb50020bd6" providerId="LiveId" clId="{3AC2328E-097B-45CF-A799-A887DBE47057}" dt="2022-08-11T20:35:47.641" v="1461" actId="478"/>
          <ac:spMkLst>
            <pc:docMk/>
            <pc:sldMk cId="2046654144" sldId="283"/>
            <ac:spMk id="30" creationId="{27B9244A-4A39-7AA3-D3A4-7D5939D16D3F}"/>
          </ac:spMkLst>
        </pc:spChg>
        <pc:spChg chg="del">
          <ac:chgData name="T H" userId="270efafb50020bd6" providerId="LiveId" clId="{3AC2328E-097B-45CF-A799-A887DBE47057}" dt="2022-08-11T20:35:47.641" v="1461" actId="478"/>
          <ac:spMkLst>
            <pc:docMk/>
            <pc:sldMk cId="2046654144" sldId="283"/>
            <ac:spMk id="31" creationId="{2197C24E-BC92-7E85-0719-4D9D472E1C5D}"/>
          </ac:spMkLst>
        </pc:spChg>
        <pc:spChg chg="del">
          <ac:chgData name="T H" userId="270efafb50020bd6" providerId="LiveId" clId="{3AC2328E-097B-45CF-A799-A887DBE47057}" dt="2022-08-11T20:35:47.641" v="1461" actId="478"/>
          <ac:spMkLst>
            <pc:docMk/>
            <pc:sldMk cId="2046654144" sldId="283"/>
            <ac:spMk id="32" creationId="{EE44620E-BF75-F13A-806E-6E92C4EA2A8D}"/>
          </ac:spMkLst>
        </pc:spChg>
        <pc:spChg chg="del">
          <ac:chgData name="T H" userId="270efafb50020bd6" providerId="LiveId" clId="{3AC2328E-097B-45CF-A799-A887DBE47057}" dt="2022-08-11T20:35:47.641" v="1461" actId="478"/>
          <ac:spMkLst>
            <pc:docMk/>
            <pc:sldMk cId="2046654144" sldId="283"/>
            <ac:spMk id="33" creationId="{3AFBA12D-FB72-EF3A-0C0B-26598D04F4BB}"/>
          </ac:spMkLst>
        </pc:spChg>
        <pc:spChg chg="del">
          <ac:chgData name="T H" userId="270efafb50020bd6" providerId="LiveId" clId="{3AC2328E-097B-45CF-A799-A887DBE47057}" dt="2022-08-11T20:35:47.641" v="1461" actId="478"/>
          <ac:spMkLst>
            <pc:docMk/>
            <pc:sldMk cId="2046654144" sldId="283"/>
            <ac:spMk id="34" creationId="{609A5937-2319-FEF7-70FB-07304E65C06C}"/>
          </ac:spMkLst>
        </pc:spChg>
        <pc:spChg chg="mod">
          <ac:chgData name="T H" userId="270efafb50020bd6" providerId="LiveId" clId="{3AC2328E-097B-45CF-A799-A887DBE47057}" dt="2022-08-11T21:14:45.271" v="2406" actId="1076"/>
          <ac:spMkLst>
            <pc:docMk/>
            <pc:sldMk cId="2046654144" sldId="283"/>
            <ac:spMk id="47" creationId="{00000000-0000-0000-0000-000000000000}"/>
          </ac:spMkLst>
        </pc:spChg>
        <pc:picChg chg="add del mod">
          <ac:chgData name="T H" userId="270efafb50020bd6" providerId="LiveId" clId="{3AC2328E-097B-45CF-A799-A887DBE47057}" dt="2022-08-11T21:05:27.178" v="2339" actId="478"/>
          <ac:picMkLst>
            <pc:docMk/>
            <pc:sldMk cId="2046654144" sldId="283"/>
            <ac:picMk id="8" creationId="{7552B209-FE91-A7E5-3E0D-EB29E1624967}"/>
          </ac:picMkLst>
        </pc:picChg>
        <pc:picChg chg="add mod">
          <ac:chgData name="T H" userId="270efafb50020bd6" providerId="LiveId" clId="{3AC2328E-097B-45CF-A799-A887DBE47057}" dt="2022-08-11T21:46:00.367" v="2479" actId="1076"/>
          <ac:picMkLst>
            <pc:docMk/>
            <pc:sldMk cId="2046654144" sldId="283"/>
            <ac:picMk id="22" creationId="{2906F0AA-4EC2-17C9-8531-BCF6E6D6CB63}"/>
          </ac:picMkLst>
        </pc:picChg>
        <pc:picChg chg="add del">
          <ac:chgData name="T H" userId="270efafb50020bd6" providerId="LiveId" clId="{3AC2328E-097B-45CF-A799-A887DBE47057}" dt="2022-08-11T21:06:38.989" v="2347" actId="478"/>
          <ac:picMkLst>
            <pc:docMk/>
            <pc:sldMk cId="2046654144" sldId="283"/>
            <ac:picMk id="23" creationId="{0FA11024-6116-2CF5-A65A-CD66374DF8B3}"/>
          </ac:picMkLst>
        </pc:picChg>
        <pc:picChg chg="add mod">
          <ac:chgData name="T H" userId="270efafb50020bd6" providerId="LiveId" clId="{3AC2328E-097B-45CF-A799-A887DBE47057}" dt="2022-08-11T21:35:55.533" v="2454" actId="1076"/>
          <ac:picMkLst>
            <pc:docMk/>
            <pc:sldMk cId="2046654144" sldId="283"/>
            <ac:picMk id="24" creationId="{707CB8A6-35C0-2401-623D-E1FA63715B56}"/>
          </ac:picMkLst>
        </pc:picChg>
        <pc:picChg chg="add mod">
          <ac:chgData name="T H" userId="270efafb50020bd6" providerId="LiveId" clId="{3AC2328E-097B-45CF-A799-A887DBE47057}" dt="2022-08-11T21:45:33.814" v="2476" actId="1076"/>
          <ac:picMkLst>
            <pc:docMk/>
            <pc:sldMk cId="2046654144" sldId="283"/>
            <ac:picMk id="26" creationId="{37F42CB6-EBA9-2469-403B-55C3C7C41159}"/>
          </ac:picMkLst>
        </pc:picChg>
        <pc:picChg chg="add mod">
          <ac:chgData name="T H" userId="270efafb50020bd6" providerId="LiveId" clId="{3AC2328E-097B-45CF-A799-A887DBE47057}" dt="2022-08-11T21:44:28.492" v="2473" actId="1076"/>
          <ac:picMkLst>
            <pc:docMk/>
            <pc:sldMk cId="2046654144" sldId="283"/>
            <ac:picMk id="27" creationId="{B1CAFF16-5F0D-7E35-B8CE-1BB2FD0DFCFE}"/>
          </ac:picMkLst>
        </pc:picChg>
        <pc:picChg chg="add mod">
          <ac:chgData name="T H" userId="270efafb50020bd6" providerId="LiveId" clId="{3AC2328E-097B-45CF-A799-A887DBE47057}" dt="2022-08-11T21:40:07.605" v="2463" actId="1076"/>
          <ac:picMkLst>
            <pc:docMk/>
            <pc:sldMk cId="2046654144" sldId="283"/>
            <ac:picMk id="28" creationId="{CFBF3094-8B31-D7C7-F8A3-9D09E5D86793}"/>
          </ac:picMkLst>
        </pc:picChg>
        <pc:picChg chg="add mod modCrop">
          <ac:chgData name="T H" userId="270efafb50020bd6" providerId="LiveId" clId="{3AC2328E-097B-45CF-A799-A887DBE47057}" dt="2022-08-11T21:50:24.820" v="2488" actId="1076"/>
          <ac:picMkLst>
            <pc:docMk/>
            <pc:sldMk cId="2046654144" sldId="283"/>
            <ac:picMk id="35" creationId="{C85D4F8B-322C-05FD-66D7-6C71F0688720}"/>
          </ac:picMkLst>
        </pc:picChg>
        <pc:picChg chg="del mod">
          <ac:chgData name="T H" userId="270efafb50020bd6" providerId="LiveId" clId="{3AC2328E-097B-45CF-A799-A887DBE47057}" dt="2022-08-11T21:40:00.909" v="2461" actId="478"/>
          <ac:picMkLst>
            <pc:docMk/>
            <pc:sldMk cId="2046654144" sldId="283"/>
            <ac:picMk id="36" creationId="{22538764-A341-4E88-FE1F-C29BA1862962}"/>
          </ac:picMkLst>
        </pc:picChg>
        <pc:picChg chg="add mod ord">
          <ac:chgData name="T H" userId="270efafb50020bd6" providerId="LiveId" clId="{3AC2328E-097B-45CF-A799-A887DBE47057}" dt="2022-08-11T21:40:22.073" v="2466" actId="1076"/>
          <ac:picMkLst>
            <pc:docMk/>
            <pc:sldMk cId="2046654144" sldId="283"/>
            <ac:picMk id="37" creationId="{A7E34753-ADAC-D022-8142-5BF7963CE271}"/>
          </ac:picMkLst>
        </pc:picChg>
      </pc:sldChg>
      <pc:sldChg chg="modSp add mod">
        <pc:chgData name="T H" userId="270efafb50020bd6" providerId="LiveId" clId="{3AC2328E-097B-45CF-A799-A887DBE47057}" dt="2022-08-11T22:17:10.068" v="2661" actId="1076"/>
        <pc:sldMkLst>
          <pc:docMk/>
          <pc:sldMk cId="3600044106" sldId="284"/>
        </pc:sldMkLst>
        <pc:spChg chg="mod">
          <ac:chgData name="T H" userId="270efafb50020bd6" providerId="LiveId" clId="{3AC2328E-097B-45CF-A799-A887DBE47057}" dt="2022-08-11T21:53:43.767" v="2494" actId="1076"/>
          <ac:spMkLst>
            <pc:docMk/>
            <pc:sldMk cId="3600044106" sldId="284"/>
            <ac:spMk id="47" creationId="{00000000-0000-0000-0000-000000000000}"/>
          </ac:spMkLst>
        </pc:spChg>
        <pc:picChg chg="mod">
          <ac:chgData name="T H" userId="270efafb50020bd6" providerId="LiveId" clId="{3AC2328E-097B-45CF-A799-A887DBE47057}" dt="2022-08-11T22:17:04.476" v="2660" actId="1076"/>
          <ac:picMkLst>
            <pc:docMk/>
            <pc:sldMk cId="3600044106" sldId="284"/>
            <ac:picMk id="22" creationId="{2906F0AA-4EC2-17C9-8531-BCF6E6D6CB63}"/>
          </ac:picMkLst>
        </pc:picChg>
        <pc:picChg chg="mod">
          <ac:chgData name="T H" userId="270efafb50020bd6" providerId="LiveId" clId="{3AC2328E-097B-45CF-A799-A887DBE47057}" dt="2022-08-11T22:16:56.706" v="2657" actId="1076"/>
          <ac:picMkLst>
            <pc:docMk/>
            <pc:sldMk cId="3600044106" sldId="284"/>
            <ac:picMk id="24" creationId="{707CB8A6-35C0-2401-623D-E1FA63715B56}"/>
          </ac:picMkLst>
        </pc:picChg>
        <pc:picChg chg="mod">
          <ac:chgData name="T H" userId="270efafb50020bd6" providerId="LiveId" clId="{3AC2328E-097B-45CF-A799-A887DBE47057}" dt="2022-08-11T22:17:01.946" v="2659" actId="1076"/>
          <ac:picMkLst>
            <pc:docMk/>
            <pc:sldMk cId="3600044106" sldId="284"/>
            <ac:picMk id="26" creationId="{37F42CB6-EBA9-2469-403B-55C3C7C41159}"/>
          </ac:picMkLst>
        </pc:picChg>
        <pc:picChg chg="mod">
          <ac:chgData name="T H" userId="270efafb50020bd6" providerId="LiveId" clId="{3AC2328E-097B-45CF-A799-A887DBE47057}" dt="2022-08-11T22:16:58.726" v="2658" actId="1076"/>
          <ac:picMkLst>
            <pc:docMk/>
            <pc:sldMk cId="3600044106" sldId="284"/>
            <ac:picMk id="27" creationId="{B1CAFF16-5F0D-7E35-B8CE-1BB2FD0DFCFE}"/>
          </ac:picMkLst>
        </pc:picChg>
        <pc:picChg chg="mod">
          <ac:chgData name="T H" userId="270efafb50020bd6" providerId="LiveId" clId="{3AC2328E-097B-45CF-A799-A887DBE47057}" dt="2022-08-11T21:56:18.729" v="2504" actId="1076"/>
          <ac:picMkLst>
            <pc:docMk/>
            <pc:sldMk cId="3600044106" sldId="284"/>
            <ac:picMk id="28" creationId="{CFBF3094-8B31-D7C7-F8A3-9D09E5D86793}"/>
          </ac:picMkLst>
        </pc:picChg>
        <pc:picChg chg="mod">
          <ac:chgData name="T H" userId="270efafb50020bd6" providerId="LiveId" clId="{3AC2328E-097B-45CF-A799-A887DBE47057}" dt="2022-08-11T22:17:10.068" v="2661" actId="1076"/>
          <ac:picMkLst>
            <pc:docMk/>
            <pc:sldMk cId="3600044106" sldId="284"/>
            <ac:picMk id="35" creationId="{C85D4F8B-322C-05FD-66D7-6C71F0688720}"/>
          </ac:picMkLst>
        </pc:picChg>
        <pc:picChg chg="mod">
          <ac:chgData name="T H" userId="270efafb50020bd6" providerId="LiveId" clId="{3AC2328E-097B-45CF-A799-A887DBE47057}" dt="2022-08-11T22:16:54.400" v="2656" actId="1076"/>
          <ac:picMkLst>
            <pc:docMk/>
            <pc:sldMk cId="3600044106" sldId="284"/>
            <ac:picMk id="37" creationId="{A7E34753-ADAC-D022-8142-5BF7963CE271}"/>
          </ac:picMkLst>
        </pc:picChg>
      </pc:sldChg>
    </pc:docChg>
  </pc:docChgLst>
  <pc:docChgLst>
    <pc:chgData name="T H" userId="270efafb50020bd6" providerId="LiveId" clId="{001BC03A-C4A2-4279-8C2D-07311D028E5A}"/>
    <pc:docChg chg="custSel addSld delSld modSld">
      <pc:chgData name="T H" userId="270efafb50020bd6" providerId="LiveId" clId="{001BC03A-C4A2-4279-8C2D-07311D028E5A}" dt="2022-08-13T05:09:00.888" v="121" actId="2696"/>
      <pc:docMkLst>
        <pc:docMk/>
      </pc:docMkLst>
      <pc:sldChg chg="addSp delSp modSp mod">
        <pc:chgData name="T H" userId="270efafb50020bd6" providerId="LiveId" clId="{001BC03A-C4A2-4279-8C2D-07311D028E5A}" dt="2022-08-13T04:10:25.387" v="54"/>
        <pc:sldMkLst>
          <pc:docMk/>
          <pc:sldMk cId="330576698" sldId="277"/>
        </pc:sldMkLst>
        <pc:spChg chg="add mod ord">
          <ac:chgData name="T H" userId="270efafb50020bd6" providerId="LiveId" clId="{001BC03A-C4A2-4279-8C2D-07311D028E5A}" dt="2022-08-13T04:09:45.066" v="46" actId="14100"/>
          <ac:spMkLst>
            <pc:docMk/>
            <pc:sldMk cId="330576698" sldId="277"/>
            <ac:spMk id="11" creationId="{9E686DD5-BC34-ED85-5FBD-3A409E940BEA}"/>
          </ac:spMkLst>
        </pc:spChg>
        <pc:spChg chg="add mod">
          <ac:chgData name="T H" userId="270efafb50020bd6" providerId="LiveId" clId="{001BC03A-C4A2-4279-8C2D-07311D028E5A}" dt="2022-08-13T04:10:25.387" v="54"/>
          <ac:spMkLst>
            <pc:docMk/>
            <pc:sldMk cId="330576698" sldId="277"/>
            <ac:spMk id="12" creationId="{109F14E3-50EA-92D8-711E-DAEA05D8DDAA}"/>
          </ac:spMkLst>
        </pc:spChg>
        <pc:spChg chg="del">
          <ac:chgData name="T H" userId="270efafb50020bd6" providerId="LiveId" clId="{001BC03A-C4A2-4279-8C2D-07311D028E5A}" dt="2022-08-13T04:06:05.578" v="0" actId="478"/>
          <ac:spMkLst>
            <pc:docMk/>
            <pc:sldMk cId="330576698" sldId="277"/>
            <ac:spMk id="19" creationId="{BB0FA582-2508-9FF1-0CD3-1B243D3C683A}"/>
          </ac:spMkLst>
        </pc:spChg>
        <pc:spChg chg="del">
          <ac:chgData name="T H" userId="270efafb50020bd6" providerId="LiveId" clId="{001BC03A-C4A2-4279-8C2D-07311D028E5A}" dt="2022-08-13T04:06:07.428" v="1" actId="478"/>
          <ac:spMkLst>
            <pc:docMk/>
            <pc:sldMk cId="330576698" sldId="277"/>
            <ac:spMk id="23" creationId="{7885437B-A9BD-5B2C-09F7-98A557087635}"/>
          </ac:spMkLst>
        </pc:spChg>
        <pc:spChg chg="del mod">
          <ac:chgData name="T H" userId="270efafb50020bd6" providerId="LiveId" clId="{001BC03A-C4A2-4279-8C2D-07311D028E5A}" dt="2022-08-13T04:10:24.930" v="53" actId="478"/>
          <ac:spMkLst>
            <pc:docMk/>
            <pc:sldMk cId="330576698" sldId="277"/>
            <ac:spMk id="45" creationId="{00000000-0000-0000-0000-000000000000}"/>
          </ac:spMkLst>
        </pc:spChg>
        <pc:spChg chg="mod">
          <ac:chgData name="T H" userId="270efafb50020bd6" providerId="LiveId" clId="{001BC03A-C4A2-4279-8C2D-07311D028E5A}" dt="2022-08-13T04:09:53.478" v="48" actId="1076"/>
          <ac:spMkLst>
            <pc:docMk/>
            <pc:sldMk cId="330576698" sldId="277"/>
            <ac:spMk id="51" creationId="{00000000-0000-0000-0000-000000000000}"/>
          </ac:spMkLst>
        </pc:spChg>
        <pc:spChg chg="del">
          <ac:chgData name="T H" userId="270efafb50020bd6" providerId="LiveId" clId="{001BC03A-C4A2-4279-8C2D-07311D028E5A}" dt="2022-08-13T04:06:08.776" v="2" actId="478"/>
          <ac:spMkLst>
            <pc:docMk/>
            <pc:sldMk cId="330576698" sldId="277"/>
            <ac:spMk id="53" creationId="{16E222C6-3F69-E178-367D-141503EDD1B5}"/>
          </ac:spMkLst>
        </pc:spChg>
        <pc:picChg chg="add mod">
          <ac:chgData name="T H" userId="270efafb50020bd6" providerId="LiveId" clId="{001BC03A-C4A2-4279-8C2D-07311D028E5A}" dt="2022-08-13T04:08:50.202" v="37" actId="1076"/>
          <ac:picMkLst>
            <pc:docMk/>
            <pc:sldMk cId="330576698" sldId="277"/>
            <ac:picMk id="7" creationId="{81ABC1E1-7D59-20FC-F3B4-E08C4B689B51}"/>
          </ac:picMkLst>
        </pc:picChg>
        <pc:picChg chg="del mod">
          <ac:chgData name="T H" userId="270efafb50020bd6" providerId="LiveId" clId="{001BC03A-C4A2-4279-8C2D-07311D028E5A}" dt="2022-08-13T04:08:38.789" v="34" actId="21"/>
          <ac:picMkLst>
            <pc:docMk/>
            <pc:sldMk cId="330576698" sldId="277"/>
            <ac:picMk id="8" creationId="{1907B49A-BB68-4077-2586-9BB8F3C37928}"/>
          </ac:picMkLst>
        </pc:picChg>
        <pc:picChg chg="del mod">
          <ac:chgData name="T H" userId="270efafb50020bd6" providerId="LiveId" clId="{001BC03A-C4A2-4279-8C2D-07311D028E5A}" dt="2022-08-13T04:08:38.789" v="34" actId="21"/>
          <ac:picMkLst>
            <pc:docMk/>
            <pc:sldMk cId="330576698" sldId="277"/>
            <ac:picMk id="15" creationId="{EC059CE5-C60E-E96E-9E80-8D247B9843D5}"/>
          </ac:picMkLst>
        </pc:picChg>
        <pc:picChg chg="del mod">
          <ac:chgData name="T H" userId="270efafb50020bd6" providerId="LiveId" clId="{001BC03A-C4A2-4279-8C2D-07311D028E5A}" dt="2022-08-13T04:08:38.789" v="34" actId="21"/>
          <ac:picMkLst>
            <pc:docMk/>
            <pc:sldMk cId="330576698" sldId="277"/>
            <ac:picMk id="16" creationId="{E68EAA73-06CF-B48B-2B2F-6F0B0D65771A}"/>
          </ac:picMkLst>
        </pc:picChg>
      </pc:sldChg>
      <pc:sldChg chg="del">
        <pc:chgData name="T H" userId="270efafb50020bd6" providerId="LiveId" clId="{001BC03A-C4A2-4279-8C2D-07311D028E5A}" dt="2022-08-13T04:12:00.774" v="55" actId="2696"/>
        <pc:sldMkLst>
          <pc:docMk/>
          <pc:sldMk cId="3202019709" sldId="278"/>
        </pc:sldMkLst>
      </pc:sldChg>
      <pc:sldChg chg="del">
        <pc:chgData name="T H" userId="270efafb50020bd6" providerId="LiveId" clId="{001BC03A-C4A2-4279-8C2D-07311D028E5A}" dt="2022-08-13T04:12:05.068" v="56" actId="2696"/>
        <pc:sldMkLst>
          <pc:docMk/>
          <pc:sldMk cId="121445452" sldId="279"/>
        </pc:sldMkLst>
      </pc:sldChg>
      <pc:sldChg chg="del">
        <pc:chgData name="T H" userId="270efafb50020bd6" providerId="LiveId" clId="{001BC03A-C4A2-4279-8C2D-07311D028E5A}" dt="2022-08-13T04:12:14.655" v="57" actId="2696"/>
        <pc:sldMkLst>
          <pc:docMk/>
          <pc:sldMk cId="4139881929" sldId="280"/>
        </pc:sldMkLst>
      </pc:sldChg>
      <pc:sldChg chg="del">
        <pc:chgData name="T H" userId="270efafb50020bd6" providerId="LiveId" clId="{001BC03A-C4A2-4279-8C2D-07311D028E5A}" dt="2022-08-13T05:09:00.888" v="121" actId="2696"/>
        <pc:sldMkLst>
          <pc:docMk/>
          <pc:sldMk cId="1841951466" sldId="281"/>
        </pc:sldMkLst>
      </pc:sldChg>
      <pc:sldChg chg="addSp delSp modSp add mod">
        <pc:chgData name="T H" userId="270efafb50020bd6" providerId="LiveId" clId="{001BC03A-C4A2-4279-8C2D-07311D028E5A}" dt="2022-08-13T05:08:42.833" v="120" actId="14100"/>
        <pc:sldMkLst>
          <pc:docMk/>
          <pc:sldMk cId="494304492" sldId="285"/>
        </pc:sldMkLst>
        <pc:spChg chg="del mod">
          <ac:chgData name="T H" userId="270efafb50020bd6" providerId="LiveId" clId="{001BC03A-C4A2-4279-8C2D-07311D028E5A}" dt="2022-08-13T05:05:07.585" v="89" actId="478"/>
          <ac:spMkLst>
            <pc:docMk/>
            <pc:sldMk cId="494304492" sldId="285"/>
            <ac:spMk id="9" creationId="{9B5BC12F-5784-A506-1E36-6D39B1855387}"/>
          </ac:spMkLst>
        </pc:spChg>
        <pc:spChg chg="mod">
          <ac:chgData name="T H" userId="270efafb50020bd6" providerId="LiveId" clId="{001BC03A-C4A2-4279-8C2D-07311D028E5A}" dt="2022-08-13T05:04:55.835" v="84" actId="20577"/>
          <ac:spMkLst>
            <pc:docMk/>
            <pc:sldMk cId="494304492" sldId="285"/>
            <ac:spMk id="10" creationId="{AE39F12C-2DEE-FE9B-ABAB-F0D6E5D2DFB1}"/>
          </ac:spMkLst>
        </pc:spChg>
        <pc:spChg chg="del">
          <ac:chgData name="T H" userId="270efafb50020bd6" providerId="LiveId" clId="{001BC03A-C4A2-4279-8C2D-07311D028E5A}" dt="2022-08-13T05:04:58.303" v="85" actId="478"/>
          <ac:spMkLst>
            <pc:docMk/>
            <pc:sldMk cId="494304492" sldId="285"/>
            <ac:spMk id="11" creationId="{9E686DD5-BC34-ED85-5FBD-3A409E940BEA}"/>
          </ac:spMkLst>
        </pc:spChg>
        <pc:spChg chg="del">
          <ac:chgData name="T H" userId="270efafb50020bd6" providerId="LiveId" clId="{001BC03A-C4A2-4279-8C2D-07311D028E5A}" dt="2022-08-13T05:05:03.506" v="86" actId="478"/>
          <ac:spMkLst>
            <pc:docMk/>
            <pc:sldMk cId="494304492" sldId="285"/>
            <ac:spMk id="51" creationId="{00000000-0000-0000-0000-000000000000}"/>
          </ac:spMkLst>
        </pc:spChg>
        <pc:picChg chg="del">
          <ac:chgData name="T H" userId="270efafb50020bd6" providerId="LiveId" clId="{001BC03A-C4A2-4279-8C2D-07311D028E5A}" dt="2022-08-13T05:05:04.397" v="87" actId="478"/>
          <ac:picMkLst>
            <pc:docMk/>
            <pc:sldMk cId="494304492" sldId="285"/>
            <ac:picMk id="7" creationId="{81ABC1E1-7D59-20FC-F3B4-E08C4B689B51}"/>
          </ac:picMkLst>
        </pc:picChg>
        <pc:picChg chg="add mod">
          <ac:chgData name="T H" userId="270efafb50020bd6" providerId="LiveId" clId="{001BC03A-C4A2-4279-8C2D-07311D028E5A}" dt="2022-08-13T05:08:32.897" v="117" actId="14100"/>
          <ac:picMkLst>
            <pc:docMk/>
            <pc:sldMk cId="494304492" sldId="285"/>
            <ac:picMk id="8" creationId="{111AE9F7-51AC-A162-D43A-6C623482EC75}"/>
          </ac:picMkLst>
        </pc:picChg>
        <pc:picChg chg="add mod">
          <ac:chgData name="T H" userId="270efafb50020bd6" providerId="LiveId" clId="{001BC03A-C4A2-4279-8C2D-07311D028E5A}" dt="2022-08-13T05:08:35.833" v="118" actId="1076"/>
          <ac:picMkLst>
            <pc:docMk/>
            <pc:sldMk cId="494304492" sldId="285"/>
            <ac:picMk id="13" creationId="{0C2C11C1-C9FB-56F6-655D-F4174D87F4DB}"/>
          </ac:picMkLst>
        </pc:picChg>
        <pc:picChg chg="add mod">
          <ac:chgData name="T H" userId="270efafb50020bd6" providerId="LiveId" clId="{001BC03A-C4A2-4279-8C2D-07311D028E5A}" dt="2022-08-13T05:08:42.833" v="120" actId="14100"/>
          <ac:picMkLst>
            <pc:docMk/>
            <pc:sldMk cId="494304492" sldId="285"/>
            <ac:picMk id="14" creationId="{E3B2E22B-BA8A-4E49-DB00-E069853149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10/13/2024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10/13/2024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BÌNH NHÂM</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(T1)</a:t>
            </a:r>
          </a:p>
        </p:txBody>
      </p:sp>
      <p:sp>
        <p:nvSpPr>
          <p:cNvPr id="15" name="Text Box 17"/>
          <p:cNvSpPr txBox="1">
            <a:spLocks noChangeArrowheads="1"/>
          </p:cNvSpPr>
          <p:nvPr/>
        </p:nvSpPr>
        <p:spPr bwMode="auto">
          <a:xfrm>
            <a:off x="2499519"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8824326"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Nguyễn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Huỳnh</a:t>
            </a:r>
            <a:r>
              <a:rPr lang="en-US" sz="3600" b="1" i="1" dirty="0">
                <a:solidFill>
                  <a:srgbClr val="0000FF"/>
                </a:solidFill>
                <a:latin typeface="Times New Roman" pitchFamily="18" charset="0"/>
                <a:cs typeface="Times New Roman" pitchFamily="18" charset="0"/>
              </a:rPr>
              <a:t> Thanh Trúc</a:t>
            </a:r>
            <a:endParaRPr lang="en-US" sz="3600" i="1" dirty="0">
              <a:solidFill>
                <a:srgbClr val="0000FF"/>
              </a:solidFill>
              <a:latin typeface="Times New Roman" pitchFamily="18" charset="0"/>
              <a:cs typeface="Times New Roman" pitchFamily="18" charset="0"/>
            </a:endParaRPr>
          </a:p>
          <a:p>
            <a:pPr algn="ctr" eaLnBrk="1" hangingPunct="1">
              <a:spcBef>
                <a:spcPts val="600"/>
              </a:spcBef>
              <a:defRPr/>
            </a:pPr>
            <a:r>
              <a:rPr lang="en-US" sz="3600" b="1" i="1" dirty="0" err="1">
                <a:solidFill>
                  <a:srgbClr val="0000FF"/>
                </a:solidFill>
                <a:latin typeface="Times New Roman" pitchFamily="18" charset="0"/>
                <a:cs typeface="Times New Roman" pitchFamily="18" charset="0"/>
              </a:rPr>
              <a:t>Lớp</a:t>
            </a:r>
            <a:r>
              <a:rPr lang="en-US" sz="3600" b="1" i="1" dirty="0">
                <a:solidFill>
                  <a:srgbClr val="0000FF"/>
                </a:solidFill>
                <a:latin typeface="Times New Roman" pitchFamily="18" charset="0"/>
                <a:cs typeface="Times New Roman" pitchFamily="18" charset="0"/>
              </a:rPr>
              <a:t>: 3/2</a:t>
            </a:r>
            <a:endParaRPr lang="en-US" sz="48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80988" cy="930735"/>
            <a:chOff x="4539228" y="172432"/>
            <a:chExt cx="5388509" cy="930735"/>
          </a:xfrm>
        </p:grpSpPr>
        <p:grpSp>
          <p:nvGrpSpPr>
            <p:cNvPr id="3" name="Group 2"/>
            <p:cNvGrpSpPr/>
            <p:nvPr/>
          </p:nvGrpSpPr>
          <p:grpSpPr>
            <a:xfrm>
              <a:off x="4539228" y="172432"/>
              <a:ext cx="5388509" cy="930735"/>
              <a:chOff x="4539228" y="172432"/>
              <a:chExt cx="5388509" cy="930735"/>
            </a:xfrm>
          </p:grpSpPr>
          <p:sp>
            <p:nvSpPr>
              <p:cNvPr id="5" name="TextBox 4"/>
              <p:cNvSpPr txBox="1"/>
              <p:nvPr/>
            </p:nvSpPr>
            <p:spPr>
              <a:xfrm>
                <a:off x="4539228" y="172432"/>
                <a:ext cx="5388509"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bạn nhở đang sử dụng đèn học để làm gì?</a:t>
            </a:r>
          </a:p>
        </p:txBody>
      </p:sp>
      <p:pic>
        <p:nvPicPr>
          <p:cNvPr id="9" name="Picture 8">
            <a:extLst>
              <a:ext uri="{FF2B5EF4-FFF2-40B4-BE49-F238E27FC236}">
                <a16:creationId xmlns:a16="http://schemas.microsoft.com/office/drawing/2014/main" id="{18A919B0-131C-EE46-E00B-5B22D3489B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519" t="7423" r="20721"/>
          <a:stretch/>
        </p:blipFill>
        <p:spPr>
          <a:xfrm>
            <a:off x="6983213" y="2929535"/>
            <a:ext cx="8162532" cy="5745395"/>
          </a:xfrm>
          <a:prstGeom prst="rect">
            <a:avLst/>
          </a:prstGeom>
        </p:spPr>
      </p:pic>
      <p:sp>
        <p:nvSpPr>
          <p:cNvPr id="11" name="TextBox 10">
            <a:extLst>
              <a:ext uri="{FF2B5EF4-FFF2-40B4-BE49-F238E27FC236}">
                <a16:creationId xmlns:a16="http://schemas.microsoft.com/office/drawing/2014/main" id="{882865E2-EDCD-B891-8A25-0B8C9B6B57D0}"/>
              </a:ext>
            </a:extLst>
          </p:cNvPr>
          <p:cNvSpPr txBox="1"/>
          <p:nvPr/>
        </p:nvSpPr>
        <p:spPr>
          <a:xfrm>
            <a:off x="1073834" y="4248834"/>
            <a:ext cx="5921485" cy="1363900"/>
          </a:xfrm>
          <a:prstGeom prst="rect">
            <a:avLst/>
          </a:prstGeom>
          <a:noFill/>
        </p:spPr>
        <p:txBody>
          <a:bodyPr wrap="square">
            <a:spAutoFit/>
          </a:bodyPr>
          <a:lstStyle/>
          <a:p>
            <a:pPr>
              <a:lnSpc>
                <a:spcPct val="120000"/>
              </a:lnSpc>
            </a:pPr>
            <a:r>
              <a:rPr lang="en-US" sz="3600" b="1" i="0">
                <a:solidFill>
                  <a:srgbClr val="FF0000"/>
                </a:solidFill>
                <a:effectLst/>
                <a:latin typeface="Times New Roman" panose="02020603050405020304" pitchFamily="18" charset="0"/>
                <a:cs typeface="Times New Roman" panose="02020603050405020304" pitchFamily="18" charset="0"/>
              </a:rPr>
              <a:t>- Bạn nhỏ sử dụng đèn học để viết bài.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Nếu được chọn một chiếc đèn học có trong Hình 2, em sẽ chọn đèn học nào? Tại sao?</a:t>
            </a:r>
          </a:p>
        </p:txBody>
      </p:sp>
      <p:pic>
        <p:nvPicPr>
          <p:cNvPr id="8" name="Picture 7">
            <a:extLst>
              <a:ext uri="{FF2B5EF4-FFF2-40B4-BE49-F238E27FC236}">
                <a16:creationId xmlns:a16="http://schemas.microsoft.com/office/drawing/2014/main" id="{93E84258-810B-C93E-17FD-33EF614459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31892" y="3276600"/>
            <a:ext cx="13655809" cy="3872906"/>
          </a:xfrm>
          <a:prstGeom prst="rect">
            <a:avLst/>
          </a:prstGeom>
        </p:spPr>
      </p:pic>
      <p:sp>
        <p:nvSpPr>
          <p:cNvPr id="13" name="TextBox 12">
            <a:extLst>
              <a:ext uri="{FF2B5EF4-FFF2-40B4-BE49-F238E27FC236}">
                <a16:creationId xmlns:a16="http://schemas.microsoft.com/office/drawing/2014/main" id="{B7CEBECE-7119-C234-63C1-9B59A1A79F86}"/>
              </a:ext>
            </a:extLst>
          </p:cNvPr>
          <p:cNvSpPr txBox="1"/>
          <p:nvPr/>
        </p:nvSpPr>
        <p:spPr>
          <a:xfrm>
            <a:off x="1737519" y="7239000"/>
            <a:ext cx="13258800" cy="1261884"/>
          </a:xfrm>
          <a:prstGeom prst="rect">
            <a:avLst/>
          </a:prstGeom>
          <a:noFill/>
        </p:spPr>
        <p:txBody>
          <a:bodyPr wrap="square" rtlCol="0">
            <a:spAutoFit/>
          </a:bodyPr>
          <a:lstStyle/>
          <a:p>
            <a:pPr indent="457200" algn="just"/>
            <a:r>
              <a:rPr lang="en-US" sz="3800" b="1" i="1">
                <a:solidFill>
                  <a:srgbClr val="FF0000"/>
                </a:solidFill>
                <a:latin typeface="Times New Roman" panose="02020603050405020304" pitchFamily="18" charset="0"/>
                <a:cs typeface="Times New Roman" panose="02020603050405020304" pitchFamily="18" charset="0"/>
              </a:rPr>
              <a:t>Đèn học cung cấp ánh sáng hỗ trợ việc học tập, giúp bảo vệ mắt. Đèn học có nhiều kiểu dáng, màu sắc đa dạng.</a:t>
            </a:r>
          </a:p>
        </p:txBody>
      </p:sp>
      <p:sp>
        <p:nvSpPr>
          <p:cNvPr id="7" name="TextBox 6">
            <a:extLst>
              <a:ext uri="{FF2B5EF4-FFF2-40B4-BE49-F238E27FC236}">
                <a16:creationId xmlns:a16="http://schemas.microsoft.com/office/drawing/2014/main" id="{301AD502-AB47-9385-F712-8B3B9D54F7D6}"/>
              </a:ext>
            </a:extLst>
          </p:cNvPr>
          <p:cNvSpPr txBox="1"/>
          <p:nvPr/>
        </p:nvSpPr>
        <p:spPr>
          <a:xfrm>
            <a:off x="5236910"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4215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076271"/>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3 và gọi tên các bộ phận tương ứng của đèn học theo các thẻ tên dưới đây.</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29" name="Rectangle: Rounded Corners 28">
            <a:extLst>
              <a:ext uri="{FF2B5EF4-FFF2-40B4-BE49-F238E27FC236}">
                <a16:creationId xmlns:a16="http://schemas.microsoft.com/office/drawing/2014/main" id="{86C69135-9527-2A0F-D3AE-27FA8C2FD2CE}"/>
              </a:ext>
            </a:extLst>
          </p:cNvPr>
          <p:cNvSpPr/>
          <p:nvPr/>
        </p:nvSpPr>
        <p:spPr>
          <a:xfrm>
            <a:off x="442119" y="3429323"/>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Chụp đèn</a:t>
            </a:r>
          </a:p>
        </p:txBody>
      </p:sp>
      <p:sp>
        <p:nvSpPr>
          <p:cNvPr id="30" name="Rectangle: Rounded Corners 29">
            <a:extLst>
              <a:ext uri="{FF2B5EF4-FFF2-40B4-BE49-F238E27FC236}">
                <a16:creationId xmlns:a16="http://schemas.microsoft.com/office/drawing/2014/main" id="{27B9244A-4A39-7AA3-D3A4-7D5939D16D3F}"/>
              </a:ext>
            </a:extLst>
          </p:cNvPr>
          <p:cNvSpPr/>
          <p:nvPr/>
        </p:nvSpPr>
        <p:spPr>
          <a:xfrm>
            <a:off x="2880519" y="3429000"/>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Công tác</a:t>
            </a:r>
          </a:p>
        </p:txBody>
      </p:sp>
      <p:sp>
        <p:nvSpPr>
          <p:cNvPr id="31" name="Rectangle: Rounded Corners 30">
            <a:extLst>
              <a:ext uri="{FF2B5EF4-FFF2-40B4-BE49-F238E27FC236}">
                <a16:creationId xmlns:a16="http://schemas.microsoft.com/office/drawing/2014/main" id="{2197C24E-BC92-7E85-0719-4D9D472E1C5D}"/>
              </a:ext>
            </a:extLst>
          </p:cNvPr>
          <p:cNvSpPr/>
          <p:nvPr/>
        </p:nvSpPr>
        <p:spPr>
          <a:xfrm>
            <a:off x="5318919" y="3443589"/>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Dây nguồn</a:t>
            </a:r>
          </a:p>
        </p:txBody>
      </p:sp>
      <p:sp>
        <p:nvSpPr>
          <p:cNvPr id="32" name="Rectangle: Rounded Corners 31">
            <a:extLst>
              <a:ext uri="{FF2B5EF4-FFF2-40B4-BE49-F238E27FC236}">
                <a16:creationId xmlns:a16="http://schemas.microsoft.com/office/drawing/2014/main" id="{EE44620E-BF75-F13A-806E-6E92C4EA2A8D}"/>
              </a:ext>
            </a:extLst>
          </p:cNvPr>
          <p:cNvSpPr/>
          <p:nvPr/>
        </p:nvSpPr>
        <p:spPr>
          <a:xfrm>
            <a:off x="7985919" y="3448453"/>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Bóng đèn</a:t>
            </a:r>
          </a:p>
        </p:txBody>
      </p:sp>
      <p:sp>
        <p:nvSpPr>
          <p:cNvPr id="33" name="Rectangle: Rounded Corners 32">
            <a:extLst>
              <a:ext uri="{FF2B5EF4-FFF2-40B4-BE49-F238E27FC236}">
                <a16:creationId xmlns:a16="http://schemas.microsoft.com/office/drawing/2014/main" id="{3AFBA12D-FB72-EF3A-0C0B-26598D04F4BB}"/>
              </a:ext>
            </a:extLst>
          </p:cNvPr>
          <p:cNvSpPr/>
          <p:nvPr/>
        </p:nvSpPr>
        <p:spPr>
          <a:xfrm>
            <a:off x="10652919" y="3458180"/>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Thân đèn</a:t>
            </a:r>
          </a:p>
        </p:txBody>
      </p:sp>
      <p:sp>
        <p:nvSpPr>
          <p:cNvPr id="34" name="Rectangle: Rounded Corners 33">
            <a:extLst>
              <a:ext uri="{FF2B5EF4-FFF2-40B4-BE49-F238E27FC236}">
                <a16:creationId xmlns:a16="http://schemas.microsoft.com/office/drawing/2014/main" id="{609A5937-2319-FEF7-70FB-07304E65C06C}"/>
              </a:ext>
            </a:extLst>
          </p:cNvPr>
          <p:cNvSpPr/>
          <p:nvPr/>
        </p:nvSpPr>
        <p:spPr>
          <a:xfrm>
            <a:off x="13396119" y="3463047"/>
            <a:ext cx="21336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Đế đèn</a:t>
            </a:r>
          </a:p>
        </p:txBody>
      </p:sp>
      <p:pic>
        <p:nvPicPr>
          <p:cNvPr id="36" name="Picture 35">
            <a:extLst>
              <a:ext uri="{FF2B5EF4-FFF2-40B4-BE49-F238E27FC236}">
                <a16:creationId xmlns:a16="http://schemas.microsoft.com/office/drawing/2014/main" id="{22538764-A341-4E88-FE1F-C29BA18629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785519" y="4265265"/>
            <a:ext cx="7865793" cy="4573935"/>
          </a:xfrm>
          <a:prstGeom prst="rect">
            <a:avLst/>
          </a:prstGeom>
        </p:spPr>
      </p:pic>
      <p:sp>
        <p:nvSpPr>
          <p:cNvPr id="7" name="TextBox 6">
            <a:extLst>
              <a:ext uri="{FF2B5EF4-FFF2-40B4-BE49-F238E27FC236}">
                <a16:creationId xmlns:a16="http://schemas.microsoft.com/office/drawing/2014/main" id="{DC98F0BC-6D1D-A987-2136-BADCA6F0E0D1}"/>
              </a:ext>
            </a:extLst>
          </p:cNvPr>
          <p:cNvSpPr txBox="1"/>
          <p:nvPr/>
        </p:nvSpPr>
        <p:spPr>
          <a:xfrm>
            <a:off x="5236910"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6218E-6 5E-6 L -2.56218E-6 0.06563 C -2.56218E-6 0.0948 0.05872 0.13126 0.10651 0.13126 L 0.21301 0.13126 " pathEditMode="relative" rAng="0" ptsTypes="AAAA">
                                      <p:cBhvr>
                                        <p:cTn id="34" dur="2000" fill="hold"/>
                                        <p:tgtEl>
                                          <p:spTgt spid="29"/>
                                        </p:tgtEl>
                                        <p:attrNameLst>
                                          <p:attrName>ppt_x</p:attrName>
                                          <p:attrName>ppt_y</p:attrName>
                                        </p:attrNameLst>
                                      </p:cBhvr>
                                      <p:rCtr x="10651" y="6562"/>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2.37394E-6 5E-6 L 0.25632 5E-6 C 0.37111 5E-6 0.51263 0.11667 0.51263 0.21198 L 0.51263 0.42396 " pathEditMode="relative" rAng="0" ptsTypes="AAAA">
                                      <p:cBhvr>
                                        <p:cTn id="38" dur="2000" fill="hold"/>
                                        <p:tgtEl>
                                          <p:spTgt spid="30"/>
                                        </p:tgtEl>
                                        <p:attrNameLst>
                                          <p:attrName>ppt_x</p:attrName>
                                          <p:attrName>ppt_y</p:attrName>
                                        </p:attrNameLst>
                                      </p:cBhvr>
                                      <p:rCtr x="25632" y="21198"/>
                                    </p:animMotion>
                                  </p:childTnLst>
                                </p:cTn>
                              </p:par>
                            </p:childTnLst>
                          </p:cTn>
                        </p:par>
                      </p:childTnLst>
                    </p:cTn>
                  </p:par>
                  <p:par>
                    <p:cTn id="39" fill="hold">
                      <p:stCondLst>
                        <p:cond delay="indefinite"/>
                      </p:stCondLst>
                      <p:childTnLst>
                        <p:par>
                          <p:cTn id="40" fill="hold">
                            <p:stCondLst>
                              <p:cond delay="0"/>
                            </p:stCondLst>
                            <p:childTnLst>
                              <p:par>
                                <p:cTn id="41" presetID="36" presetClass="path" presetSubtype="0" accel="50000" decel="50000" fill="hold" grpId="1" nodeType="clickEffect">
                                  <p:stCondLst>
                                    <p:cond delay="0"/>
                                  </p:stCondLst>
                                  <p:childTnLst>
                                    <p:animMotion origin="layout" path="M -4.52063E-6 2.5E-6 L -4.52063E-6 0.21111 C -4.52063E-6 0.3059 -0.03374 0.42239 -0.06105 0.42239 L -0.12172 0.42239 " pathEditMode="relative" rAng="0" ptsTypes="AAAA">
                                      <p:cBhvr>
                                        <p:cTn id="42" dur="2000" fill="hold"/>
                                        <p:tgtEl>
                                          <p:spTgt spid="31"/>
                                        </p:tgtEl>
                                        <p:attrNameLst>
                                          <p:attrName>ppt_x</p:attrName>
                                          <p:attrName>ppt_y</p:attrName>
                                        </p:attrNameLst>
                                      </p:cBhvr>
                                      <p:rCtr x="-6086" y="21111"/>
                                    </p:animMotion>
                                  </p:childTnLst>
                                </p:cTn>
                              </p:par>
                            </p:childTnLst>
                          </p:cTn>
                        </p:par>
                      </p:childTnLst>
                    </p:cTn>
                  </p:par>
                  <p:par>
                    <p:cTn id="43" fill="hold">
                      <p:stCondLst>
                        <p:cond delay="indefinite"/>
                      </p:stCondLst>
                      <p:childTnLst>
                        <p:par>
                          <p:cTn id="44" fill="hold">
                            <p:stCondLst>
                              <p:cond delay="0"/>
                            </p:stCondLst>
                            <p:childTnLst>
                              <p:par>
                                <p:cTn id="45" presetID="36" presetClass="path" presetSubtype="0" accel="50000" decel="50000" fill="hold" grpId="1" nodeType="clickEffect">
                                  <p:stCondLst>
                                    <p:cond delay="0"/>
                                  </p:stCondLst>
                                  <p:childTnLst>
                                    <p:animMotion origin="layout" path="M 9.97757E-7 1.66667E-6 L 9.97757E-7 0.06562 C 9.97757E-7 0.09496 0.05033 0.13125 0.09129 0.13125 L 0.18258 0.13125 " pathEditMode="relative" rAng="0" ptsTypes="AAAA">
                                      <p:cBhvr>
                                        <p:cTn id="46" dur="2000" fill="hold"/>
                                        <p:tgtEl>
                                          <p:spTgt spid="32"/>
                                        </p:tgtEl>
                                        <p:attrNameLst>
                                          <p:attrName>ppt_x</p:attrName>
                                          <p:attrName>ppt_y</p:attrName>
                                        </p:attrNameLst>
                                      </p:cBhvr>
                                      <p:rCtr x="9129" y="6562"/>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1" nodeType="clickEffect">
                                  <p:stCondLst>
                                    <p:cond delay="0"/>
                                  </p:stCondLst>
                                  <p:childTnLst>
                                    <p:animMotion origin="layout" path="M -3.48386E-6 0 L -0.24812 0 C -0.35833 0 -0.49624 0.07222 -0.49624 0.13125 L -0.49624 0.2625 " pathEditMode="relative" rAng="0" ptsTypes="AAAA">
                                      <p:cBhvr>
                                        <p:cTn id="50" dur="2000" fill="hold"/>
                                        <p:tgtEl>
                                          <p:spTgt spid="33"/>
                                        </p:tgtEl>
                                        <p:attrNameLst>
                                          <p:attrName>ppt_x</p:attrName>
                                          <p:attrName>ppt_y</p:attrName>
                                        </p:attrNameLst>
                                      </p:cBhvr>
                                      <p:rCtr x="-24812" y="13125"/>
                                    </p:animMotion>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grpId="1" nodeType="clickEffect">
                                  <p:stCondLst>
                                    <p:cond delay="0"/>
                                  </p:stCondLst>
                                  <p:childTnLst>
                                    <p:animMotion origin="layout" path="M -0.08798 -8.33333E-7 L -0.12358 0.06563 C -0.13157 0.07934 -0.13577 0.1 -0.13577 0.12153 C -0.13577 0.14601 -0.13157 0.16545 -0.12358 0.17917 L -0.08798 0.24531 " pathEditMode="relative" rAng="0" ptsTypes="AAAAA">
                                      <p:cBhvr>
                                        <p:cTn id="54" dur="2000" fill="hold"/>
                                        <p:tgtEl>
                                          <p:spTgt spid="34"/>
                                        </p:tgtEl>
                                        <p:attrNameLst>
                                          <p:attrName>ppt_x</p:attrName>
                                          <p:attrName>ppt_y</p:attrName>
                                        </p:attrNameLst>
                                      </p:cBhvr>
                                      <p:rCtr x="-2390" y="12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844175" y="3303645"/>
            <a:ext cx="6906453" cy="4910830"/>
          </a:xfrm>
          <a:prstGeom prst="rect">
            <a:avLst/>
          </a:prstGeom>
        </p:spPr>
      </p:pic>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39859" y="210331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792858" y="3345629"/>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623810" y="4372428"/>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623810" y="6685238"/>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065853" y="3281257"/>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11033919" y="4250965"/>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10396324" y="6179743"/>
            <a:ext cx="5445138" cy="911089"/>
          </a:xfrm>
          <a:prstGeom prst="rect">
            <a:avLst/>
          </a:prstGeom>
        </p:spPr>
      </p:pic>
      <p:sp>
        <p:nvSpPr>
          <p:cNvPr id="7" name="TextBox 6">
            <a:extLst>
              <a:ext uri="{FF2B5EF4-FFF2-40B4-BE49-F238E27FC236}">
                <a16:creationId xmlns:a16="http://schemas.microsoft.com/office/drawing/2014/main" id="{8F3C5F9A-5248-8F1D-057B-1EC683E2AC70}"/>
              </a:ext>
            </a:extLst>
          </p:cNvPr>
          <p:cNvSpPr txBox="1"/>
          <p:nvPr/>
        </p:nvSpPr>
        <p:spPr>
          <a:xfrm>
            <a:off x="5236910"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2046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5236910" y="3608813"/>
            <a:ext cx="6906453" cy="4910830"/>
          </a:xfrm>
          <a:prstGeom prst="rect">
            <a:avLst/>
          </a:prstGeom>
        </p:spPr>
      </p:pic>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16076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10359721" y="6884204"/>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1893290" y="2882651"/>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11338719" y="5184660"/>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442830" y="3434254"/>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664010" y="4594863"/>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655414" y="6781800"/>
            <a:ext cx="5445138" cy="911089"/>
          </a:xfrm>
          <a:prstGeom prst="rect">
            <a:avLst/>
          </a:prstGeom>
        </p:spPr>
      </p:pic>
      <p:sp>
        <p:nvSpPr>
          <p:cNvPr id="7" name="TextBox 6">
            <a:extLst>
              <a:ext uri="{FF2B5EF4-FFF2-40B4-BE49-F238E27FC236}">
                <a16:creationId xmlns:a16="http://schemas.microsoft.com/office/drawing/2014/main" id="{A6086A49-EBC8-6138-062E-489EDD2AEF6A}"/>
              </a:ext>
            </a:extLst>
          </p:cNvPr>
          <p:cNvSpPr txBox="1"/>
          <p:nvPr/>
        </p:nvSpPr>
        <p:spPr>
          <a:xfrm>
            <a:off x="5236910"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6000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id="{9E686DD5-BC34-ED85-5FBD-3A409E940BEA}"/>
              </a:ext>
            </a:extLst>
          </p:cNvPr>
          <p:cNvSpPr/>
          <p:nvPr/>
        </p:nvSpPr>
        <p:spPr>
          <a:xfrm>
            <a:off x="1585119" y="6250633"/>
            <a:ext cx="13182600" cy="1981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Box 50"/>
          <p:cNvSpPr txBox="1"/>
          <p:nvPr/>
        </p:nvSpPr>
        <p:spPr>
          <a:xfrm>
            <a:off x="1661319" y="6364070"/>
            <a:ext cx="13030200" cy="1754326"/>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5BC12F-5784-A506-1E36-6D39B1855387}"/>
              </a:ext>
            </a:extLst>
          </p:cNvPr>
          <p:cNvSpPr txBox="1"/>
          <p:nvPr/>
        </p:nvSpPr>
        <p:spPr>
          <a:xfrm>
            <a:off x="1127919" y="2223089"/>
            <a:ext cx="8416267" cy="646331"/>
          </a:xfrm>
          <a:prstGeom prst="rect">
            <a:avLst/>
          </a:prstGeom>
          <a:noFill/>
        </p:spPr>
        <p:txBody>
          <a:bodyPr wrap="square" rtlCol="0">
            <a:spAutoFit/>
          </a:bodyPr>
          <a:lstStyle/>
          <a:p>
            <a:r>
              <a:rPr lang="en-US" sz="3600" i="1">
                <a:solidFill>
                  <a:srgbClr val="0000FF"/>
                </a:solidFill>
                <a:latin typeface="Times New Roman" panose="02020603050405020304" pitchFamily="18" charset="0"/>
                <a:cs typeface="Times New Roman" panose="02020603050405020304" pitchFamily="18" charset="0"/>
              </a:rPr>
              <a:t>Một số kiểu công tắc đèn học phổ biến</a:t>
            </a:r>
          </a:p>
        </p:txBody>
      </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1ABC1E1-7D59-20FC-F3B4-E08C4B689B51}"/>
              </a:ext>
            </a:extLst>
          </p:cNvPr>
          <p:cNvPicPr>
            <a:picLocks noChangeAspect="1"/>
          </p:cNvPicPr>
          <p:nvPr/>
        </p:nvPicPr>
        <p:blipFill>
          <a:blip r:embed="rId2"/>
          <a:stretch>
            <a:fillRect/>
          </a:stretch>
        </p:blipFill>
        <p:spPr>
          <a:xfrm>
            <a:off x="1966119" y="3045021"/>
            <a:ext cx="11717528" cy="2694666"/>
          </a:xfrm>
          <a:prstGeom prst="rect">
            <a:avLst/>
          </a:prstGeom>
        </p:spPr>
      </p:pic>
      <p:sp>
        <p:nvSpPr>
          <p:cNvPr id="12" name="Text Box 14">
            <a:extLst>
              <a:ext uri="{FF2B5EF4-FFF2-40B4-BE49-F238E27FC236}">
                <a16:creationId xmlns:a16="http://schemas.microsoft.com/office/drawing/2014/main"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8" name="TextBox 7">
            <a:extLst>
              <a:ext uri="{FF2B5EF4-FFF2-40B4-BE49-F238E27FC236}">
                <a16:creationId xmlns:a16="http://schemas.microsoft.com/office/drawing/2014/main" id="{AFDFB17A-DA8F-C84E-9CA5-367EA3C279D2}"/>
              </a:ext>
            </a:extLst>
          </p:cNvPr>
          <p:cNvSpPr txBox="1"/>
          <p:nvPr/>
        </p:nvSpPr>
        <p:spPr>
          <a:xfrm>
            <a:off x="5236910"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mẫu đèn học.</a:t>
            </a:r>
            <a:endParaRPr lang="en-US" sz="3600" b="1" u="sng">
              <a:solidFill>
                <a:srgbClr val="FF0000"/>
              </a:solidFill>
              <a:latin typeface="Times New Roman" pitchFamily="18" charset="0"/>
              <a:cs typeface="Times New Roman" pitchFamily="18" charset="0"/>
            </a:endParaRPr>
          </a:p>
        </p:txBody>
      </p:sp>
      <p:sp>
        <p:nvSpPr>
          <p:cNvPr id="12" name="Text Box 14">
            <a:extLst>
              <a:ext uri="{FF2B5EF4-FFF2-40B4-BE49-F238E27FC236}">
                <a16:creationId xmlns:a16="http://schemas.microsoft.com/office/drawing/2014/main"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8" name="Picture 7">
            <a:extLst>
              <a:ext uri="{FF2B5EF4-FFF2-40B4-BE49-F238E27FC236}">
                <a16:creationId xmlns:a16="http://schemas.microsoft.com/office/drawing/2014/main" id="{111AE9F7-51AC-A162-D43A-6C623482EC75}"/>
              </a:ext>
            </a:extLst>
          </p:cNvPr>
          <p:cNvPicPr>
            <a:picLocks noChangeAspect="1"/>
          </p:cNvPicPr>
          <p:nvPr/>
        </p:nvPicPr>
        <p:blipFill>
          <a:blip r:embed="rId2"/>
          <a:stretch>
            <a:fillRect/>
          </a:stretch>
        </p:blipFill>
        <p:spPr>
          <a:xfrm>
            <a:off x="823119" y="2325677"/>
            <a:ext cx="4904883" cy="5606727"/>
          </a:xfrm>
          <a:prstGeom prst="rect">
            <a:avLst/>
          </a:prstGeom>
        </p:spPr>
      </p:pic>
      <p:pic>
        <p:nvPicPr>
          <p:cNvPr id="13" name="Picture 12">
            <a:extLst>
              <a:ext uri="{FF2B5EF4-FFF2-40B4-BE49-F238E27FC236}">
                <a16:creationId xmlns:a16="http://schemas.microsoft.com/office/drawing/2014/main" id="{0C2C11C1-C9FB-56F6-655D-F4174D87F4DB}"/>
              </a:ext>
            </a:extLst>
          </p:cNvPr>
          <p:cNvPicPr>
            <a:picLocks noChangeAspect="1"/>
          </p:cNvPicPr>
          <p:nvPr/>
        </p:nvPicPr>
        <p:blipFill>
          <a:blip r:embed="rId3"/>
          <a:stretch>
            <a:fillRect/>
          </a:stretch>
        </p:blipFill>
        <p:spPr>
          <a:xfrm>
            <a:off x="5752801" y="2362200"/>
            <a:ext cx="4848717" cy="5606727"/>
          </a:xfrm>
          <a:prstGeom prst="rect">
            <a:avLst/>
          </a:prstGeom>
        </p:spPr>
      </p:pic>
      <p:pic>
        <p:nvPicPr>
          <p:cNvPr id="14" name="Picture 13">
            <a:extLst>
              <a:ext uri="{FF2B5EF4-FFF2-40B4-BE49-F238E27FC236}">
                <a16:creationId xmlns:a16="http://schemas.microsoft.com/office/drawing/2014/main" id="{E3B2E22B-BA8A-4E49-DB00-E069853149DC}"/>
              </a:ext>
            </a:extLst>
          </p:cNvPr>
          <p:cNvPicPr>
            <a:picLocks noChangeAspect="1"/>
          </p:cNvPicPr>
          <p:nvPr/>
        </p:nvPicPr>
        <p:blipFill>
          <a:blip r:embed="rId4"/>
          <a:stretch>
            <a:fillRect/>
          </a:stretch>
        </p:blipFill>
        <p:spPr>
          <a:xfrm>
            <a:off x="10729119" y="2364336"/>
            <a:ext cx="4724400" cy="5604591"/>
          </a:xfrm>
          <a:prstGeom prst="rect">
            <a:avLst/>
          </a:prstGeom>
        </p:spPr>
      </p:pic>
      <p:sp>
        <p:nvSpPr>
          <p:cNvPr id="7" name="TextBox 6">
            <a:extLst>
              <a:ext uri="{FF2B5EF4-FFF2-40B4-BE49-F238E27FC236}">
                <a16:creationId xmlns:a16="http://schemas.microsoft.com/office/drawing/2014/main" id="{8E8E67C2-0DCE-B0CB-A6A4-2D40A015FD5F}"/>
              </a:ext>
            </a:extLst>
          </p:cNvPr>
          <p:cNvSpPr txBox="1"/>
          <p:nvPr/>
        </p:nvSpPr>
        <p:spPr>
          <a:xfrm>
            <a:off x="5236910"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4943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483</Words>
  <Application>Microsoft Office PowerPoint</Application>
  <PresentationFormat>Custom</PresentationFormat>
  <Paragraphs>53</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truc nguyen</cp:lastModifiedBy>
  <cp:revision>241</cp:revision>
  <dcterms:created xsi:type="dcterms:W3CDTF">2022-07-10T01:37:20Z</dcterms:created>
  <dcterms:modified xsi:type="dcterms:W3CDTF">2024-10-13T13:50:37Z</dcterms:modified>
</cp:coreProperties>
</file>