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20"/>
  </p:notesMasterIdLst>
  <p:sldIdLst>
    <p:sldId id="256" r:id="rId4"/>
    <p:sldId id="257" r:id="rId5"/>
    <p:sldId id="260" r:id="rId6"/>
    <p:sldId id="274" r:id="rId7"/>
    <p:sldId id="259" r:id="rId8"/>
    <p:sldId id="265" r:id="rId9"/>
    <p:sldId id="295" r:id="rId10"/>
    <p:sldId id="275" r:id="rId11"/>
    <p:sldId id="276" r:id="rId12"/>
    <p:sldId id="277" r:id="rId13"/>
    <p:sldId id="296" r:id="rId14"/>
    <p:sldId id="283" r:id="rId15"/>
    <p:sldId id="267" r:id="rId16"/>
    <p:sldId id="278" r:id="rId17"/>
    <p:sldId id="298" r:id="rId18"/>
    <p:sldId id="29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8" d="100"/>
          <a:sy n="88" d="100"/>
        </p:scale>
        <p:origin x="84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BD9978-7BAB-4AD5-89C3-1F384550D927}"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92DC62-A692-45FC-9438-CF60027CD847}" type="slidenum">
              <a:rPr lang="en-US" smtClean="0"/>
              <a:t>‹#›</a:t>
            </a:fld>
            <a:endParaRPr lang="en-US"/>
          </a:p>
        </p:txBody>
      </p:sp>
    </p:spTree>
    <p:extLst>
      <p:ext uri="{BB962C8B-B14F-4D97-AF65-F5344CB8AC3E}">
        <p14:creationId xmlns:p14="http://schemas.microsoft.com/office/powerpoint/2010/main" val="673945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29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06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89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860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60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721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0349-1D1B-671B-1CCD-BA5F1A87DD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DABF3C-D3AF-6631-5CF6-EE994A4D96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CF0A88-EFA1-DE88-CE0B-0C91D03B8B97}"/>
              </a:ext>
            </a:extLst>
          </p:cNvPr>
          <p:cNvSpPr>
            <a:spLocks noGrp="1"/>
          </p:cNvSpPr>
          <p:nvPr>
            <p:ph type="dt" sz="half" idx="10"/>
          </p:nvPr>
        </p:nvSpPr>
        <p:spPr/>
        <p:txBody>
          <a:bodyPr/>
          <a:lstStyle/>
          <a:p>
            <a:fld id="{25316E46-001E-4FA8-B540-88F5CED048F7}" type="datetimeFigureOut">
              <a:rPr lang="en-US" smtClean="0"/>
              <a:t>10/15/2024</a:t>
            </a:fld>
            <a:endParaRPr lang="en-US"/>
          </a:p>
        </p:txBody>
      </p:sp>
      <p:sp>
        <p:nvSpPr>
          <p:cNvPr id="5" name="Footer Placeholder 4">
            <a:extLst>
              <a:ext uri="{FF2B5EF4-FFF2-40B4-BE49-F238E27FC236}">
                <a16:creationId xmlns:a16="http://schemas.microsoft.com/office/drawing/2014/main" id="{87A30918-A3B9-2EE6-F1FC-9003DDA045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0BFF9-040F-4953-CBF4-C5A656FB80AF}"/>
              </a:ext>
            </a:extLst>
          </p:cNvPr>
          <p:cNvSpPr>
            <a:spLocks noGrp="1"/>
          </p:cNvSpPr>
          <p:nvPr>
            <p:ph type="sldNum" sz="quarter" idx="12"/>
          </p:nvPr>
        </p:nvSpPr>
        <p:spPr/>
        <p:txBody>
          <a:bodyPr/>
          <a:lstStyle/>
          <a:p>
            <a:fld id="{E6361350-EF24-469F-9384-7C8B7167BB5A}" type="slidenum">
              <a:rPr lang="en-US" smtClean="0"/>
              <a:t>‹#›</a:t>
            </a:fld>
            <a:endParaRPr lang="en-US"/>
          </a:p>
        </p:txBody>
      </p:sp>
    </p:spTree>
    <p:extLst>
      <p:ext uri="{BB962C8B-B14F-4D97-AF65-F5344CB8AC3E}">
        <p14:creationId xmlns:p14="http://schemas.microsoft.com/office/powerpoint/2010/main" val="3307702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7BA94-009A-0F79-8170-E957368E5D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0D22D5-8E8A-D2F1-0E8E-AC18E79B66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75945-0CDE-61BA-540B-4B99C4D98799}"/>
              </a:ext>
            </a:extLst>
          </p:cNvPr>
          <p:cNvSpPr>
            <a:spLocks noGrp="1"/>
          </p:cNvSpPr>
          <p:nvPr>
            <p:ph type="dt" sz="half" idx="10"/>
          </p:nvPr>
        </p:nvSpPr>
        <p:spPr/>
        <p:txBody>
          <a:bodyPr/>
          <a:lstStyle/>
          <a:p>
            <a:fld id="{25316E46-001E-4FA8-B540-88F5CED048F7}" type="datetimeFigureOut">
              <a:rPr lang="en-US" smtClean="0"/>
              <a:t>10/15/2024</a:t>
            </a:fld>
            <a:endParaRPr lang="en-US"/>
          </a:p>
        </p:txBody>
      </p:sp>
      <p:sp>
        <p:nvSpPr>
          <p:cNvPr id="5" name="Footer Placeholder 4">
            <a:extLst>
              <a:ext uri="{FF2B5EF4-FFF2-40B4-BE49-F238E27FC236}">
                <a16:creationId xmlns:a16="http://schemas.microsoft.com/office/drawing/2014/main" id="{A8140D2A-1D0D-6705-8028-BC74C051B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E8957-0BFC-95F0-5466-794E3868E673}"/>
              </a:ext>
            </a:extLst>
          </p:cNvPr>
          <p:cNvSpPr>
            <a:spLocks noGrp="1"/>
          </p:cNvSpPr>
          <p:nvPr>
            <p:ph type="sldNum" sz="quarter" idx="12"/>
          </p:nvPr>
        </p:nvSpPr>
        <p:spPr/>
        <p:txBody>
          <a:bodyPr/>
          <a:lstStyle/>
          <a:p>
            <a:fld id="{E6361350-EF24-469F-9384-7C8B7167BB5A}" type="slidenum">
              <a:rPr lang="en-US" smtClean="0"/>
              <a:t>‹#›</a:t>
            </a:fld>
            <a:endParaRPr lang="en-US"/>
          </a:p>
        </p:txBody>
      </p:sp>
    </p:spTree>
    <p:extLst>
      <p:ext uri="{BB962C8B-B14F-4D97-AF65-F5344CB8AC3E}">
        <p14:creationId xmlns:p14="http://schemas.microsoft.com/office/powerpoint/2010/main" val="1110296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04AF9-01BC-DAC1-789E-3E3CB8EA3D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90C31A-5BAB-93CC-2390-9C77F9D7DB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F0BBC-E3DA-8FE7-BD16-5A4EF80D8FB9}"/>
              </a:ext>
            </a:extLst>
          </p:cNvPr>
          <p:cNvSpPr>
            <a:spLocks noGrp="1"/>
          </p:cNvSpPr>
          <p:nvPr>
            <p:ph type="dt" sz="half" idx="10"/>
          </p:nvPr>
        </p:nvSpPr>
        <p:spPr/>
        <p:txBody>
          <a:bodyPr/>
          <a:lstStyle/>
          <a:p>
            <a:fld id="{25316E46-001E-4FA8-B540-88F5CED048F7}" type="datetimeFigureOut">
              <a:rPr lang="en-US" smtClean="0"/>
              <a:t>10/15/2024</a:t>
            </a:fld>
            <a:endParaRPr lang="en-US"/>
          </a:p>
        </p:txBody>
      </p:sp>
      <p:sp>
        <p:nvSpPr>
          <p:cNvPr id="5" name="Footer Placeholder 4">
            <a:extLst>
              <a:ext uri="{FF2B5EF4-FFF2-40B4-BE49-F238E27FC236}">
                <a16:creationId xmlns:a16="http://schemas.microsoft.com/office/drawing/2014/main" id="{1F37320B-080B-C375-AB5B-F96AE55B52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819E9-0EEC-9A7C-F0A0-B4DB4D145FF3}"/>
              </a:ext>
            </a:extLst>
          </p:cNvPr>
          <p:cNvSpPr>
            <a:spLocks noGrp="1"/>
          </p:cNvSpPr>
          <p:nvPr>
            <p:ph type="sldNum" sz="quarter" idx="12"/>
          </p:nvPr>
        </p:nvSpPr>
        <p:spPr/>
        <p:txBody>
          <a:bodyPr/>
          <a:lstStyle/>
          <a:p>
            <a:fld id="{E6361350-EF24-469F-9384-7C8B7167BB5A}" type="slidenum">
              <a:rPr lang="en-US" smtClean="0"/>
              <a:t>‹#›</a:t>
            </a:fld>
            <a:endParaRPr lang="en-US"/>
          </a:p>
        </p:txBody>
      </p:sp>
    </p:spTree>
    <p:extLst>
      <p:ext uri="{BB962C8B-B14F-4D97-AF65-F5344CB8AC3E}">
        <p14:creationId xmlns:p14="http://schemas.microsoft.com/office/powerpoint/2010/main" val="4176944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93073B3-0E9C-4F74-A3FE-008FCE765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id="{D3725832-80E6-4B62-8542-2212ACBD6B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2024/10/15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8A9B7014-395F-4710-A5B7-27367231AF4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id="{03722A6F-0694-45E9-88E3-34A3C1585C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id="{02CCCF81-889A-4A72-AC09-5F005620979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id="{FE69D617-EBE6-45F1-81DA-B4FB8AE1EC6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1988290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2024/10/15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id="{8F6E9656-DE6A-4644-AAD2-00680580936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2136585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6C49E3-1CA6-4BC4-AE0C-81F62E944C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id="{47EBB427-21A7-44A8-B933-F5D59CF4EF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2024/10/15</a:t>
            </a:fld>
            <a:endParaRPr lang="zh-CN" altLang="en-US"/>
          </a:p>
        </p:txBody>
      </p:sp>
      <p:sp>
        <p:nvSpPr>
          <p:cNvPr id="8" name="页脚占位符 2">
            <a:extLst>
              <a:ext uri="{FF2B5EF4-FFF2-40B4-BE49-F238E27FC236}">
                <a16:creationId xmlns:a16="http://schemas.microsoft.com/office/drawing/2014/main"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id="{2AEA5FCB-3AF6-48AA-86D8-371784BC75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id="{6EAA5EED-E4B6-449F-B812-EE965C651E5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id="{70E21103-7038-4BC9-AFC9-CF97B25877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id="{9E8816B3-CDFF-42D2-898B-495B4A9EB74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id="{E2A178DE-5FCC-4418-8F6E-FB260332676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Tree>
    <p:extLst>
      <p:ext uri="{BB962C8B-B14F-4D97-AF65-F5344CB8AC3E}">
        <p14:creationId xmlns:p14="http://schemas.microsoft.com/office/powerpoint/2010/main" val="3501568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93008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3632376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0A03-6B78-6645-5E44-2A0F40CB07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216BD-1749-D2BD-1FD6-BBEFE72B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C7F5A9-A7E5-E5EF-567F-EB5EA99D0B7C}"/>
              </a:ext>
            </a:extLst>
          </p:cNvPr>
          <p:cNvSpPr>
            <a:spLocks noGrp="1"/>
          </p:cNvSpPr>
          <p:nvPr>
            <p:ph type="dt" sz="half" idx="10"/>
          </p:nvPr>
        </p:nvSpPr>
        <p:spPr/>
        <p:txBody>
          <a:bodyPr/>
          <a:lstStyle/>
          <a:p>
            <a:fld id="{F9BC2D4B-9FDE-4B74-AAC6-3F7C589A3D05}" type="datetimeFigureOut">
              <a:rPr lang="en-US" smtClean="0"/>
              <a:t>10/15/2024</a:t>
            </a:fld>
            <a:endParaRPr lang="en-US"/>
          </a:p>
        </p:txBody>
      </p:sp>
      <p:sp>
        <p:nvSpPr>
          <p:cNvPr id="5" name="Footer Placeholder 4">
            <a:extLst>
              <a:ext uri="{FF2B5EF4-FFF2-40B4-BE49-F238E27FC236}">
                <a16:creationId xmlns:a16="http://schemas.microsoft.com/office/drawing/2014/main" id="{DCF51A53-A026-B1DA-CFAF-5521DE046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95975-FBD9-756E-2E90-88984B58B1FE}"/>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15287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p:txBody>
          <a:bodyPr/>
          <a:lstStyle/>
          <a:p>
            <a:fld id="{F9BC2D4B-9FDE-4B74-AAC6-3F7C589A3D05}" type="datetimeFigureOut">
              <a:rPr lang="en-US" smtClean="0"/>
              <a:t>10/15/2024</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91995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3D9B-24D4-9064-1654-5A2CBAAF3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3BFC0-9CFB-14D8-3658-584CA3A4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245AA8-7B62-0E03-E876-786E300FEA7E}"/>
              </a:ext>
            </a:extLst>
          </p:cNvPr>
          <p:cNvSpPr>
            <a:spLocks noGrp="1"/>
          </p:cNvSpPr>
          <p:nvPr>
            <p:ph type="dt" sz="half" idx="10"/>
          </p:nvPr>
        </p:nvSpPr>
        <p:spPr/>
        <p:txBody>
          <a:bodyPr/>
          <a:lstStyle/>
          <a:p>
            <a:fld id="{F9BC2D4B-9FDE-4B74-AAC6-3F7C589A3D05}" type="datetimeFigureOut">
              <a:rPr lang="en-US" smtClean="0"/>
              <a:t>10/15/2024</a:t>
            </a:fld>
            <a:endParaRPr lang="en-US"/>
          </a:p>
        </p:txBody>
      </p:sp>
      <p:sp>
        <p:nvSpPr>
          <p:cNvPr id="5" name="Footer Placeholder 4">
            <a:extLst>
              <a:ext uri="{FF2B5EF4-FFF2-40B4-BE49-F238E27FC236}">
                <a16:creationId xmlns:a16="http://schemas.microsoft.com/office/drawing/2014/main" id="{59A56B90-6830-9DA1-5823-4489E7AE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E0C5C-06C4-DED4-2DB7-1A26194DDBC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990264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989A5-C92C-07EB-7F5F-EA2F86B612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1945FF-E66C-DB55-4C38-5DADFB570B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05FF0-C3AB-541A-6AEA-37DB66C7A678}"/>
              </a:ext>
            </a:extLst>
          </p:cNvPr>
          <p:cNvSpPr>
            <a:spLocks noGrp="1"/>
          </p:cNvSpPr>
          <p:nvPr>
            <p:ph type="dt" sz="half" idx="10"/>
          </p:nvPr>
        </p:nvSpPr>
        <p:spPr/>
        <p:txBody>
          <a:bodyPr/>
          <a:lstStyle/>
          <a:p>
            <a:fld id="{25316E46-001E-4FA8-B540-88F5CED048F7}" type="datetimeFigureOut">
              <a:rPr lang="en-US" smtClean="0"/>
              <a:t>10/15/2024</a:t>
            </a:fld>
            <a:endParaRPr lang="en-US"/>
          </a:p>
        </p:txBody>
      </p:sp>
      <p:sp>
        <p:nvSpPr>
          <p:cNvPr id="5" name="Footer Placeholder 4">
            <a:extLst>
              <a:ext uri="{FF2B5EF4-FFF2-40B4-BE49-F238E27FC236}">
                <a16:creationId xmlns:a16="http://schemas.microsoft.com/office/drawing/2014/main" id="{D674B00E-1A2E-C61D-0DDF-8934DE178D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D8408-3714-DD29-88A5-8D118177E299}"/>
              </a:ext>
            </a:extLst>
          </p:cNvPr>
          <p:cNvSpPr>
            <a:spLocks noGrp="1"/>
          </p:cNvSpPr>
          <p:nvPr>
            <p:ph type="sldNum" sz="quarter" idx="12"/>
          </p:nvPr>
        </p:nvSpPr>
        <p:spPr/>
        <p:txBody>
          <a:bodyPr/>
          <a:lstStyle/>
          <a:p>
            <a:fld id="{E6361350-EF24-469F-9384-7C8B7167BB5A}" type="slidenum">
              <a:rPr lang="en-US" smtClean="0"/>
              <a:t>‹#›</a:t>
            </a:fld>
            <a:endParaRPr lang="en-US"/>
          </a:p>
        </p:txBody>
      </p:sp>
    </p:spTree>
    <p:extLst>
      <p:ext uri="{BB962C8B-B14F-4D97-AF65-F5344CB8AC3E}">
        <p14:creationId xmlns:p14="http://schemas.microsoft.com/office/powerpoint/2010/main" val="343195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EB3F-7E44-5964-C3FD-5BF6D8DB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9134FD-A555-0FE0-FF72-6DAB6DDC3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DB3F60-A6A0-E11A-BDCE-8A1938B2B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787165-4B15-8F87-C587-B9687A39DFB2}"/>
              </a:ext>
            </a:extLst>
          </p:cNvPr>
          <p:cNvSpPr>
            <a:spLocks noGrp="1"/>
          </p:cNvSpPr>
          <p:nvPr>
            <p:ph type="dt" sz="half" idx="10"/>
          </p:nvPr>
        </p:nvSpPr>
        <p:spPr/>
        <p:txBody>
          <a:bodyPr/>
          <a:lstStyle/>
          <a:p>
            <a:fld id="{F9BC2D4B-9FDE-4B74-AAC6-3F7C589A3D05}" type="datetimeFigureOut">
              <a:rPr lang="en-US" smtClean="0"/>
              <a:t>10/15/2024</a:t>
            </a:fld>
            <a:endParaRPr lang="en-US"/>
          </a:p>
        </p:txBody>
      </p:sp>
      <p:sp>
        <p:nvSpPr>
          <p:cNvPr id="6" name="Footer Placeholder 5">
            <a:extLst>
              <a:ext uri="{FF2B5EF4-FFF2-40B4-BE49-F238E27FC236}">
                <a16:creationId xmlns:a16="http://schemas.microsoft.com/office/drawing/2014/main" id="{1D0EA130-91F8-B334-CD3B-C6C57F11B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ADCCC-0AC1-A2C3-D69E-F6E315F0BA16}"/>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588900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3957-AEE7-3B48-9AB7-4626594D7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9C3173-BCE7-8A19-132E-AA065C4A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0117F2-7733-C704-9FB8-19F12A4DE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BF034-B9FD-004E-4C57-E6A8ED57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1F13E-D9FD-26E0-A91E-563737E47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D4F56-E079-D6FC-980E-2F74661AAC29}"/>
              </a:ext>
            </a:extLst>
          </p:cNvPr>
          <p:cNvSpPr>
            <a:spLocks noGrp="1"/>
          </p:cNvSpPr>
          <p:nvPr>
            <p:ph type="dt" sz="half" idx="10"/>
          </p:nvPr>
        </p:nvSpPr>
        <p:spPr/>
        <p:txBody>
          <a:bodyPr/>
          <a:lstStyle/>
          <a:p>
            <a:fld id="{F9BC2D4B-9FDE-4B74-AAC6-3F7C589A3D05}" type="datetimeFigureOut">
              <a:rPr lang="en-US" smtClean="0"/>
              <a:t>10/15/2024</a:t>
            </a:fld>
            <a:endParaRPr lang="en-US"/>
          </a:p>
        </p:txBody>
      </p:sp>
      <p:sp>
        <p:nvSpPr>
          <p:cNvPr id="8" name="Footer Placeholder 7">
            <a:extLst>
              <a:ext uri="{FF2B5EF4-FFF2-40B4-BE49-F238E27FC236}">
                <a16:creationId xmlns:a16="http://schemas.microsoft.com/office/drawing/2014/main" id="{B9711D66-FF55-FFBE-9FBE-A523320F9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0FA62-5601-492C-9E18-2A8D7E52B0E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319516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728F-6944-A8E1-7E05-38DD3C32A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360B60-1294-B2D9-D6A3-00CDDDD1A6E1}"/>
              </a:ext>
            </a:extLst>
          </p:cNvPr>
          <p:cNvSpPr>
            <a:spLocks noGrp="1"/>
          </p:cNvSpPr>
          <p:nvPr>
            <p:ph type="dt" sz="half" idx="10"/>
          </p:nvPr>
        </p:nvSpPr>
        <p:spPr/>
        <p:txBody>
          <a:bodyPr/>
          <a:lstStyle/>
          <a:p>
            <a:fld id="{F9BC2D4B-9FDE-4B74-AAC6-3F7C589A3D05}" type="datetimeFigureOut">
              <a:rPr lang="en-US" smtClean="0"/>
              <a:t>10/15/2024</a:t>
            </a:fld>
            <a:endParaRPr lang="en-US"/>
          </a:p>
        </p:txBody>
      </p:sp>
      <p:sp>
        <p:nvSpPr>
          <p:cNvPr id="4" name="Footer Placeholder 3">
            <a:extLst>
              <a:ext uri="{FF2B5EF4-FFF2-40B4-BE49-F238E27FC236}">
                <a16:creationId xmlns:a16="http://schemas.microsoft.com/office/drawing/2014/main" id="{1D5CF4CC-9547-9F75-5EFE-D8D552C0C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45EDD-0F18-B607-F674-577FCCFFBFB0}"/>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552528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43E08-4FB0-D151-35A6-B6ED2603AC87}"/>
              </a:ext>
            </a:extLst>
          </p:cNvPr>
          <p:cNvSpPr>
            <a:spLocks noGrp="1"/>
          </p:cNvSpPr>
          <p:nvPr>
            <p:ph type="dt" sz="half" idx="10"/>
          </p:nvPr>
        </p:nvSpPr>
        <p:spPr/>
        <p:txBody>
          <a:bodyPr/>
          <a:lstStyle/>
          <a:p>
            <a:fld id="{F9BC2D4B-9FDE-4B74-AAC6-3F7C589A3D05}" type="datetimeFigureOut">
              <a:rPr lang="en-US" smtClean="0"/>
              <a:t>10/15/2024</a:t>
            </a:fld>
            <a:endParaRPr lang="en-US"/>
          </a:p>
        </p:txBody>
      </p:sp>
      <p:sp>
        <p:nvSpPr>
          <p:cNvPr id="3" name="Footer Placeholder 2">
            <a:extLst>
              <a:ext uri="{FF2B5EF4-FFF2-40B4-BE49-F238E27FC236}">
                <a16:creationId xmlns:a16="http://schemas.microsoft.com/office/drawing/2014/main" id="{8B2D6EF1-CA2F-3E5F-DA91-07619969A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670A0A-31B9-7570-DFFB-11AC6F409C17}"/>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803634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C800-C3F7-AFE2-3840-EB8F106AD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66608E-E62E-7D55-F20E-841F45A5F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EE326-FDC4-77A4-1052-1D08E9579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080FD-5FBF-841B-DD80-D86F93310E73}"/>
              </a:ext>
            </a:extLst>
          </p:cNvPr>
          <p:cNvSpPr>
            <a:spLocks noGrp="1"/>
          </p:cNvSpPr>
          <p:nvPr>
            <p:ph type="dt" sz="half" idx="10"/>
          </p:nvPr>
        </p:nvSpPr>
        <p:spPr/>
        <p:txBody>
          <a:bodyPr/>
          <a:lstStyle/>
          <a:p>
            <a:fld id="{F9BC2D4B-9FDE-4B74-AAC6-3F7C589A3D05}" type="datetimeFigureOut">
              <a:rPr lang="en-US" smtClean="0"/>
              <a:t>10/15/2024</a:t>
            </a:fld>
            <a:endParaRPr lang="en-US"/>
          </a:p>
        </p:txBody>
      </p:sp>
      <p:sp>
        <p:nvSpPr>
          <p:cNvPr id="6" name="Footer Placeholder 5">
            <a:extLst>
              <a:ext uri="{FF2B5EF4-FFF2-40B4-BE49-F238E27FC236}">
                <a16:creationId xmlns:a16="http://schemas.microsoft.com/office/drawing/2014/main" id="{ABA2D110-AA1C-E6D1-8FDA-D3E81716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C8890-F3D3-48A0-B671-0468BC5BB792}"/>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302826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598E-4576-0F7A-FF82-9102B429A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A42897-4674-4243-120E-86DE44E26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A069A-D084-5DCA-0FAE-814BEFA03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311E6-D9C1-4393-6165-604E1348F965}"/>
              </a:ext>
            </a:extLst>
          </p:cNvPr>
          <p:cNvSpPr>
            <a:spLocks noGrp="1"/>
          </p:cNvSpPr>
          <p:nvPr>
            <p:ph type="dt" sz="half" idx="10"/>
          </p:nvPr>
        </p:nvSpPr>
        <p:spPr/>
        <p:txBody>
          <a:bodyPr/>
          <a:lstStyle/>
          <a:p>
            <a:fld id="{F9BC2D4B-9FDE-4B74-AAC6-3F7C589A3D05}" type="datetimeFigureOut">
              <a:rPr lang="en-US" smtClean="0"/>
              <a:t>10/15/2024</a:t>
            </a:fld>
            <a:endParaRPr lang="en-US"/>
          </a:p>
        </p:txBody>
      </p:sp>
      <p:sp>
        <p:nvSpPr>
          <p:cNvPr id="6" name="Footer Placeholder 5">
            <a:extLst>
              <a:ext uri="{FF2B5EF4-FFF2-40B4-BE49-F238E27FC236}">
                <a16:creationId xmlns:a16="http://schemas.microsoft.com/office/drawing/2014/main" id="{5A2A3820-C99C-4BAC-72F2-A52441A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55D72-FA96-A879-B01F-A2085E0A96A9}"/>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986925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E55E-392E-A7B7-F0EC-7BED81247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FCAD0-E52B-F213-63F3-EF2534423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7E2D-0FF5-D694-6DE5-F0F0730ADDAA}"/>
              </a:ext>
            </a:extLst>
          </p:cNvPr>
          <p:cNvSpPr>
            <a:spLocks noGrp="1"/>
          </p:cNvSpPr>
          <p:nvPr>
            <p:ph type="dt" sz="half" idx="10"/>
          </p:nvPr>
        </p:nvSpPr>
        <p:spPr/>
        <p:txBody>
          <a:bodyPr/>
          <a:lstStyle/>
          <a:p>
            <a:fld id="{F9BC2D4B-9FDE-4B74-AAC6-3F7C589A3D05}" type="datetimeFigureOut">
              <a:rPr lang="en-US" smtClean="0"/>
              <a:t>10/15/2024</a:t>
            </a:fld>
            <a:endParaRPr lang="en-US"/>
          </a:p>
        </p:txBody>
      </p:sp>
      <p:sp>
        <p:nvSpPr>
          <p:cNvPr id="5" name="Footer Placeholder 4">
            <a:extLst>
              <a:ext uri="{FF2B5EF4-FFF2-40B4-BE49-F238E27FC236}">
                <a16:creationId xmlns:a16="http://schemas.microsoft.com/office/drawing/2014/main" id="{EAD4D6BE-6A3A-DA03-AB49-6FD58DED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DF893-78B7-0AE3-66EF-239DD35A6BE4}"/>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67385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E1699-8CB0-5F01-357B-141AC0E4BB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BE64C-40C9-F610-AA69-05B5337FA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428AA-FB3C-1568-A34F-81DF096E2C42}"/>
              </a:ext>
            </a:extLst>
          </p:cNvPr>
          <p:cNvSpPr>
            <a:spLocks noGrp="1"/>
          </p:cNvSpPr>
          <p:nvPr>
            <p:ph type="dt" sz="half" idx="10"/>
          </p:nvPr>
        </p:nvSpPr>
        <p:spPr/>
        <p:txBody>
          <a:bodyPr/>
          <a:lstStyle/>
          <a:p>
            <a:fld id="{F9BC2D4B-9FDE-4B74-AAC6-3F7C589A3D05}" type="datetimeFigureOut">
              <a:rPr lang="en-US" smtClean="0"/>
              <a:t>10/15/2024</a:t>
            </a:fld>
            <a:endParaRPr lang="en-US"/>
          </a:p>
        </p:txBody>
      </p:sp>
      <p:sp>
        <p:nvSpPr>
          <p:cNvPr id="5" name="Footer Placeholder 4">
            <a:extLst>
              <a:ext uri="{FF2B5EF4-FFF2-40B4-BE49-F238E27FC236}">
                <a16:creationId xmlns:a16="http://schemas.microsoft.com/office/drawing/2014/main" id="{6F87D631-8605-C73D-C504-5294FCCD0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4F13E-FFC9-D6B7-BA41-C2D34CA47CC1}"/>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4152484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1A8F-9092-012A-EE0C-3CBE42641B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130AEA-A739-A2BA-D77A-9545604213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FB0F1D-7848-C70D-8915-A34A924EEC67}"/>
              </a:ext>
            </a:extLst>
          </p:cNvPr>
          <p:cNvSpPr>
            <a:spLocks noGrp="1"/>
          </p:cNvSpPr>
          <p:nvPr>
            <p:ph type="dt" sz="half" idx="10"/>
          </p:nvPr>
        </p:nvSpPr>
        <p:spPr/>
        <p:txBody>
          <a:bodyPr/>
          <a:lstStyle/>
          <a:p>
            <a:fld id="{25316E46-001E-4FA8-B540-88F5CED048F7}" type="datetimeFigureOut">
              <a:rPr lang="en-US" smtClean="0"/>
              <a:t>10/15/2024</a:t>
            </a:fld>
            <a:endParaRPr lang="en-US"/>
          </a:p>
        </p:txBody>
      </p:sp>
      <p:sp>
        <p:nvSpPr>
          <p:cNvPr id="5" name="Footer Placeholder 4">
            <a:extLst>
              <a:ext uri="{FF2B5EF4-FFF2-40B4-BE49-F238E27FC236}">
                <a16:creationId xmlns:a16="http://schemas.microsoft.com/office/drawing/2014/main" id="{290D762F-E27A-395F-85BF-441D69DEC6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09260-7CBF-F61B-0C4B-33D212A01BF8}"/>
              </a:ext>
            </a:extLst>
          </p:cNvPr>
          <p:cNvSpPr>
            <a:spLocks noGrp="1"/>
          </p:cNvSpPr>
          <p:nvPr>
            <p:ph type="sldNum" sz="quarter" idx="12"/>
          </p:nvPr>
        </p:nvSpPr>
        <p:spPr/>
        <p:txBody>
          <a:bodyPr/>
          <a:lstStyle/>
          <a:p>
            <a:fld id="{E6361350-EF24-469F-9384-7C8B7167BB5A}" type="slidenum">
              <a:rPr lang="en-US" smtClean="0"/>
              <a:t>‹#›</a:t>
            </a:fld>
            <a:endParaRPr lang="en-US"/>
          </a:p>
        </p:txBody>
      </p:sp>
    </p:spTree>
    <p:extLst>
      <p:ext uri="{BB962C8B-B14F-4D97-AF65-F5344CB8AC3E}">
        <p14:creationId xmlns:p14="http://schemas.microsoft.com/office/powerpoint/2010/main" val="3617262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1BCA1-BE34-2241-7025-D87823B1E0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270D58-9097-CD43-79ED-E80699BB5B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17E89C-EFD6-50C7-DF5F-337AFCE9ED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E4A98E-8106-7353-5393-42968DD2FD8E}"/>
              </a:ext>
            </a:extLst>
          </p:cNvPr>
          <p:cNvSpPr>
            <a:spLocks noGrp="1"/>
          </p:cNvSpPr>
          <p:nvPr>
            <p:ph type="dt" sz="half" idx="10"/>
          </p:nvPr>
        </p:nvSpPr>
        <p:spPr/>
        <p:txBody>
          <a:bodyPr/>
          <a:lstStyle/>
          <a:p>
            <a:fld id="{25316E46-001E-4FA8-B540-88F5CED048F7}" type="datetimeFigureOut">
              <a:rPr lang="en-US" smtClean="0"/>
              <a:t>10/15/2024</a:t>
            </a:fld>
            <a:endParaRPr lang="en-US"/>
          </a:p>
        </p:txBody>
      </p:sp>
      <p:sp>
        <p:nvSpPr>
          <p:cNvPr id="6" name="Footer Placeholder 5">
            <a:extLst>
              <a:ext uri="{FF2B5EF4-FFF2-40B4-BE49-F238E27FC236}">
                <a16:creationId xmlns:a16="http://schemas.microsoft.com/office/drawing/2014/main" id="{CF49A121-5912-482B-74A1-4AEEC6563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830891-6363-CB4D-B821-8CD913FFE7AE}"/>
              </a:ext>
            </a:extLst>
          </p:cNvPr>
          <p:cNvSpPr>
            <a:spLocks noGrp="1"/>
          </p:cNvSpPr>
          <p:nvPr>
            <p:ph type="sldNum" sz="quarter" idx="12"/>
          </p:nvPr>
        </p:nvSpPr>
        <p:spPr/>
        <p:txBody>
          <a:bodyPr/>
          <a:lstStyle/>
          <a:p>
            <a:fld id="{E6361350-EF24-469F-9384-7C8B7167BB5A}" type="slidenum">
              <a:rPr lang="en-US" smtClean="0"/>
              <a:t>‹#›</a:t>
            </a:fld>
            <a:endParaRPr lang="en-US"/>
          </a:p>
        </p:txBody>
      </p:sp>
    </p:spTree>
    <p:extLst>
      <p:ext uri="{BB962C8B-B14F-4D97-AF65-F5344CB8AC3E}">
        <p14:creationId xmlns:p14="http://schemas.microsoft.com/office/powerpoint/2010/main" val="193372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ADAEA-2AD8-0D58-8FBA-135FE5328E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787F4B-9741-BCEB-15A7-20719645DB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4264FC-75DB-87AC-58DE-6045612F2A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7B0234-E833-690D-2AB2-B982352222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8C0FE7-D41F-B0D1-0580-1B421F5ABB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0ABE3-A0FC-8A0F-998C-A118CC789FDF}"/>
              </a:ext>
            </a:extLst>
          </p:cNvPr>
          <p:cNvSpPr>
            <a:spLocks noGrp="1"/>
          </p:cNvSpPr>
          <p:nvPr>
            <p:ph type="dt" sz="half" idx="10"/>
          </p:nvPr>
        </p:nvSpPr>
        <p:spPr/>
        <p:txBody>
          <a:bodyPr/>
          <a:lstStyle/>
          <a:p>
            <a:fld id="{25316E46-001E-4FA8-B540-88F5CED048F7}" type="datetimeFigureOut">
              <a:rPr lang="en-US" smtClean="0"/>
              <a:t>10/15/2024</a:t>
            </a:fld>
            <a:endParaRPr lang="en-US"/>
          </a:p>
        </p:txBody>
      </p:sp>
      <p:sp>
        <p:nvSpPr>
          <p:cNvPr id="8" name="Footer Placeholder 7">
            <a:extLst>
              <a:ext uri="{FF2B5EF4-FFF2-40B4-BE49-F238E27FC236}">
                <a16:creationId xmlns:a16="http://schemas.microsoft.com/office/drawing/2014/main" id="{4D57B860-7CBE-C46A-3C36-8F3A5EE615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57B570-985F-DDAB-E3F7-15B8ED3D2C91}"/>
              </a:ext>
            </a:extLst>
          </p:cNvPr>
          <p:cNvSpPr>
            <a:spLocks noGrp="1"/>
          </p:cNvSpPr>
          <p:nvPr>
            <p:ph type="sldNum" sz="quarter" idx="12"/>
          </p:nvPr>
        </p:nvSpPr>
        <p:spPr/>
        <p:txBody>
          <a:bodyPr/>
          <a:lstStyle/>
          <a:p>
            <a:fld id="{E6361350-EF24-469F-9384-7C8B7167BB5A}" type="slidenum">
              <a:rPr lang="en-US" smtClean="0"/>
              <a:t>‹#›</a:t>
            </a:fld>
            <a:endParaRPr lang="en-US"/>
          </a:p>
        </p:txBody>
      </p:sp>
    </p:spTree>
    <p:extLst>
      <p:ext uri="{BB962C8B-B14F-4D97-AF65-F5344CB8AC3E}">
        <p14:creationId xmlns:p14="http://schemas.microsoft.com/office/powerpoint/2010/main" val="3294876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C7507-9D8D-F922-1644-E59C9F874E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77E557-2B65-E8B4-B7B0-4BD720686B50}"/>
              </a:ext>
            </a:extLst>
          </p:cNvPr>
          <p:cNvSpPr>
            <a:spLocks noGrp="1"/>
          </p:cNvSpPr>
          <p:nvPr>
            <p:ph type="dt" sz="half" idx="10"/>
          </p:nvPr>
        </p:nvSpPr>
        <p:spPr/>
        <p:txBody>
          <a:bodyPr/>
          <a:lstStyle/>
          <a:p>
            <a:fld id="{25316E46-001E-4FA8-B540-88F5CED048F7}" type="datetimeFigureOut">
              <a:rPr lang="en-US" smtClean="0"/>
              <a:t>10/15/2024</a:t>
            </a:fld>
            <a:endParaRPr lang="en-US"/>
          </a:p>
        </p:txBody>
      </p:sp>
      <p:sp>
        <p:nvSpPr>
          <p:cNvPr id="4" name="Footer Placeholder 3">
            <a:extLst>
              <a:ext uri="{FF2B5EF4-FFF2-40B4-BE49-F238E27FC236}">
                <a16:creationId xmlns:a16="http://schemas.microsoft.com/office/drawing/2014/main" id="{7BBDF794-1F4A-C694-4831-3CCA5482BB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93C848-3715-B961-7022-CC9FD095A69A}"/>
              </a:ext>
            </a:extLst>
          </p:cNvPr>
          <p:cNvSpPr>
            <a:spLocks noGrp="1"/>
          </p:cNvSpPr>
          <p:nvPr>
            <p:ph type="sldNum" sz="quarter" idx="12"/>
          </p:nvPr>
        </p:nvSpPr>
        <p:spPr/>
        <p:txBody>
          <a:bodyPr/>
          <a:lstStyle/>
          <a:p>
            <a:fld id="{E6361350-EF24-469F-9384-7C8B7167BB5A}" type="slidenum">
              <a:rPr lang="en-US" smtClean="0"/>
              <a:t>‹#›</a:t>
            </a:fld>
            <a:endParaRPr lang="en-US"/>
          </a:p>
        </p:txBody>
      </p:sp>
    </p:spTree>
    <p:extLst>
      <p:ext uri="{BB962C8B-B14F-4D97-AF65-F5344CB8AC3E}">
        <p14:creationId xmlns:p14="http://schemas.microsoft.com/office/powerpoint/2010/main" val="1588466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00E5E0-C5B5-8171-1BDE-BD390739CD59}"/>
              </a:ext>
            </a:extLst>
          </p:cNvPr>
          <p:cNvSpPr>
            <a:spLocks noGrp="1"/>
          </p:cNvSpPr>
          <p:nvPr>
            <p:ph type="dt" sz="half" idx="10"/>
          </p:nvPr>
        </p:nvSpPr>
        <p:spPr/>
        <p:txBody>
          <a:bodyPr/>
          <a:lstStyle/>
          <a:p>
            <a:fld id="{25316E46-001E-4FA8-B540-88F5CED048F7}" type="datetimeFigureOut">
              <a:rPr lang="en-US" smtClean="0"/>
              <a:t>10/15/2024</a:t>
            </a:fld>
            <a:endParaRPr lang="en-US"/>
          </a:p>
        </p:txBody>
      </p:sp>
      <p:sp>
        <p:nvSpPr>
          <p:cNvPr id="3" name="Footer Placeholder 2">
            <a:extLst>
              <a:ext uri="{FF2B5EF4-FFF2-40B4-BE49-F238E27FC236}">
                <a16:creationId xmlns:a16="http://schemas.microsoft.com/office/drawing/2014/main" id="{35360E21-895F-92A9-6252-F20618EAE9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120E4-31AA-93DB-AA3B-A16C209AEAEC}"/>
              </a:ext>
            </a:extLst>
          </p:cNvPr>
          <p:cNvSpPr>
            <a:spLocks noGrp="1"/>
          </p:cNvSpPr>
          <p:nvPr>
            <p:ph type="sldNum" sz="quarter" idx="12"/>
          </p:nvPr>
        </p:nvSpPr>
        <p:spPr/>
        <p:txBody>
          <a:bodyPr/>
          <a:lstStyle/>
          <a:p>
            <a:fld id="{E6361350-EF24-469F-9384-7C8B7167BB5A}" type="slidenum">
              <a:rPr lang="en-US" smtClean="0"/>
              <a:t>‹#›</a:t>
            </a:fld>
            <a:endParaRPr lang="en-US"/>
          </a:p>
        </p:txBody>
      </p:sp>
    </p:spTree>
    <p:extLst>
      <p:ext uri="{BB962C8B-B14F-4D97-AF65-F5344CB8AC3E}">
        <p14:creationId xmlns:p14="http://schemas.microsoft.com/office/powerpoint/2010/main" val="3719895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8D59B-DB33-9D1E-6C7A-378D8B1C46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F55266-555C-535E-E03B-B1A1F89E8B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047FD-1191-34BD-1562-E2115382B4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34E18D-A01C-B2DD-A108-911E9B7034B0}"/>
              </a:ext>
            </a:extLst>
          </p:cNvPr>
          <p:cNvSpPr>
            <a:spLocks noGrp="1"/>
          </p:cNvSpPr>
          <p:nvPr>
            <p:ph type="dt" sz="half" idx="10"/>
          </p:nvPr>
        </p:nvSpPr>
        <p:spPr/>
        <p:txBody>
          <a:bodyPr/>
          <a:lstStyle/>
          <a:p>
            <a:fld id="{25316E46-001E-4FA8-B540-88F5CED048F7}" type="datetimeFigureOut">
              <a:rPr lang="en-US" smtClean="0"/>
              <a:t>10/15/2024</a:t>
            </a:fld>
            <a:endParaRPr lang="en-US"/>
          </a:p>
        </p:txBody>
      </p:sp>
      <p:sp>
        <p:nvSpPr>
          <p:cNvPr id="6" name="Footer Placeholder 5">
            <a:extLst>
              <a:ext uri="{FF2B5EF4-FFF2-40B4-BE49-F238E27FC236}">
                <a16:creationId xmlns:a16="http://schemas.microsoft.com/office/drawing/2014/main" id="{E7732495-45BD-AF7A-30D4-18B53CF05C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6B4CB-BAB9-F6E4-14D2-3D2A90CD5AE0}"/>
              </a:ext>
            </a:extLst>
          </p:cNvPr>
          <p:cNvSpPr>
            <a:spLocks noGrp="1"/>
          </p:cNvSpPr>
          <p:nvPr>
            <p:ph type="sldNum" sz="quarter" idx="12"/>
          </p:nvPr>
        </p:nvSpPr>
        <p:spPr/>
        <p:txBody>
          <a:bodyPr/>
          <a:lstStyle/>
          <a:p>
            <a:fld id="{E6361350-EF24-469F-9384-7C8B7167BB5A}" type="slidenum">
              <a:rPr lang="en-US" smtClean="0"/>
              <a:t>‹#›</a:t>
            </a:fld>
            <a:endParaRPr lang="en-US"/>
          </a:p>
        </p:txBody>
      </p:sp>
    </p:spTree>
    <p:extLst>
      <p:ext uri="{BB962C8B-B14F-4D97-AF65-F5344CB8AC3E}">
        <p14:creationId xmlns:p14="http://schemas.microsoft.com/office/powerpoint/2010/main" val="2389118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46EF1-0DC9-8420-AD0B-6537589B6E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5E4E42-6740-14FA-3C00-9C80EC805E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1CB2F2-DCAC-BAF9-EEED-87AFE543A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C4F1BA-6F8F-7AD9-B085-ACBDA760E6F7}"/>
              </a:ext>
            </a:extLst>
          </p:cNvPr>
          <p:cNvSpPr>
            <a:spLocks noGrp="1"/>
          </p:cNvSpPr>
          <p:nvPr>
            <p:ph type="dt" sz="half" idx="10"/>
          </p:nvPr>
        </p:nvSpPr>
        <p:spPr/>
        <p:txBody>
          <a:bodyPr/>
          <a:lstStyle/>
          <a:p>
            <a:fld id="{25316E46-001E-4FA8-B540-88F5CED048F7}" type="datetimeFigureOut">
              <a:rPr lang="en-US" smtClean="0"/>
              <a:t>10/15/2024</a:t>
            </a:fld>
            <a:endParaRPr lang="en-US"/>
          </a:p>
        </p:txBody>
      </p:sp>
      <p:sp>
        <p:nvSpPr>
          <p:cNvPr id="6" name="Footer Placeholder 5">
            <a:extLst>
              <a:ext uri="{FF2B5EF4-FFF2-40B4-BE49-F238E27FC236}">
                <a16:creationId xmlns:a16="http://schemas.microsoft.com/office/drawing/2014/main" id="{18DB35EF-1E81-5A14-C9F0-CCB84DFD6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603D44-0599-7757-E45F-EDBB6ACF23F8}"/>
              </a:ext>
            </a:extLst>
          </p:cNvPr>
          <p:cNvSpPr>
            <a:spLocks noGrp="1"/>
          </p:cNvSpPr>
          <p:nvPr>
            <p:ph type="sldNum" sz="quarter" idx="12"/>
          </p:nvPr>
        </p:nvSpPr>
        <p:spPr/>
        <p:txBody>
          <a:bodyPr/>
          <a:lstStyle/>
          <a:p>
            <a:fld id="{E6361350-EF24-469F-9384-7C8B7167BB5A}" type="slidenum">
              <a:rPr lang="en-US" smtClean="0"/>
              <a:t>‹#›</a:t>
            </a:fld>
            <a:endParaRPr lang="en-US"/>
          </a:p>
        </p:txBody>
      </p:sp>
    </p:spTree>
    <p:extLst>
      <p:ext uri="{BB962C8B-B14F-4D97-AF65-F5344CB8AC3E}">
        <p14:creationId xmlns:p14="http://schemas.microsoft.com/office/powerpoint/2010/main" val="3807348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B9285F-193D-D012-F31F-F6834F74D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E1E6F4-D5AE-9D98-16CB-CD4C9A652B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CA946-9F67-254C-57CD-B298BF1B5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316E46-001E-4FA8-B540-88F5CED048F7}" type="datetimeFigureOut">
              <a:rPr lang="en-US" smtClean="0"/>
              <a:t>10/15/2024</a:t>
            </a:fld>
            <a:endParaRPr lang="en-US"/>
          </a:p>
        </p:txBody>
      </p:sp>
      <p:sp>
        <p:nvSpPr>
          <p:cNvPr id="5" name="Footer Placeholder 4">
            <a:extLst>
              <a:ext uri="{FF2B5EF4-FFF2-40B4-BE49-F238E27FC236}">
                <a16:creationId xmlns:a16="http://schemas.microsoft.com/office/drawing/2014/main" id="{00A3933B-845E-C643-EAE9-BF2EFB8446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86CAF68-66A4-0758-04F6-CEE816665B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6361350-EF24-469F-9384-7C8B7167BB5A}" type="slidenum">
              <a:rPr lang="en-US" smtClean="0"/>
              <a:t>‹#›</a:t>
            </a:fld>
            <a:endParaRPr lang="en-US"/>
          </a:p>
        </p:txBody>
      </p:sp>
    </p:spTree>
    <p:extLst>
      <p:ext uri="{BB962C8B-B14F-4D97-AF65-F5344CB8AC3E}">
        <p14:creationId xmlns:p14="http://schemas.microsoft.com/office/powerpoint/2010/main" val="2006628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2024/10/15</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A56B1FEE-9651-E362-92AF-CB81291CD5C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56391" y="214424"/>
            <a:ext cx="1704310" cy="1704310"/>
          </a:xfrm>
          <a:prstGeom prst="rect">
            <a:avLst/>
          </a:prstGeom>
        </p:spPr>
      </p:pic>
    </p:spTree>
    <p:extLst>
      <p:ext uri="{BB962C8B-B14F-4D97-AF65-F5344CB8AC3E}">
        <p14:creationId xmlns:p14="http://schemas.microsoft.com/office/powerpoint/2010/main" val="1471426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810A2-B004-8476-CA24-987160CC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2CEF03-6127-248B-83FD-FE5062EC1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A3C91-C07F-A9D8-E86D-E1F774A2F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2D4B-9FDE-4B74-AAC6-3F7C589A3D05}" type="datetimeFigureOut">
              <a:rPr lang="en-US" smtClean="0"/>
              <a:t>10/15/2024</a:t>
            </a:fld>
            <a:endParaRPr lang="en-US"/>
          </a:p>
        </p:txBody>
      </p:sp>
      <p:sp>
        <p:nvSpPr>
          <p:cNvPr id="5" name="Footer Placeholder 4">
            <a:extLst>
              <a:ext uri="{FF2B5EF4-FFF2-40B4-BE49-F238E27FC236}">
                <a16:creationId xmlns:a16="http://schemas.microsoft.com/office/drawing/2014/main" id="{08C56C92-F2AE-0231-0034-9E0E59F6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B58626-4909-B283-CE9A-48B3F70AE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213E-2203-48A1-A87C-6140CEC8C673}" type="slidenum">
              <a:rPr lang="en-US" smtClean="0"/>
              <a:t>‹#›</a:t>
            </a:fld>
            <a:endParaRPr lang="en-US"/>
          </a:p>
        </p:txBody>
      </p:sp>
    </p:spTree>
    <p:extLst>
      <p:ext uri="{BB962C8B-B14F-4D97-AF65-F5344CB8AC3E}">
        <p14:creationId xmlns:p14="http://schemas.microsoft.com/office/powerpoint/2010/main" val="331757591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7D2F5-41D6-B504-E060-BF1258BBDDC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C29CED7-AFEE-1FFC-A84D-217CE06DA5B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3655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id="{FBE7CF47-8BDE-2E25-4D86-E2675666DF47}"/>
              </a:ext>
            </a:extLst>
          </p:cNvPr>
          <p:cNvSpPr/>
          <p:nvPr/>
        </p:nvSpPr>
        <p:spPr>
          <a:xfrm>
            <a:off x="1122351" y="180811"/>
            <a:ext cx="10279073" cy="1362240"/>
          </a:xfrm>
          <a:custGeom>
            <a:avLst/>
            <a:gdLst>
              <a:gd name="connsiteX0" fmla="*/ 0 w 10279073"/>
              <a:gd name="connsiteY0" fmla="*/ 227044 h 1362240"/>
              <a:gd name="connsiteX1" fmla="*/ 1053791 w 10279073"/>
              <a:gd name="connsiteY1" fmla="*/ 0 h 1362240"/>
              <a:gd name="connsiteX2" fmla="*/ 1586844 w 10279073"/>
              <a:gd name="connsiteY2" fmla="*/ 0 h 1362240"/>
              <a:gd name="connsiteX3" fmla="*/ 2119898 w 10279073"/>
              <a:gd name="connsiteY3" fmla="*/ 0 h 1362240"/>
              <a:gd name="connsiteX4" fmla="*/ 2606374 w 10279073"/>
              <a:gd name="connsiteY4" fmla="*/ 0 h 1362240"/>
              <a:gd name="connsiteX5" fmla="*/ 4077242 w 10279073"/>
              <a:gd name="connsiteY5" fmla="*/ 0 h 1362240"/>
              <a:gd name="connsiteX6" fmla="*/ 5629825 w 10279073"/>
              <a:gd name="connsiteY6" fmla="*/ 0 h 1362240"/>
              <a:gd name="connsiteX7" fmla="*/ 7100694 w 10279073"/>
              <a:gd name="connsiteY7" fmla="*/ 0 h 1362240"/>
              <a:gd name="connsiteX8" fmla="*/ 9225281 w 10279073"/>
              <a:gd name="connsiteY8" fmla="*/ 0 h 1362240"/>
              <a:gd name="connsiteX9" fmla="*/ 10279073 w 10279073"/>
              <a:gd name="connsiteY9" fmla="*/ 227044 h 1362240"/>
              <a:gd name="connsiteX10" fmla="*/ 10279073 w 10279073"/>
              <a:gd name="connsiteY10" fmla="*/ 547924 h 1362240"/>
              <a:gd name="connsiteX11" fmla="*/ 10279073 w 10279073"/>
              <a:gd name="connsiteY11" fmla="*/ 868804 h 1362240"/>
              <a:gd name="connsiteX12" fmla="*/ 10279073 w 10279073"/>
              <a:gd name="connsiteY12" fmla="*/ 1135195 h 1362240"/>
              <a:gd name="connsiteX13" fmla="*/ 9225281 w 10279073"/>
              <a:gd name="connsiteY13" fmla="*/ 1362240 h 1362240"/>
              <a:gd name="connsiteX14" fmla="*/ 7590983 w 10279073"/>
              <a:gd name="connsiteY14" fmla="*/ 1362240 h 1362240"/>
              <a:gd name="connsiteX15" fmla="*/ 5956685 w 10279073"/>
              <a:gd name="connsiteY15" fmla="*/ 1362240 h 1362240"/>
              <a:gd name="connsiteX16" fmla="*/ 4567532 w 10279073"/>
              <a:gd name="connsiteY16" fmla="*/ 1362240 h 1362240"/>
              <a:gd name="connsiteX17" fmla="*/ 2769804 w 10279073"/>
              <a:gd name="connsiteY17" fmla="*/ 1362240 h 1362240"/>
              <a:gd name="connsiteX18" fmla="*/ 1053791 w 10279073"/>
              <a:gd name="connsiteY18" fmla="*/ 1362240 h 1362240"/>
              <a:gd name="connsiteX19" fmla="*/ 0 w 10279073"/>
              <a:gd name="connsiteY19" fmla="*/ 1135195 h 1362240"/>
              <a:gd name="connsiteX20" fmla="*/ 0 w 10279073"/>
              <a:gd name="connsiteY20" fmla="*/ 832478 h 1362240"/>
              <a:gd name="connsiteX21" fmla="*/ 0 w 10279073"/>
              <a:gd name="connsiteY21" fmla="*/ 520680 h 1362240"/>
              <a:gd name="connsiteX22" fmla="*/ 0 w 10279073"/>
              <a:gd name="connsiteY22" fmla="*/ 227044 h 1362240"/>
              <a:gd name="connsiteX0" fmla="*/ 0 w 10279073"/>
              <a:gd name="connsiteY0" fmla="*/ 227044 h 1362240"/>
              <a:gd name="connsiteX1" fmla="*/ 1053791 w 10279073"/>
              <a:gd name="connsiteY1" fmla="*/ 0 h 1362240"/>
              <a:gd name="connsiteX2" fmla="*/ 2688089 w 10279073"/>
              <a:gd name="connsiteY2" fmla="*/ 0 h 1362240"/>
              <a:gd name="connsiteX3" fmla="*/ 4077242 w 10279073"/>
              <a:gd name="connsiteY3" fmla="*/ 0 h 1362240"/>
              <a:gd name="connsiteX4" fmla="*/ 5793255 w 10279073"/>
              <a:gd name="connsiteY4" fmla="*/ 0 h 1362240"/>
              <a:gd name="connsiteX5" fmla="*/ 7509268 w 10279073"/>
              <a:gd name="connsiteY5" fmla="*/ 0 h 1362240"/>
              <a:gd name="connsiteX6" fmla="*/ 9225281 w 10279073"/>
              <a:gd name="connsiteY6" fmla="*/ 0 h 1362240"/>
              <a:gd name="connsiteX7" fmla="*/ 10279073 w 10279073"/>
              <a:gd name="connsiteY7" fmla="*/ 227044 h 1362240"/>
              <a:gd name="connsiteX8" fmla="*/ 10279073 w 10279073"/>
              <a:gd name="connsiteY8" fmla="*/ 529761 h 1362240"/>
              <a:gd name="connsiteX9" fmla="*/ 10279073 w 10279073"/>
              <a:gd name="connsiteY9" fmla="*/ 814315 h 1362240"/>
              <a:gd name="connsiteX10" fmla="*/ 10279073 w 10279073"/>
              <a:gd name="connsiteY10" fmla="*/ 1135195 h 1362240"/>
              <a:gd name="connsiteX11" fmla="*/ 9225281 w 10279073"/>
              <a:gd name="connsiteY11" fmla="*/ 1362240 h 1362240"/>
              <a:gd name="connsiteX12" fmla="*/ 7836128 w 10279073"/>
              <a:gd name="connsiteY12" fmla="*/ 1362240 h 1362240"/>
              <a:gd name="connsiteX13" fmla="*/ 6283545 w 10279073"/>
              <a:gd name="connsiteY13" fmla="*/ 1362240 h 1362240"/>
              <a:gd name="connsiteX14" fmla="*/ 4894391 w 10279073"/>
              <a:gd name="connsiteY14" fmla="*/ 1362240 h 1362240"/>
              <a:gd name="connsiteX15" fmla="*/ 3341808 w 10279073"/>
              <a:gd name="connsiteY15" fmla="*/ 1362240 h 1362240"/>
              <a:gd name="connsiteX16" fmla="*/ 1053791 w 10279073"/>
              <a:gd name="connsiteY16" fmla="*/ 1362240 h 1362240"/>
              <a:gd name="connsiteX17" fmla="*/ 0 w 10279073"/>
              <a:gd name="connsiteY17" fmla="*/ 1135195 h 1362240"/>
              <a:gd name="connsiteX18" fmla="*/ 0 w 10279073"/>
              <a:gd name="connsiteY18" fmla="*/ 850641 h 1362240"/>
              <a:gd name="connsiteX19" fmla="*/ 0 w 10279073"/>
              <a:gd name="connsiteY19" fmla="*/ 575169 h 1362240"/>
              <a:gd name="connsiteX20" fmla="*/ 0 w 10279073"/>
              <a:gd name="connsiteY20" fmla="*/ 227044 h 13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79073" h="1362240" fill="none" extrusionOk="0">
                <a:moveTo>
                  <a:pt x="0" y="227044"/>
                </a:moveTo>
                <a:cubicBezTo>
                  <a:pt x="-89604" y="115997"/>
                  <a:pt x="313891" y="-85708"/>
                  <a:pt x="1053791" y="0"/>
                </a:cubicBezTo>
                <a:cubicBezTo>
                  <a:pt x="1274717" y="-57279"/>
                  <a:pt x="1406711" y="55369"/>
                  <a:pt x="1586844" y="0"/>
                </a:cubicBezTo>
                <a:cubicBezTo>
                  <a:pt x="1766977" y="-55369"/>
                  <a:pt x="1879538" y="54577"/>
                  <a:pt x="2119898" y="0"/>
                </a:cubicBezTo>
                <a:cubicBezTo>
                  <a:pt x="2360258" y="-54577"/>
                  <a:pt x="2408497" y="22213"/>
                  <a:pt x="2606374" y="0"/>
                </a:cubicBezTo>
                <a:cubicBezTo>
                  <a:pt x="3020874" y="6929"/>
                  <a:pt x="3709409" y="113341"/>
                  <a:pt x="4077242" y="0"/>
                </a:cubicBezTo>
                <a:cubicBezTo>
                  <a:pt x="4413907" y="-54134"/>
                  <a:pt x="5054331" y="111341"/>
                  <a:pt x="5629825" y="0"/>
                </a:cubicBezTo>
                <a:cubicBezTo>
                  <a:pt x="6086992" y="-46375"/>
                  <a:pt x="6318998" y="-13950"/>
                  <a:pt x="7100694" y="0"/>
                </a:cubicBezTo>
                <a:cubicBezTo>
                  <a:pt x="7796911" y="45569"/>
                  <a:pt x="8499428" y="98170"/>
                  <a:pt x="9225281" y="0"/>
                </a:cubicBezTo>
                <a:cubicBezTo>
                  <a:pt x="9921242" y="-6799"/>
                  <a:pt x="10278547" y="105331"/>
                  <a:pt x="10279073" y="227044"/>
                </a:cubicBezTo>
                <a:cubicBezTo>
                  <a:pt x="10445691" y="264642"/>
                  <a:pt x="10117984" y="408917"/>
                  <a:pt x="10279073" y="547924"/>
                </a:cubicBezTo>
                <a:cubicBezTo>
                  <a:pt x="10402118" y="628506"/>
                  <a:pt x="10238829" y="744491"/>
                  <a:pt x="10279073" y="868804"/>
                </a:cubicBezTo>
                <a:cubicBezTo>
                  <a:pt x="10282773" y="1021258"/>
                  <a:pt x="10217548" y="1060578"/>
                  <a:pt x="10279073" y="1135195"/>
                </a:cubicBezTo>
                <a:cubicBezTo>
                  <a:pt x="10189683" y="1284002"/>
                  <a:pt x="9674210" y="1409016"/>
                  <a:pt x="9225281" y="1362240"/>
                </a:cubicBezTo>
                <a:cubicBezTo>
                  <a:pt x="8685446" y="1461096"/>
                  <a:pt x="8427116" y="1252718"/>
                  <a:pt x="7590983" y="1362240"/>
                </a:cubicBezTo>
                <a:cubicBezTo>
                  <a:pt x="6831015" y="1394983"/>
                  <a:pt x="6762690" y="1355158"/>
                  <a:pt x="5956685" y="1362240"/>
                </a:cubicBezTo>
                <a:cubicBezTo>
                  <a:pt x="5137014" y="1348649"/>
                  <a:pt x="5040335" y="1339079"/>
                  <a:pt x="4567532" y="1362240"/>
                </a:cubicBezTo>
                <a:cubicBezTo>
                  <a:pt x="4201322" y="1429514"/>
                  <a:pt x="3342727" y="1240109"/>
                  <a:pt x="2769804" y="1362240"/>
                </a:cubicBezTo>
                <a:cubicBezTo>
                  <a:pt x="2094343" y="1393290"/>
                  <a:pt x="1643347" y="1343529"/>
                  <a:pt x="1053791" y="1362240"/>
                </a:cubicBezTo>
                <a:cubicBezTo>
                  <a:pt x="334317" y="1339736"/>
                  <a:pt x="-3499" y="1277579"/>
                  <a:pt x="0" y="1135195"/>
                </a:cubicBezTo>
                <a:cubicBezTo>
                  <a:pt x="-142414" y="1028888"/>
                  <a:pt x="32533" y="982536"/>
                  <a:pt x="0" y="832478"/>
                </a:cubicBezTo>
                <a:cubicBezTo>
                  <a:pt x="-64765" y="684134"/>
                  <a:pt x="111606" y="660802"/>
                  <a:pt x="0" y="520680"/>
                </a:cubicBezTo>
                <a:cubicBezTo>
                  <a:pt x="-65241" y="420980"/>
                  <a:pt x="126778" y="331715"/>
                  <a:pt x="0" y="227044"/>
                </a:cubicBezTo>
                <a:close/>
              </a:path>
              <a:path w="10279073" h="1362240" stroke="0" extrusionOk="0">
                <a:moveTo>
                  <a:pt x="0" y="227044"/>
                </a:moveTo>
                <a:cubicBezTo>
                  <a:pt x="50043" y="9417"/>
                  <a:pt x="529795" y="45788"/>
                  <a:pt x="1053791" y="0"/>
                </a:cubicBezTo>
                <a:cubicBezTo>
                  <a:pt x="1925977" y="-22883"/>
                  <a:pt x="2307772" y="-18613"/>
                  <a:pt x="2688089" y="0"/>
                </a:cubicBezTo>
                <a:cubicBezTo>
                  <a:pt x="3099737" y="51286"/>
                  <a:pt x="3748741" y="40343"/>
                  <a:pt x="4077242" y="0"/>
                </a:cubicBezTo>
                <a:cubicBezTo>
                  <a:pt x="4559703" y="-75059"/>
                  <a:pt x="5139416" y="56166"/>
                  <a:pt x="5793255" y="0"/>
                </a:cubicBezTo>
                <a:cubicBezTo>
                  <a:pt x="6399260" y="-34826"/>
                  <a:pt x="6800141" y="-38100"/>
                  <a:pt x="7509268" y="0"/>
                </a:cubicBezTo>
                <a:cubicBezTo>
                  <a:pt x="8327078" y="-102315"/>
                  <a:pt x="8874864" y="107310"/>
                  <a:pt x="9225281" y="0"/>
                </a:cubicBezTo>
                <a:cubicBezTo>
                  <a:pt x="9843390" y="-31148"/>
                  <a:pt x="10279389" y="79662"/>
                  <a:pt x="10279073" y="227044"/>
                </a:cubicBezTo>
                <a:cubicBezTo>
                  <a:pt x="10309544" y="369225"/>
                  <a:pt x="10268693" y="383030"/>
                  <a:pt x="10279073" y="529761"/>
                </a:cubicBezTo>
                <a:cubicBezTo>
                  <a:pt x="10299790" y="673421"/>
                  <a:pt x="10226755" y="749833"/>
                  <a:pt x="10279073" y="814315"/>
                </a:cubicBezTo>
                <a:cubicBezTo>
                  <a:pt x="10330207" y="895118"/>
                  <a:pt x="10210011" y="994254"/>
                  <a:pt x="10279073" y="1135195"/>
                </a:cubicBezTo>
                <a:cubicBezTo>
                  <a:pt x="10210122" y="1223341"/>
                  <a:pt x="9870604" y="1336038"/>
                  <a:pt x="9225281" y="1362240"/>
                </a:cubicBezTo>
                <a:cubicBezTo>
                  <a:pt x="8555877" y="1346749"/>
                  <a:pt x="8295957" y="1376203"/>
                  <a:pt x="7836128" y="1362240"/>
                </a:cubicBezTo>
                <a:cubicBezTo>
                  <a:pt x="7233116" y="1385527"/>
                  <a:pt x="6684041" y="1348049"/>
                  <a:pt x="6283545" y="1362240"/>
                </a:cubicBezTo>
                <a:cubicBezTo>
                  <a:pt x="5986614" y="1297539"/>
                  <a:pt x="5181339" y="1353504"/>
                  <a:pt x="4894391" y="1362240"/>
                </a:cubicBezTo>
                <a:cubicBezTo>
                  <a:pt x="4600590" y="1364059"/>
                  <a:pt x="4002089" y="1383765"/>
                  <a:pt x="3341808" y="1362240"/>
                </a:cubicBezTo>
                <a:cubicBezTo>
                  <a:pt x="2702403" y="1403009"/>
                  <a:pt x="1964001" y="1423448"/>
                  <a:pt x="1053791" y="1362240"/>
                </a:cubicBezTo>
                <a:cubicBezTo>
                  <a:pt x="485671" y="1356392"/>
                  <a:pt x="20418" y="1259473"/>
                  <a:pt x="0" y="1135195"/>
                </a:cubicBezTo>
                <a:cubicBezTo>
                  <a:pt x="-65051" y="1060288"/>
                  <a:pt x="-117" y="952524"/>
                  <a:pt x="0" y="850641"/>
                </a:cubicBezTo>
                <a:cubicBezTo>
                  <a:pt x="-5521" y="747758"/>
                  <a:pt x="95801" y="622713"/>
                  <a:pt x="0" y="575169"/>
                </a:cubicBezTo>
                <a:cubicBezTo>
                  <a:pt x="-143830" y="489555"/>
                  <a:pt x="23600" y="295564"/>
                  <a:pt x="0" y="227044"/>
                </a:cubicBezTo>
                <a:close/>
              </a:path>
              <a:path w="10279073" h="1362240" fill="none" stroke="0" extrusionOk="0">
                <a:moveTo>
                  <a:pt x="0" y="227044"/>
                </a:moveTo>
                <a:cubicBezTo>
                  <a:pt x="-114491" y="133029"/>
                  <a:pt x="497636" y="-16807"/>
                  <a:pt x="1053791" y="0"/>
                </a:cubicBezTo>
                <a:cubicBezTo>
                  <a:pt x="1287223" y="-18467"/>
                  <a:pt x="1459947" y="39939"/>
                  <a:pt x="1571319" y="0"/>
                </a:cubicBezTo>
                <a:cubicBezTo>
                  <a:pt x="1682691" y="-39939"/>
                  <a:pt x="1935621" y="24596"/>
                  <a:pt x="2042269" y="0"/>
                </a:cubicBezTo>
                <a:cubicBezTo>
                  <a:pt x="2148917" y="-24596"/>
                  <a:pt x="2328724" y="35337"/>
                  <a:pt x="2606374" y="0"/>
                </a:cubicBezTo>
                <a:cubicBezTo>
                  <a:pt x="2941363" y="5499"/>
                  <a:pt x="3729273" y="46065"/>
                  <a:pt x="4077242" y="0"/>
                </a:cubicBezTo>
                <a:cubicBezTo>
                  <a:pt x="4399357" y="-51574"/>
                  <a:pt x="5147065" y="-8674"/>
                  <a:pt x="5629825" y="0"/>
                </a:cubicBezTo>
                <a:cubicBezTo>
                  <a:pt x="6130898" y="-45138"/>
                  <a:pt x="6309583" y="28758"/>
                  <a:pt x="7100694" y="0"/>
                </a:cubicBezTo>
                <a:cubicBezTo>
                  <a:pt x="7899677" y="62613"/>
                  <a:pt x="8395891" y="-153909"/>
                  <a:pt x="9225281" y="0"/>
                </a:cubicBezTo>
                <a:cubicBezTo>
                  <a:pt x="9971977" y="-7177"/>
                  <a:pt x="10262857" y="105144"/>
                  <a:pt x="10279073" y="227044"/>
                </a:cubicBezTo>
                <a:cubicBezTo>
                  <a:pt x="10476628" y="283165"/>
                  <a:pt x="10142889" y="433604"/>
                  <a:pt x="10279073" y="547924"/>
                </a:cubicBezTo>
                <a:cubicBezTo>
                  <a:pt x="10430393" y="648254"/>
                  <a:pt x="10265722" y="763034"/>
                  <a:pt x="10279073" y="868804"/>
                </a:cubicBezTo>
                <a:cubicBezTo>
                  <a:pt x="10293401" y="1008822"/>
                  <a:pt x="10204999" y="1076393"/>
                  <a:pt x="10279073" y="1135195"/>
                </a:cubicBezTo>
                <a:cubicBezTo>
                  <a:pt x="10124319" y="1262340"/>
                  <a:pt x="9679297" y="1470214"/>
                  <a:pt x="9225281" y="1362240"/>
                </a:cubicBezTo>
                <a:cubicBezTo>
                  <a:pt x="8638999" y="1355868"/>
                  <a:pt x="8373285" y="1330337"/>
                  <a:pt x="7590983" y="1362240"/>
                </a:cubicBezTo>
                <a:cubicBezTo>
                  <a:pt x="6808314" y="1404372"/>
                  <a:pt x="6763913" y="1360752"/>
                  <a:pt x="5956685" y="1362240"/>
                </a:cubicBezTo>
                <a:cubicBezTo>
                  <a:pt x="5165562" y="1401674"/>
                  <a:pt x="5036161" y="1351539"/>
                  <a:pt x="4567532" y="1362240"/>
                </a:cubicBezTo>
                <a:cubicBezTo>
                  <a:pt x="4049711" y="1242258"/>
                  <a:pt x="3370287" y="1293234"/>
                  <a:pt x="2769804" y="1362240"/>
                </a:cubicBezTo>
                <a:cubicBezTo>
                  <a:pt x="2184521" y="1446130"/>
                  <a:pt x="1609790" y="1364425"/>
                  <a:pt x="1053791" y="1362240"/>
                </a:cubicBezTo>
                <a:cubicBezTo>
                  <a:pt x="361009" y="1338132"/>
                  <a:pt x="3749" y="1249954"/>
                  <a:pt x="0" y="1135195"/>
                </a:cubicBezTo>
                <a:cubicBezTo>
                  <a:pt x="-153060" y="1007198"/>
                  <a:pt x="64904" y="949501"/>
                  <a:pt x="0" y="832478"/>
                </a:cubicBezTo>
                <a:cubicBezTo>
                  <a:pt x="-42270" y="731925"/>
                  <a:pt x="58541" y="648500"/>
                  <a:pt x="0" y="520680"/>
                </a:cubicBezTo>
                <a:cubicBezTo>
                  <a:pt x="-125402" y="382372"/>
                  <a:pt x="175903" y="340451"/>
                  <a:pt x="0" y="22704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字魂47号-三分行楷"/>
                <a:cs typeface="+mn-cs"/>
              </a:rPr>
              <a:t>Cây tòng lá đốm - Cây trồng bồn hoa trường học giúp thanh lọc không khí</a:t>
            </a:r>
            <a:endParaRPr kumimoji="0" lang="en-US" sz="3200" b="1" i="0" u="none" strike="noStrike" kern="1200" cap="none" spc="0" normalizeH="0" baseline="0" noProof="0" dirty="0">
              <a:ln>
                <a:noFill/>
              </a:ln>
              <a:solidFill>
                <a:srgbClr val="002060"/>
              </a:solidFill>
              <a:effectLst/>
              <a:uLnTx/>
              <a:uFillTx/>
              <a:latin typeface="字魂47号-三分行楷"/>
              <a:cs typeface="+mn-cs"/>
            </a:endParaRPr>
          </a:p>
        </p:txBody>
      </p:sp>
      <p:pic>
        <p:nvPicPr>
          <p:cNvPr id="3074" name="Picture 2" descr="Cây Cô Tòng Lá Đốm - Cây viền, hàng rào đẹp cho cảnh quan - Green Trees">
            <a:extLst>
              <a:ext uri="{FF2B5EF4-FFF2-40B4-BE49-F238E27FC236}">
                <a16:creationId xmlns:a16="http://schemas.microsoft.com/office/drawing/2014/main" id="{F02B06C3-2E50-F42E-CBA0-E2EF332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57400"/>
            <a:ext cx="4933587" cy="3695699"/>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228A00B7-D19D-EC2C-CDDC-4F3F82B25600}"/>
              </a:ext>
            </a:extLst>
          </p:cNvPr>
          <p:cNvSpPr/>
          <p:nvPr/>
        </p:nvSpPr>
        <p:spPr>
          <a:xfrm>
            <a:off x="5743575" y="2135254"/>
            <a:ext cx="6448425" cy="3370196"/>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Wingdings 2" panose="05020102010507070707" pitchFamily="18" charset="2"/>
              </a:rPr>
              <a:t>Lá của loài cây này có màu sắc bắt mắt và sặc sỡ nên chúng rất được ưa chuộng làm cây cảnh quan trang trí. Với đặc điểm này chúng giúp tạo nên một không gian thêm tươi sáng và sống động.</a:t>
            </a:r>
          </a:p>
        </p:txBody>
      </p:sp>
    </p:spTree>
    <p:extLst>
      <p:ext uri="{BB962C8B-B14F-4D97-AF65-F5344CB8AC3E}">
        <p14:creationId xmlns:p14="http://schemas.microsoft.com/office/powerpoint/2010/main" val="879313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371975" y="1614805"/>
            <a:ext cx="7610475"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Picture 2">
            <a:extLst>
              <a:ext uri="{FF2B5EF4-FFF2-40B4-BE49-F238E27FC236}">
                <a16:creationId xmlns:a16="http://schemas.microsoft.com/office/drawing/2014/main" id="{A9C14409-082C-5472-20E6-B5EA1AF2CFC9}"/>
              </a:ext>
            </a:extLst>
          </p:cNvPr>
          <p:cNvPicPr>
            <a:picLocks noChangeAspect="1"/>
          </p:cNvPicPr>
          <p:nvPr/>
        </p:nvPicPr>
        <p:blipFill>
          <a:blip r:embed="rId3"/>
          <a:stretch>
            <a:fillRect/>
          </a:stretch>
        </p:blipFill>
        <p:spPr>
          <a:xfrm>
            <a:off x="4752304" y="1791001"/>
            <a:ext cx="6687892" cy="1847248"/>
          </a:xfrm>
          <a:prstGeom prst="rect">
            <a:avLst/>
          </a:prstGeom>
        </p:spPr>
      </p:pic>
    </p:spTree>
    <p:extLst>
      <p:ext uri="{BB962C8B-B14F-4D97-AF65-F5344CB8AC3E}">
        <p14:creationId xmlns:p14="http://schemas.microsoft.com/office/powerpoint/2010/main" val="410529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48">
            <a:extLst>
              <a:ext uri="{FF2B5EF4-FFF2-40B4-BE49-F238E27FC236}">
                <a16:creationId xmlns:a16="http://schemas.microsoft.com/office/drawing/2014/main" id="{A792F5DF-B702-A41C-3B9D-062C48149F0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3C209755-2935-2349-1F29-5F98B23E3D64}"/>
              </a:ext>
            </a:extLst>
          </p:cNvPr>
          <p:cNvSpPr txBox="1"/>
          <p:nvPr/>
        </p:nvSpPr>
        <p:spPr>
          <a:xfrm>
            <a:off x="669852" y="0"/>
            <a:ext cx="1093271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Quan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hoặc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cụm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1A22C2B0-A2D6-040E-576E-AED45894B90B}"/>
              </a:ext>
            </a:extLst>
          </p:cNvPr>
          <p:cNvSpPr txBox="1"/>
          <p:nvPr/>
        </p:nvSpPr>
        <p:spPr>
          <a:xfrm>
            <a:off x="6524625" y="1657350"/>
            <a:ext cx="5457826" cy="38903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quang hợp của hoa, cây cảnh đã lấy khí </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từ không khí và tạo ra khí</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(2)</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hô hấp (hít thở) của con người đã lấy khí </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từ không khí và thải ra khí </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0" name="Picture 9">
            <a:extLst>
              <a:ext uri="{FF2B5EF4-FFF2-40B4-BE49-F238E27FC236}">
                <a16:creationId xmlns:a16="http://schemas.microsoft.com/office/drawing/2014/main" id="{0431C42D-9F46-340C-8AD7-DB46E1BC967D}"/>
              </a:ext>
            </a:extLst>
          </p:cNvPr>
          <p:cNvPicPr>
            <a:picLocks noChangeAspect="1"/>
          </p:cNvPicPr>
          <p:nvPr/>
        </p:nvPicPr>
        <p:blipFill>
          <a:blip r:embed="rId3"/>
          <a:stretch>
            <a:fillRect/>
          </a:stretch>
        </p:blipFill>
        <p:spPr>
          <a:xfrm>
            <a:off x="0" y="1647825"/>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905F050F-3266-9DE2-704F-DEFEEF07492B}"/>
              </a:ext>
            </a:extLst>
          </p:cNvPr>
          <p:cNvSpPr/>
          <p:nvPr/>
        </p:nvSpPr>
        <p:spPr>
          <a:xfrm>
            <a:off x="10267951" y="2371725"/>
            <a:ext cx="1047750"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字魂47号-三分行楷"/>
                <a:cs typeface="+mn-cs"/>
              </a:rPr>
              <a:t>CO2</a:t>
            </a:r>
          </a:p>
        </p:txBody>
      </p:sp>
      <p:sp>
        <p:nvSpPr>
          <p:cNvPr id="12" name="Rectangle: Rounded Corners 11">
            <a:extLst>
              <a:ext uri="{FF2B5EF4-FFF2-40B4-BE49-F238E27FC236}">
                <a16:creationId xmlns:a16="http://schemas.microsoft.com/office/drawing/2014/main" id="{749A11E3-F0F4-5493-2E5C-E827EE077A5A}"/>
              </a:ext>
            </a:extLst>
          </p:cNvPr>
          <p:cNvSpPr/>
          <p:nvPr/>
        </p:nvSpPr>
        <p:spPr>
          <a:xfrm>
            <a:off x="10391776" y="303847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字魂47号-三分行楷"/>
                <a:cs typeface="+mn-cs"/>
              </a:rPr>
              <a:t>O2</a:t>
            </a:r>
          </a:p>
        </p:txBody>
      </p:sp>
      <p:sp>
        <p:nvSpPr>
          <p:cNvPr id="13" name="Rectangle: Rounded Corners 12">
            <a:extLst>
              <a:ext uri="{FF2B5EF4-FFF2-40B4-BE49-F238E27FC236}">
                <a16:creationId xmlns:a16="http://schemas.microsoft.com/office/drawing/2014/main" id="{492214C2-7607-7CBC-10FF-1CECE3C8F52F}"/>
              </a:ext>
            </a:extLst>
          </p:cNvPr>
          <p:cNvSpPr/>
          <p:nvPr/>
        </p:nvSpPr>
        <p:spPr>
          <a:xfrm>
            <a:off x="10248901" y="4229100"/>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字魂47号-三分行楷"/>
                <a:cs typeface="+mn-cs"/>
              </a:rPr>
              <a:t>O2</a:t>
            </a:r>
          </a:p>
        </p:txBody>
      </p:sp>
      <p:sp>
        <p:nvSpPr>
          <p:cNvPr id="15" name="Rectangle: Rounded Corners 14">
            <a:extLst>
              <a:ext uri="{FF2B5EF4-FFF2-40B4-BE49-F238E27FC236}">
                <a16:creationId xmlns:a16="http://schemas.microsoft.com/office/drawing/2014/main" id="{1DE31ED2-DB3F-14DD-B4D0-13D716C39081}"/>
              </a:ext>
            </a:extLst>
          </p:cNvPr>
          <p:cNvSpPr/>
          <p:nvPr/>
        </p:nvSpPr>
        <p:spPr>
          <a:xfrm>
            <a:off x="10515601" y="496252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字魂47号-三分行楷"/>
                <a:cs typeface="+mn-cs"/>
              </a:rPr>
              <a:t>CO2</a:t>
            </a:r>
          </a:p>
        </p:txBody>
      </p:sp>
    </p:spTree>
    <p:extLst>
      <p:ext uri="{BB962C8B-B14F-4D97-AF65-F5344CB8AC3E}">
        <p14:creationId xmlns:p14="http://schemas.microsoft.com/office/powerpoint/2010/main" val="294606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EB256B-EAFF-32BF-9E1C-4726D77C9EEE}"/>
              </a:ext>
            </a:extLst>
          </p:cNvPr>
          <p:cNvGrpSpPr/>
          <p:nvPr/>
        </p:nvGrpSpPr>
        <p:grpSpPr>
          <a:xfrm>
            <a:off x="666750" y="-270114"/>
            <a:ext cx="10579979" cy="1460739"/>
            <a:chOff x="800962" y="18878"/>
            <a:chExt cx="10579979" cy="1460739"/>
          </a:xfrm>
        </p:grpSpPr>
        <p:sp>
          <p:nvSpPr>
            <p:cNvPr id="7" name="Rectangle: Rounded Corners 6">
              <a:extLst>
                <a:ext uri="{FF2B5EF4-FFF2-40B4-BE49-F238E27FC236}">
                  <a16:creationId xmlns:a16="http://schemas.microsoft.com/office/drawing/2014/main" id="{8E8B355B-8835-C945-86CD-9AFBF88BEF2B}"/>
                </a:ext>
              </a:extLst>
            </p:cNvPr>
            <p:cNvSpPr/>
            <p:nvPr/>
          </p:nvSpPr>
          <p:spPr>
            <a:xfrm>
              <a:off x="800962" y="334950"/>
              <a:ext cx="10112956" cy="1144667"/>
            </a:xfrm>
            <a:custGeom>
              <a:avLst/>
              <a:gdLst>
                <a:gd name="connsiteX0" fmla="*/ 0 w 10112956"/>
                <a:gd name="connsiteY0" fmla="*/ 190782 h 1144667"/>
                <a:gd name="connsiteX1" fmla="*/ 190782 w 10112956"/>
                <a:gd name="connsiteY1" fmla="*/ 0 h 1144667"/>
                <a:gd name="connsiteX2" fmla="*/ 9922174 w 10112956"/>
                <a:gd name="connsiteY2" fmla="*/ 0 h 1144667"/>
                <a:gd name="connsiteX3" fmla="*/ 10112956 w 10112956"/>
                <a:gd name="connsiteY3" fmla="*/ 190782 h 1144667"/>
                <a:gd name="connsiteX4" fmla="*/ 10112956 w 10112956"/>
                <a:gd name="connsiteY4" fmla="*/ 953885 h 1144667"/>
                <a:gd name="connsiteX5" fmla="*/ 9922174 w 10112956"/>
                <a:gd name="connsiteY5" fmla="*/ 1144667 h 1144667"/>
                <a:gd name="connsiteX6" fmla="*/ 190782 w 10112956"/>
                <a:gd name="connsiteY6" fmla="*/ 1144667 h 1144667"/>
                <a:gd name="connsiteX7" fmla="*/ 0 w 10112956"/>
                <a:gd name="connsiteY7" fmla="*/ 953885 h 1144667"/>
                <a:gd name="connsiteX8" fmla="*/ 0 w 10112956"/>
                <a:gd name="connsiteY8" fmla="*/ 190782 h 11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956" h="1144667" fill="none" extrusionOk="0">
                  <a:moveTo>
                    <a:pt x="0" y="190782"/>
                  </a:moveTo>
                  <a:cubicBezTo>
                    <a:pt x="-5089" y="88532"/>
                    <a:pt x="100195" y="4217"/>
                    <a:pt x="190782" y="0"/>
                  </a:cubicBezTo>
                  <a:cubicBezTo>
                    <a:pt x="4655841" y="135331"/>
                    <a:pt x="5206501" y="4454"/>
                    <a:pt x="9922174" y="0"/>
                  </a:cubicBezTo>
                  <a:cubicBezTo>
                    <a:pt x="10039754" y="554"/>
                    <a:pt x="10130700" y="78582"/>
                    <a:pt x="10112956" y="190782"/>
                  </a:cubicBezTo>
                  <a:cubicBezTo>
                    <a:pt x="10049279" y="383815"/>
                    <a:pt x="10077297" y="637896"/>
                    <a:pt x="10112956" y="953885"/>
                  </a:cubicBezTo>
                  <a:cubicBezTo>
                    <a:pt x="10133304" y="1053997"/>
                    <a:pt x="10022678" y="1160854"/>
                    <a:pt x="9922174" y="1144667"/>
                  </a:cubicBezTo>
                  <a:cubicBezTo>
                    <a:pt x="5663660" y="983059"/>
                    <a:pt x="3296371" y="1228362"/>
                    <a:pt x="190782" y="1144667"/>
                  </a:cubicBezTo>
                  <a:cubicBezTo>
                    <a:pt x="72609" y="1151713"/>
                    <a:pt x="6697" y="1069507"/>
                    <a:pt x="0" y="953885"/>
                  </a:cubicBezTo>
                  <a:cubicBezTo>
                    <a:pt x="20886" y="798286"/>
                    <a:pt x="35782" y="479797"/>
                    <a:pt x="0" y="190782"/>
                  </a:cubicBezTo>
                  <a:close/>
                </a:path>
                <a:path w="10112956" h="1144667" stroke="0" extrusionOk="0">
                  <a:moveTo>
                    <a:pt x="0" y="190782"/>
                  </a:moveTo>
                  <a:cubicBezTo>
                    <a:pt x="3091" y="80312"/>
                    <a:pt x="95908" y="218"/>
                    <a:pt x="190782" y="0"/>
                  </a:cubicBezTo>
                  <a:cubicBezTo>
                    <a:pt x="1665651" y="140082"/>
                    <a:pt x="6460418" y="49945"/>
                    <a:pt x="9922174" y="0"/>
                  </a:cubicBezTo>
                  <a:cubicBezTo>
                    <a:pt x="10025472" y="16344"/>
                    <a:pt x="10104189" y="67231"/>
                    <a:pt x="10112956" y="190782"/>
                  </a:cubicBezTo>
                  <a:cubicBezTo>
                    <a:pt x="10053794" y="364375"/>
                    <a:pt x="10072708" y="583388"/>
                    <a:pt x="10112956" y="953885"/>
                  </a:cubicBezTo>
                  <a:cubicBezTo>
                    <a:pt x="10106269" y="1062574"/>
                    <a:pt x="10031665" y="1155041"/>
                    <a:pt x="9922174" y="1144667"/>
                  </a:cubicBezTo>
                  <a:cubicBezTo>
                    <a:pt x="5236819" y="1201676"/>
                    <a:pt x="4303995" y="991380"/>
                    <a:pt x="190782" y="1144667"/>
                  </a:cubicBezTo>
                  <a:cubicBezTo>
                    <a:pt x="84265" y="1142320"/>
                    <a:pt x="1157" y="1057081"/>
                    <a:pt x="0" y="953885"/>
                  </a:cubicBezTo>
                  <a:cubicBezTo>
                    <a:pt x="-64794" y="753343"/>
                    <a:pt x="37011" y="328353"/>
                    <a:pt x="0" y="190782"/>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Hình 3 thể hiện vai trò gì của hoa, cây cảnh đối với con người?</a:t>
              </a:r>
            </a:p>
          </p:txBody>
        </p:sp>
        <p:pic>
          <p:nvPicPr>
            <p:cNvPr id="8" name="Picture 7" descr="Icon&#10;&#10;Description automatically generated">
              <a:extLst>
                <a:ext uri="{FF2B5EF4-FFF2-40B4-BE49-F238E27FC236}">
                  <a16:creationId xmlns:a16="http://schemas.microsoft.com/office/drawing/2014/main" id="{5A2D37B3-D507-6154-396D-D0A8F1FA65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7182" y="18878"/>
              <a:ext cx="993759" cy="993759"/>
            </a:xfrm>
            <a:prstGeom prst="rect">
              <a:avLst/>
            </a:prstGeom>
          </p:spPr>
        </p:pic>
      </p:grpSp>
      <p:pic>
        <p:nvPicPr>
          <p:cNvPr id="9" name="Picture 8">
            <a:extLst>
              <a:ext uri="{FF2B5EF4-FFF2-40B4-BE49-F238E27FC236}">
                <a16:creationId xmlns:a16="http://schemas.microsoft.com/office/drawing/2014/main" id="{BF2A655C-B6FB-06DA-15A1-0827B1D533DB}"/>
              </a:ext>
            </a:extLst>
          </p:cNvPr>
          <p:cNvPicPr>
            <a:picLocks noChangeAspect="1"/>
          </p:cNvPicPr>
          <p:nvPr/>
        </p:nvPicPr>
        <p:blipFill>
          <a:blip r:embed="rId4"/>
          <a:stretch>
            <a:fillRect/>
          </a:stretch>
        </p:blipFill>
        <p:spPr>
          <a:xfrm>
            <a:off x="142875" y="1619250"/>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8">
            <a:extLst>
              <a:ext uri="{FF2B5EF4-FFF2-40B4-BE49-F238E27FC236}">
                <a16:creationId xmlns:a16="http://schemas.microsoft.com/office/drawing/2014/main" id="{8D432502-C75E-1294-44ED-84F3B59D31A2}"/>
              </a:ext>
            </a:extLst>
          </p:cNvPr>
          <p:cNvSpPr/>
          <p:nvPr/>
        </p:nvSpPr>
        <p:spPr>
          <a:xfrm>
            <a:off x="6800850" y="1719351"/>
            <a:ext cx="5267325" cy="3319374"/>
          </a:xfrm>
          <a:custGeom>
            <a:avLst/>
            <a:gdLst>
              <a:gd name="connsiteX0" fmla="*/ 0 w 5267325"/>
              <a:gd name="connsiteY0" fmla="*/ 553240 h 3319374"/>
              <a:gd name="connsiteX1" fmla="*/ 553240 w 5267325"/>
              <a:gd name="connsiteY1" fmla="*/ 0 h 3319374"/>
              <a:gd name="connsiteX2" fmla="*/ 1121889 w 5267325"/>
              <a:gd name="connsiteY2" fmla="*/ 0 h 3319374"/>
              <a:gd name="connsiteX3" fmla="*/ 1732146 w 5267325"/>
              <a:gd name="connsiteY3" fmla="*/ 0 h 3319374"/>
              <a:gd name="connsiteX4" fmla="*/ 2508837 w 5267325"/>
              <a:gd name="connsiteY4" fmla="*/ 0 h 3319374"/>
              <a:gd name="connsiteX5" fmla="*/ 3243920 w 5267325"/>
              <a:gd name="connsiteY5" fmla="*/ 0 h 3319374"/>
              <a:gd name="connsiteX6" fmla="*/ 4020611 w 5267325"/>
              <a:gd name="connsiteY6" fmla="*/ 0 h 3319374"/>
              <a:gd name="connsiteX7" fmla="*/ 4714085 w 5267325"/>
              <a:gd name="connsiteY7" fmla="*/ 0 h 3319374"/>
              <a:gd name="connsiteX8" fmla="*/ 5267325 w 5267325"/>
              <a:gd name="connsiteY8" fmla="*/ 553240 h 3319374"/>
              <a:gd name="connsiteX9" fmla="*/ 5267325 w 5267325"/>
              <a:gd name="connsiteY9" fmla="*/ 1106464 h 3319374"/>
              <a:gd name="connsiteX10" fmla="*/ 5267325 w 5267325"/>
              <a:gd name="connsiteY10" fmla="*/ 1593300 h 3319374"/>
              <a:gd name="connsiteX11" fmla="*/ 5267325 w 5267325"/>
              <a:gd name="connsiteY11" fmla="*/ 2102266 h 3319374"/>
              <a:gd name="connsiteX12" fmla="*/ 5267325 w 5267325"/>
              <a:gd name="connsiteY12" fmla="*/ 2766134 h 3319374"/>
              <a:gd name="connsiteX13" fmla="*/ 4714085 w 5267325"/>
              <a:gd name="connsiteY13" fmla="*/ 3319374 h 3319374"/>
              <a:gd name="connsiteX14" fmla="*/ 4062219 w 5267325"/>
              <a:gd name="connsiteY14" fmla="*/ 3319374 h 3319374"/>
              <a:gd name="connsiteX15" fmla="*/ 3368745 w 5267325"/>
              <a:gd name="connsiteY15" fmla="*/ 3319374 h 3319374"/>
              <a:gd name="connsiteX16" fmla="*/ 2633663 w 5267325"/>
              <a:gd name="connsiteY16" fmla="*/ 3319374 h 3319374"/>
              <a:gd name="connsiteX17" fmla="*/ 2023405 w 5267325"/>
              <a:gd name="connsiteY17" fmla="*/ 3319374 h 3319374"/>
              <a:gd name="connsiteX18" fmla="*/ 1288323 w 5267325"/>
              <a:gd name="connsiteY18" fmla="*/ 3319374 h 3319374"/>
              <a:gd name="connsiteX19" fmla="*/ 553240 w 5267325"/>
              <a:gd name="connsiteY19" fmla="*/ 3319374 h 3319374"/>
              <a:gd name="connsiteX20" fmla="*/ 0 w 5267325"/>
              <a:gd name="connsiteY20" fmla="*/ 2766134 h 3319374"/>
              <a:gd name="connsiteX21" fmla="*/ 0 w 5267325"/>
              <a:gd name="connsiteY21" fmla="*/ 2279297 h 3319374"/>
              <a:gd name="connsiteX22" fmla="*/ 0 w 5267325"/>
              <a:gd name="connsiteY22" fmla="*/ 1726074 h 3319374"/>
              <a:gd name="connsiteX23" fmla="*/ 0 w 5267325"/>
              <a:gd name="connsiteY23" fmla="*/ 1128592 h 3319374"/>
              <a:gd name="connsiteX24" fmla="*/ 0 w 5267325"/>
              <a:gd name="connsiteY24" fmla="*/ 553240 h 33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5" h="3319374" fill="none" extrusionOk="0">
                <a:moveTo>
                  <a:pt x="0" y="553240"/>
                </a:moveTo>
                <a:cubicBezTo>
                  <a:pt x="7372" y="238912"/>
                  <a:pt x="176937" y="16851"/>
                  <a:pt x="553240" y="0"/>
                </a:cubicBezTo>
                <a:cubicBezTo>
                  <a:pt x="703264" y="-26577"/>
                  <a:pt x="942868" y="25459"/>
                  <a:pt x="1121889" y="0"/>
                </a:cubicBezTo>
                <a:cubicBezTo>
                  <a:pt x="1300910" y="-25459"/>
                  <a:pt x="1597671" y="18078"/>
                  <a:pt x="1732146" y="0"/>
                </a:cubicBezTo>
                <a:cubicBezTo>
                  <a:pt x="1866621" y="-18078"/>
                  <a:pt x="2213909" y="-10930"/>
                  <a:pt x="2508837" y="0"/>
                </a:cubicBezTo>
                <a:cubicBezTo>
                  <a:pt x="2803765" y="10930"/>
                  <a:pt x="3030477" y="-14309"/>
                  <a:pt x="3243920" y="0"/>
                </a:cubicBezTo>
                <a:cubicBezTo>
                  <a:pt x="3457363" y="14309"/>
                  <a:pt x="3806500" y="36382"/>
                  <a:pt x="4020611" y="0"/>
                </a:cubicBezTo>
                <a:cubicBezTo>
                  <a:pt x="4234722" y="-36382"/>
                  <a:pt x="4470408" y="23806"/>
                  <a:pt x="4714085" y="0"/>
                </a:cubicBezTo>
                <a:cubicBezTo>
                  <a:pt x="5006431" y="-21475"/>
                  <a:pt x="5262200" y="225815"/>
                  <a:pt x="5267325" y="553240"/>
                </a:cubicBezTo>
                <a:cubicBezTo>
                  <a:pt x="5283739" y="704606"/>
                  <a:pt x="5289096" y="870319"/>
                  <a:pt x="5267325" y="1106464"/>
                </a:cubicBezTo>
                <a:cubicBezTo>
                  <a:pt x="5245554" y="1342609"/>
                  <a:pt x="5248172" y="1409045"/>
                  <a:pt x="5267325" y="1593300"/>
                </a:cubicBezTo>
                <a:cubicBezTo>
                  <a:pt x="5286478" y="1777555"/>
                  <a:pt x="5244857" y="1881597"/>
                  <a:pt x="5267325" y="2102266"/>
                </a:cubicBezTo>
                <a:cubicBezTo>
                  <a:pt x="5289793" y="2322935"/>
                  <a:pt x="5269542" y="2555505"/>
                  <a:pt x="5267325" y="2766134"/>
                </a:cubicBezTo>
                <a:cubicBezTo>
                  <a:pt x="5276741" y="3045740"/>
                  <a:pt x="4962808" y="3356218"/>
                  <a:pt x="4714085" y="3319374"/>
                </a:cubicBezTo>
                <a:cubicBezTo>
                  <a:pt x="4446436" y="3322556"/>
                  <a:pt x="4274888" y="3337590"/>
                  <a:pt x="4062219" y="3319374"/>
                </a:cubicBezTo>
                <a:cubicBezTo>
                  <a:pt x="3849550" y="3301158"/>
                  <a:pt x="3706808" y="3347523"/>
                  <a:pt x="3368745" y="3319374"/>
                </a:cubicBezTo>
                <a:cubicBezTo>
                  <a:pt x="3030682" y="3291225"/>
                  <a:pt x="2997462" y="3321695"/>
                  <a:pt x="2633663" y="3319374"/>
                </a:cubicBezTo>
                <a:cubicBezTo>
                  <a:pt x="2269864" y="3317053"/>
                  <a:pt x="2322653" y="3313974"/>
                  <a:pt x="2023405" y="3319374"/>
                </a:cubicBezTo>
                <a:cubicBezTo>
                  <a:pt x="1724157" y="3324774"/>
                  <a:pt x="1652589" y="3301800"/>
                  <a:pt x="1288323" y="3319374"/>
                </a:cubicBezTo>
                <a:cubicBezTo>
                  <a:pt x="924057" y="3336948"/>
                  <a:pt x="801843" y="3331490"/>
                  <a:pt x="553240" y="3319374"/>
                </a:cubicBezTo>
                <a:cubicBezTo>
                  <a:pt x="294129" y="3321187"/>
                  <a:pt x="30795" y="3085613"/>
                  <a:pt x="0" y="2766134"/>
                </a:cubicBezTo>
                <a:cubicBezTo>
                  <a:pt x="-6680" y="2541576"/>
                  <a:pt x="-7520" y="2500332"/>
                  <a:pt x="0" y="2279297"/>
                </a:cubicBezTo>
                <a:cubicBezTo>
                  <a:pt x="7520" y="2058262"/>
                  <a:pt x="-17732" y="1948057"/>
                  <a:pt x="0" y="1726074"/>
                </a:cubicBezTo>
                <a:cubicBezTo>
                  <a:pt x="17732" y="1504091"/>
                  <a:pt x="-16324" y="1355229"/>
                  <a:pt x="0" y="1128592"/>
                </a:cubicBezTo>
                <a:cubicBezTo>
                  <a:pt x="16324" y="901955"/>
                  <a:pt x="-17075" y="823037"/>
                  <a:pt x="0" y="553240"/>
                </a:cubicBezTo>
                <a:close/>
              </a:path>
              <a:path w="5267325" h="3319374" stroke="0" extrusionOk="0">
                <a:moveTo>
                  <a:pt x="0" y="553240"/>
                </a:moveTo>
                <a:cubicBezTo>
                  <a:pt x="38571" y="284538"/>
                  <a:pt x="204194" y="-59915"/>
                  <a:pt x="553240" y="0"/>
                </a:cubicBezTo>
                <a:cubicBezTo>
                  <a:pt x="836219" y="-9392"/>
                  <a:pt x="1110393" y="-18259"/>
                  <a:pt x="1329931" y="0"/>
                </a:cubicBezTo>
                <a:cubicBezTo>
                  <a:pt x="1549469" y="18259"/>
                  <a:pt x="1756776" y="5208"/>
                  <a:pt x="2065014" y="0"/>
                </a:cubicBezTo>
                <a:cubicBezTo>
                  <a:pt x="2373252" y="-5208"/>
                  <a:pt x="2543973" y="-27171"/>
                  <a:pt x="2675271" y="0"/>
                </a:cubicBezTo>
                <a:cubicBezTo>
                  <a:pt x="2806569" y="27171"/>
                  <a:pt x="3127660" y="18003"/>
                  <a:pt x="3243920" y="0"/>
                </a:cubicBezTo>
                <a:cubicBezTo>
                  <a:pt x="3360180" y="-18003"/>
                  <a:pt x="3803445" y="25403"/>
                  <a:pt x="4020611" y="0"/>
                </a:cubicBezTo>
                <a:cubicBezTo>
                  <a:pt x="4237777" y="-25403"/>
                  <a:pt x="4379156" y="10223"/>
                  <a:pt x="4714085" y="0"/>
                </a:cubicBezTo>
                <a:cubicBezTo>
                  <a:pt x="5068256" y="40801"/>
                  <a:pt x="5260982" y="173811"/>
                  <a:pt x="5267325" y="553240"/>
                </a:cubicBezTo>
                <a:cubicBezTo>
                  <a:pt x="5256290" y="710319"/>
                  <a:pt x="5274600" y="890496"/>
                  <a:pt x="5267325" y="1084335"/>
                </a:cubicBezTo>
                <a:cubicBezTo>
                  <a:pt x="5260050" y="1278174"/>
                  <a:pt x="5243439" y="1371494"/>
                  <a:pt x="5267325" y="1615429"/>
                </a:cubicBezTo>
                <a:cubicBezTo>
                  <a:pt x="5291211" y="1859364"/>
                  <a:pt x="5287086" y="2007240"/>
                  <a:pt x="5267325" y="2146524"/>
                </a:cubicBezTo>
                <a:cubicBezTo>
                  <a:pt x="5247564" y="2285809"/>
                  <a:pt x="5252357" y="2529288"/>
                  <a:pt x="5267325" y="2766134"/>
                </a:cubicBezTo>
                <a:cubicBezTo>
                  <a:pt x="5220844" y="3026605"/>
                  <a:pt x="5076361" y="3313411"/>
                  <a:pt x="4714085" y="3319374"/>
                </a:cubicBezTo>
                <a:cubicBezTo>
                  <a:pt x="4552481" y="3287131"/>
                  <a:pt x="4151078" y="3317822"/>
                  <a:pt x="3979002" y="3319374"/>
                </a:cubicBezTo>
                <a:cubicBezTo>
                  <a:pt x="3806926" y="3320926"/>
                  <a:pt x="3509619" y="3348530"/>
                  <a:pt x="3327137" y="3319374"/>
                </a:cubicBezTo>
                <a:cubicBezTo>
                  <a:pt x="3144656" y="3290218"/>
                  <a:pt x="2896803" y="3339696"/>
                  <a:pt x="2758488" y="3319374"/>
                </a:cubicBezTo>
                <a:cubicBezTo>
                  <a:pt x="2620173" y="3299052"/>
                  <a:pt x="2167642" y="3327795"/>
                  <a:pt x="1981797" y="3319374"/>
                </a:cubicBezTo>
                <a:cubicBezTo>
                  <a:pt x="1795952" y="3310953"/>
                  <a:pt x="1438357" y="3288883"/>
                  <a:pt x="1288323" y="3319374"/>
                </a:cubicBezTo>
                <a:cubicBezTo>
                  <a:pt x="1138289" y="3349865"/>
                  <a:pt x="900017" y="3334621"/>
                  <a:pt x="553240" y="3319374"/>
                </a:cubicBezTo>
                <a:cubicBezTo>
                  <a:pt x="200846" y="3340228"/>
                  <a:pt x="35336" y="3082824"/>
                  <a:pt x="0" y="2766134"/>
                </a:cubicBezTo>
                <a:cubicBezTo>
                  <a:pt x="4847" y="2631541"/>
                  <a:pt x="-2571" y="2480981"/>
                  <a:pt x="0" y="2212911"/>
                </a:cubicBezTo>
                <a:cubicBezTo>
                  <a:pt x="2571" y="1944841"/>
                  <a:pt x="4815" y="1901458"/>
                  <a:pt x="0" y="1681816"/>
                </a:cubicBezTo>
                <a:cubicBezTo>
                  <a:pt x="-4815" y="1462175"/>
                  <a:pt x="-8584" y="1390446"/>
                  <a:pt x="0" y="1106464"/>
                </a:cubicBezTo>
                <a:cubicBezTo>
                  <a:pt x="8584" y="822482"/>
                  <a:pt x="-14795" y="705336"/>
                  <a:pt x="0" y="553240"/>
                </a:cubicBezTo>
                <a:close/>
              </a:path>
            </a:pathLst>
          </a:custGeom>
          <a:ln w="38100">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dirty="0">
                <a:ln>
                  <a:noFill/>
                </a:ln>
                <a:solidFill>
                  <a:srgbClr val="FF0000"/>
                </a:solidFill>
                <a:effectLst/>
                <a:uLnTx/>
                <a:uFillTx/>
                <a:latin typeface="字魂47号-三分行楷"/>
                <a:cs typeface="+mn-cs"/>
              </a:rPr>
              <a:t>Khi cây quang hợp sẽ lấy khí carbon dioxide (CO2) từ không khí và tạo ra oxygen</a:t>
            </a:r>
            <a:r>
              <a:rPr kumimoji="0" lang="en-US" sz="3400" b="0" i="0" u="none" strike="noStrike" kern="1200" cap="none" spc="0" normalizeH="0" baseline="0" noProof="0" dirty="0">
                <a:ln>
                  <a:noFill/>
                </a:ln>
                <a:solidFill>
                  <a:srgbClr val="FF0000"/>
                </a:solidFill>
                <a:effectLst/>
                <a:uLnTx/>
                <a:uFillTx/>
                <a:latin typeface="字魂47号-三分行楷"/>
                <a:cs typeface="+mn-cs"/>
              </a:rPr>
              <a:t> (O2)</a:t>
            </a:r>
            <a:r>
              <a:rPr kumimoji="0" lang="vi-VN" sz="3400" b="0" i="0" u="none" strike="noStrike" kern="1200" cap="none" spc="0" normalizeH="0" baseline="0" noProof="0" dirty="0">
                <a:ln>
                  <a:noFill/>
                </a:ln>
                <a:solidFill>
                  <a:srgbClr val="FF0000"/>
                </a:solidFill>
                <a:effectLst/>
                <a:uLnTx/>
                <a:uFillTx/>
                <a:latin typeface="字魂47号-三分行楷"/>
                <a:cs typeface="+mn-cs"/>
              </a:rPr>
              <a:t> cung cấp hoạt động hô hấp của con người.</a:t>
            </a:r>
            <a:endParaRPr kumimoji="0" lang="en-US" sz="3400" b="0" i="0" u="none" strike="noStrike" kern="1200" cap="none" spc="0" normalizeH="0" baseline="0" noProof="0" dirty="0">
              <a:ln>
                <a:noFill/>
              </a:ln>
              <a:solidFill>
                <a:srgbClr val="FF0000"/>
              </a:solidFill>
              <a:effectLst/>
              <a:uLnTx/>
              <a:uFillTx/>
              <a:latin typeface="字魂47号-三分行楷"/>
              <a:cs typeface="+mn-cs"/>
            </a:endParaRPr>
          </a:p>
        </p:txBody>
      </p:sp>
    </p:spTree>
    <p:extLst>
      <p:ext uri="{BB962C8B-B14F-4D97-AF65-F5344CB8AC3E}">
        <p14:creationId xmlns:p14="http://schemas.microsoft.com/office/powerpoint/2010/main" val="332594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字魂47号-三分行楷"/>
              <a:cs typeface="+mn-cs"/>
            </a:endParaRPr>
          </a:p>
        </p:txBody>
      </p:sp>
      <p:pic>
        <p:nvPicPr>
          <p:cNvPr id="12" name="Picture 11">
            <a:extLst>
              <a:ext uri="{FF2B5EF4-FFF2-40B4-BE49-F238E27FC236}">
                <a16:creationId xmlns:a16="http://schemas.microsoft.com/office/drawing/2014/main" id="{33ADD327-DC91-6B40-F7A0-A6A0BF6069A3}"/>
              </a:ext>
            </a:extLst>
          </p:cNvPr>
          <p:cNvPicPr>
            <a:picLocks noChangeAspect="1"/>
          </p:cNvPicPr>
          <p:nvPr/>
        </p:nvPicPr>
        <p:blipFill>
          <a:blip r:embed="rId3"/>
          <a:stretch>
            <a:fillRect/>
          </a:stretch>
        </p:blipFill>
        <p:spPr>
          <a:xfrm>
            <a:off x="1485900" y="-66675"/>
            <a:ext cx="8534400" cy="2838450"/>
          </a:xfrm>
          <a:prstGeom prst="rect">
            <a:avLst/>
          </a:prstGeom>
        </p:spPr>
      </p:pic>
      <p:pic>
        <p:nvPicPr>
          <p:cNvPr id="13" name="Picture 12">
            <a:extLst>
              <a:ext uri="{FF2B5EF4-FFF2-40B4-BE49-F238E27FC236}">
                <a16:creationId xmlns:a16="http://schemas.microsoft.com/office/drawing/2014/main" id="{1CD48FCF-7CCB-14F4-7A61-65FD1C201A25}"/>
              </a:ext>
            </a:extLst>
          </p:cNvPr>
          <p:cNvPicPr>
            <a:picLocks noChangeAspect="1"/>
          </p:cNvPicPr>
          <p:nvPr/>
        </p:nvPicPr>
        <p:blipFill>
          <a:blip r:embed="rId4"/>
          <a:stretch>
            <a:fillRect/>
          </a:stretch>
        </p:blipFill>
        <p:spPr>
          <a:xfrm>
            <a:off x="3086100" y="2815590"/>
            <a:ext cx="5943600" cy="3566160"/>
          </a:xfrm>
          <a:prstGeom prst="rect">
            <a:avLst/>
          </a:prstGeom>
        </p:spPr>
      </p:pic>
    </p:spTree>
    <p:extLst>
      <p:ext uri="{BB962C8B-B14F-4D97-AF65-F5344CB8AC3E}">
        <p14:creationId xmlns:p14="http://schemas.microsoft.com/office/powerpoint/2010/main" val="403327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字魂47号-三分行楷"/>
              <a:cs typeface="+mn-cs"/>
            </a:endParaRPr>
          </a:p>
        </p:txBody>
      </p:sp>
      <p:sp>
        <p:nvSpPr>
          <p:cNvPr id="2" name="TextBox 1">
            <a:extLst>
              <a:ext uri="{FF2B5EF4-FFF2-40B4-BE49-F238E27FC236}">
                <a16:creationId xmlns:a16="http://schemas.microsoft.com/office/drawing/2014/main" id="{B1C569FD-DD03-00B1-D5A5-BB8FB23D7B6C}"/>
              </a:ext>
            </a:extLst>
          </p:cNvPr>
          <p:cNvSpPr txBox="1">
            <a:spLocks noChangeArrowheads="1"/>
          </p:cNvSpPr>
          <p:nvPr/>
        </p:nvSpPr>
        <p:spPr bwMode="auto">
          <a:xfrm>
            <a:off x="1863725" y="168433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4" name="Picture 3">
            <a:extLst>
              <a:ext uri="{FF2B5EF4-FFF2-40B4-BE49-F238E27FC236}">
                <a16:creationId xmlns:a16="http://schemas.microsoft.com/office/drawing/2014/main" id="{4DFD337C-ADCE-E6BE-7DE1-50D192515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7208" flipH="1">
            <a:off x="671513" y="160178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9A4F180-C10C-0632-2D7D-B6D4ED212A84}"/>
              </a:ext>
            </a:extLst>
          </p:cNvPr>
          <p:cNvSpPr txBox="1">
            <a:spLocks noChangeArrowheads="1"/>
          </p:cNvSpPr>
          <p:nvPr/>
        </p:nvSpPr>
        <p:spPr bwMode="auto">
          <a:xfrm>
            <a:off x="1863725" y="266541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6" name="Picture 5">
            <a:extLst>
              <a:ext uri="{FF2B5EF4-FFF2-40B4-BE49-F238E27FC236}">
                <a16:creationId xmlns:a16="http://schemas.microsoft.com/office/drawing/2014/main" id="{490BAA67-8735-431F-3F06-7255A37A7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7208" flipH="1">
            <a:off x="671513" y="258286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D084E9E-5447-90D3-99D9-DEF6B996106C}"/>
              </a:ext>
            </a:extLst>
          </p:cNvPr>
          <p:cNvSpPr txBox="1">
            <a:spLocks noChangeArrowheads="1"/>
          </p:cNvSpPr>
          <p:nvPr/>
        </p:nvSpPr>
        <p:spPr bwMode="auto">
          <a:xfrm>
            <a:off x="1863725" y="364648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8" name="Picture 7">
            <a:extLst>
              <a:ext uri="{FF2B5EF4-FFF2-40B4-BE49-F238E27FC236}">
                <a16:creationId xmlns:a16="http://schemas.microsoft.com/office/drawing/2014/main" id="{EC68D3B4-43BE-38C7-6D5E-2BA06F44D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7208" flipH="1">
            <a:off x="671513" y="356393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A7F3D08-15C3-D586-3120-4125482B6310}"/>
              </a:ext>
            </a:extLst>
          </p:cNvPr>
          <p:cNvSpPr txBox="1">
            <a:spLocks noChangeArrowheads="1"/>
          </p:cNvSpPr>
          <p:nvPr/>
        </p:nvSpPr>
        <p:spPr bwMode="auto">
          <a:xfrm>
            <a:off x="1863725" y="462756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10" name="Picture 9">
            <a:extLst>
              <a:ext uri="{FF2B5EF4-FFF2-40B4-BE49-F238E27FC236}">
                <a16:creationId xmlns:a16="http://schemas.microsoft.com/office/drawing/2014/main" id="{4105B9A6-E74F-28C6-0589-F722FDEBA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7208" flipH="1">
            <a:off x="671513" y="454501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19071DB-591E-1CD5-69A2-B617B2D1B7D5}"/>
              </a:ext>
            </a:extLst>
          </p:cNvPr>
          <p:cNvPicPr>
            <a:picLocks noChangeAspect="1"/>
          </p:cNvPicPr>
          <p:nvPr/>
        </p:nvPicPr>
        <p:blipFill>
          <a:blip r:embed="rId4"/>
          <a:stretch>
            <a:fillRect/>
          </a:stretch>
        </p:blipFill>
        <p:spPr>
          <a:xfrm>
            <a:off x="3160157" y="296747"/>
            <a:ext cx="6084335" cy="1012024"/>
          </a:xfrm>
          <a:prstGeom prst="rect">
            <a:avLst/>
          </a:prstGeom>
        </p:spPr>
      </p:pic>
    </p:spTree>
    <p:extLst>
      <p:ext uri="{BB962C8B-B14F-4D97-AF65-F5344CB8AC3E}">
        <p14:creationId xmlns:p14="http://schemas.microsoft.com/office/powerpoint/2010/main" val="30174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left)">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360D4-4703-CB68-9199-D898DCBDE315}"/>
              </a:ext>
            </a:extLst>
          </p:cNvPr>
          <p:cNvPicPr>
            <a:picLocks noChangeAspect="1"/>
          </p:cNvPicPr>
          <p:nvPr/>
        </p:nvPicPr>
        <p:blipFill>
          <a:blip r:embed="rId3"/>
          <a:stretch>
            <a:fillRect/>
          </a:stretch>
        </p:blipFill>
        <p:spPr>
          <a:xfrm>
            <a:off x="701300" y="8605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1">
            <a:extLst>
              <a:ext uri="{FF2B5EF4-FFF2-40B4-BE49-F238E27FC236}">
                <a16:creationId xmlns:a16="http://schemas.microsoft.com/office/drawing/2014/main" id="{F59ACC66-EBDB-64BE-377B-3808E58A9D05}"/>
              </a:ext>
            </a:extLst>
          </p:cNvPr>
          <p:cNvSpPr txBox="1"/>
          <p:nvPr/>
        </p:nvSpPr>
        <p:spPr>
          <a:xfrm>
            <a:off x="4135227" y="795969"/>
            <a:ext cx="67994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Thứ</a:t>
            </a:r>
            <a:r>
              <a:rPr kumimoji="0" lang="en-US" altLang="zh-CN" sz="40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40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ngày</a:t>
            </a:r>
            <a:r>
              <a:rPr kumimoji="0" lang="en-US" altLang="zh-CN" sz="40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40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tháng</a:t>
            </a:r>
            <a:r>
              <a:rPr kumimoji="0" lang="en-US" altLang="zh-CN" sz="40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40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40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endParaRPr kumimoji="0" lang="zh-CN" altLang="en-US" sz="40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7" name="Picture 6">
            <a:extLst>
              <a:ext uri="{FF2B5EF4-FFF2-40B4-BE49-F238E27FC236}">
                <a16:creationId xmlns:a16="http://schemas.microsoft.com/office/drawing/2014/main" id="{C88166F4-0B32-4157-B38B-0A1D28853BAA}"/>
              </a:ext>
            </a:extLst>
          </p:cNvPr>
          <p:cNvPicPr>
            <a:picLocks noChangeAspect="1"/>
          </p:cNvPicPr>
          <p:nvPr/>
        </p:nvPicPr>
        <p:blipFill>
          <a:blip r:embed="rId3"/>
          <a:stretch>
            <a:fillRect/>
          </a:stretch>
        </p:blipFill>
        <p:spPr>
          <a:xfrm>
            <a:off x="5721725" y="1432879"/>
            <a:ext cx="3072650" cy="1420491"/>
          </a:xfrm>
          <a:prstGeom prst="rect">
            <a:avLst/>
          </a:prstGeom>
        </p:spPr>
      </p:pic>
      <p:pic>
        <p:nvPicPr>
          <p:cNvPr id="12" name="Picture 11">
            <a:extLst>
              <a:ext uri="{FF2B5EF4-FFF2-40B4-BE49-F238E27FC236}">
                <a16:creationId xmlns:a16="http://schemas.microsoft.com/office/drawing/2014/main" id="{0E2A0F30-9E3B-FAAD-E093-72AF0A8F66CC}"/>
              </a:ext>
            </a:extLst>
          </p:cNvPr>
          <p:cNvPicPr>
            <a:picLocks noChangeAspect="1"/>
          </p:cNvPicPr>
          <p:nvPr/>
        </p:nvPicPr>
        <p:blipFill>
          <a:blip r:embed="rId4"/>
          <a:stretch>
            <a:fillRect/>
          </a:stretch>
        </p:blipFill>
        <p:spPr>
          <a:xfrm>
            <a:off x="3446939" y="2386093"/>
            <a:ext cx="8041321" cy="2523963"/>
          </a:xfrm>
          <a:prstGeom prst="rect">
            <a:avLst/>
          </a:prstGeom>
        </p:spPr>
      </p:pic>
      <p:sp>
        <p:nvSpPr>
          <p:cNvPr id="16" name="TextBox 15">
            <a:extLst>
              <a:ext uri="{FF2B5EF4-FFF2-40B4-BE49-F238E27FC236}">
                <a16:creationId xmlns:a16="http://schemas.microsoft.com/office/drawing/2014/main" id="{1EB9F404-879B-7CFD-4F19-61817A46CD0E}"/>
              </a:ext>
            </a:extLst>
          </p:cNvPr>
          <p:cNvSpPr txBox="1"/>
          <p:nvPr/>
        </p:nvSpPr>
        <p:spPr>
          <a:xfrm>
            <a:off x="6638925" y="4410075"/>
            <a:ext cx="1638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rPr>
              <a:t>(</a:t>
            </a:r>
            <a:r>
              <a:rPr kumimoji="0" lang="en-US" sz="3600" b="1" i="0" u="none" strike="noStrike" kern="120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rPr>
              <a:t>Tiết</a:t>
            </a: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Picture 10">
            <a:extLst>
              <a:ext uri="{FF2B5EF4-FFF2-40B4-BE49-F238E27FC236}">
                <a16:creationId xmlns:a16="http://schemas.microsoft.com/office/drawing/2014/main" id="{C7FB436E-BA73-7D88-CDF9-AD082954253D}"/>
              </a:ext>
            </a:extLst>
          </p:cNvPr>
          <p:cNvPicPr>
            <a:picLocks noChangeAspect="1"/>
          </p:cNvPicPr>
          <p:nvPr/>
        </p:nvPicPr>
        <p:blipFill>
          <a:blip r:embed="rId3"/>
          <a:stretch>
            <a:fillRect/>
          </a:stretch>
        </p:blipFill>
        <p:spPr>
          <a:xfrm>
            <a:off x="4572083" y="1573827"/>
            <a:ext cx="6876884" cy="1938696"/>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TextBox 5">
            <a:extLst>
              <a:ext uri="{FF2B5EF4-FFF2-40B4-BE49-F238E27FC236}">
                <a16:creationId xmlns:a16="http://schemas.microsoft.com/office/drawing/2014/main" id="{793BF6D7-01FD-BC26-DAB3-26F4FCC0BC46}"/>
              </a:ext>
            </a:extLst>
          </p:cNvPr>
          <p:cNvSpPr txBox="1"/>
          <p:nvPr/>
        </p:nvSpPr>
        <p:spPr>
          <a:xfrm>
            <a:off x="669852" y="0"/>
            <a:ext cx="1093271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sử</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thẻ</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dưới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đây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gọi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loại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khả</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năng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sạch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2.</a:t>
            </a:r>
          </a:p>
        </p:txBody>
      </p:sp>
      <p:pic>
        <p:nvPicPr>
          <p:cNvPr id="24" name="Picture 23">
            <a:extLst>
              <a:ext uri="{FF2B5EF4-FFF2-40B4-BE49-F238E27FC236}">
                <a16:creationId xmlns:a16="http://schemas.microsoft.com/office/drawing/2014/main" id="{CEFA4C80-3C08-7CDD-2FD2-F4022C55A8D9}"/>
              </a:ext>
            </a:extLst>
          </p:cNvPr>
          <p:cNvPicPr>
            <a:picLocks noChangeAspect="1"/>
          </p:cNvPicPr>
          <p:nvPr/>
        </p:nvPicPr>
        <p:blipFill>
          <a:blip r:embed="rId3"/>
          <a:stretch>
            <a:fillRect/>
          </a:stretch>
        </p:blipFill>
        <p:spPr>
          <a:xfrm>
            <a:off x="571500" y="2609850"/>
            <a:ext cx="237911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42CBED31-0BB3-8C37-969D-9880B052665A}"/>
              </a:ext>
            </a:extLst>
          </p:cNvPr>
          <p:cNvPicPr>
            <a:picLocks noChangeAspect="1"/>
          </p:cNvPicPr>
          <p:nvPr/>
        </p:nvPicPr>
        <p:blipFill>
          <a:blip r:embed="rId4"/>
          <a:stretch>
            <a:fillRect/>
          </a:stretch>
        </p:blipFill>
        <p:spPr>
          <a:xfrm>
            <a:off x="3248024" y="2569641"/>
            <a:ext cx="2381251" cy="218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DD138807-945C-5840-BD32-A9295862CB9B}"/>
              </a:ext>
            </a:extLst>
          </p:cNvPr>
          <p:cNvPicPr>
            <a:picLocks noChangeAspect="1"/>
          </p:cNvPicPr>
          <p:nvPr/>
        </p:nvPicPr>
        <p:blipFill>
          <a:blip r:embed="rId5"/>
          <a:stretch>
            <a:fillRect/>
          </a:stretch>
        </p:blipFill>
        <p:spPr>
          <a:xfrm>
            <a:off x="5962650" y="2609850"/>
            <a:ext cx="2486024" cy="2157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87AF1D07-520F-B9A9-B7ED-A03876668725}"/>
              </a:ext>
            </a:extLst>
          </p:cNvPr>
          <p:cNvPicPr>
            <a:picLocks noChangeAspect="1"/>
          </p:cNvPicPr>
          <p:nvPr/>
        </p:nvPicPr>
        <p:blipFill>
          <a:blip r:embed="rId6"/>
          <a:stretch>
            <a:fillRect/>
          </a:stretch>
        </p:blipFill>
        <p:spPr>
          <a:xfrm>
            <a:off x="8753474" y="2599176"/>
            <a:ext cx="2395537" cy="221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B4A2EC18-764C-2579-69ED-50077077C641}"/>
              </a:ext>
            </a:extLst>
          </p:cNvPr>
          <p:cNvPicPr>
            <a:picLocks noChangeAspect="1"/>
          </p:cNvPicPr>
          <p:nvPr/>
        </p:nvPicPr>
        <p:blipFill>
          <a:blip r:embed="rId7"/>
          <a:stretch>
            <a:fillRect/>
          </a:stretch>
        </p:blipFill>
        <p:spPr>
          <a:xfrm>
            <a:off x="3743325" y="4829408"/>
            <a:ext cx="2281237" cy="196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99CD995A-AEFD-8091-7EC5-F8BF1A57FD2A}"/>
              </a:ext>
            </a:extLst>
          </p:cNvPr>
          <p:cNvPicPr>
            <a:picLocks noChangeAspect="1"/>
          </p:cNvPicPr>
          <p:nvPr/>
        </p:nvPicPr>
        <p:blipFill>
          <a:blip r:embed="rId8"/>
          <a:stretch>
            <a:fillRect/>
          </a:stretch>
        </p:blipFill>
        <p:spPr>
          <a:xfrm>
            <a:off x="6181725" y="4821808"/>
            <a:ext cx="2300287" cy="1950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Rounded Corners 35">
            <a:extLst>
              <a:ext uri="{FF2B5EF4-FFF2-40B4-BE49-F238E27FC236}">
                <a16:creationId xmlns:a16="http://schemas.microsoft.com/office/drawing/2014/main"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1.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kim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tiền</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ngọc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ngân</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nha</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đam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4.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lan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ý</a:t>
            </a:r>
          </a:p>
        </p:txBody>
      </p:sp>
      <p:sp>
        <p:nvSpPr>
          <p:cNvPr id="40" name="Rectangle: Rounded Corners 39">
            <a:extLst>
              <a:ext uri="{FF2B5EF4-FFF2-40B4-BE49-F238E27FC236}">
                <a16:creationId xmlns:a16="http://schemas.microsoft.com/office/drawing/2014/main"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5.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lưỡi</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hổ</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1" name="Rectangle: Rounded Corners 40">
            <a:extLst>
              <a:ext uri="{FF2B5EF4-FFF2-40B4-BE49-F238E27FC236}">
                <a16:creationId xmlns:a16="http://schemas.microsoft.com/office/drawing/2014/main"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6.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vạn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niên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thanh</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506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875E-6 2.22222E-6 L -0.43008 0.46389 " pathEditMode="relative" rAng="0" ptsTypes="AA">
                                      <p:cBhvr>
                                        <p:cTn id="81" dur="2000" fill="hold"/>
                                        <p:tgtEl>
                                          <p:spTgt spid="38"/>
                                        </p:tgtEl>
                                        <p:attrNameLst>
                                          <p:attrName>ppt_x</p:attrName>
                                          <p:attrName>ppt_y</p:attrName>
                                        </p:attrNameLst>
                                      </p:cBhvr>
                                      <p:rCtr x="-21510" y="23194"/>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6.25E-7 2.22222E-6 L -0.44805 0.45278 " pathEditMode="relative" rAng="0" ptsTypes="AA">
                                      <p:cBhvr>
                                        <p:cTn id="85" dur="2000" fill="hold"/>
                                        <p:tgtEl>
                                          <p:spTgt spid="39"/>
                                        </p:tgtEl>
                                        <p:attrNameLst>
                                          <p:attrName>ppt_x</p:attrName>
                                          <p:attrName>ppt_y</p:attrName>
                                        </p:attrNameLst>
                                      </p:cBhvr>
                                      <p:rCtr x="-22409" y="2263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125E-6 -3.33333E-6 L 0.25508 0.46736 " pathEditMode="relative" rAng="0" ptsTypes="AA">
                                      <p:cBhvr>
                                        <p:cTn id="89" dur="2000" fill="hold"/>
                                        <p:tgtEl>
                                          <p:spTgt spid="37"/>
                                        </p:tgtEl>
                                        <p:attrNameLst>
                                          <p:attrName>ppt_x</p:attrName>
                                          <p:attrName>ppt_y</p:attrName>
                                        </p:attrNameLst>
                                      </p:cBhvr>
                                      <p:rCtr x="12747" y="2335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0 -1.11111E-6 L 0.26484 0.38264 " pathEditMode="relative" rAng="0" ptsTypes="AA">
                                      <p:cBhvr>
                                        <p:cTn id="93" dur="2000" fill="hold"/>
                                        <p:tgtEl>
                                          <p:spTgt spid="41"/>
                                        </p:tgtEl>
                                        <p:attrNameLst>
                                          <p:attrName>ppt_x</p:attrName>
                                          <p:attrName>ppt_y</p:attrName>
                                        </p:attrNameLst>
                                      </p:cBhvr>
                                      <p:rCtr x="13242" y="1912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1.875E-6 -2.22222E-6 L 0.08164 0.63264 " pathEditMode="relative" rAng="0" ptsTypes="AA">
                                      <p:cBhvr>
                                        <p:cTn id="97" dur="2000" fill="hold"/>
                                        <p:tgtEl>
                                          <p:spTgt spid="40"/>
                                        </p:tgtEl>
                                        <p:attrNameLst>
                                          <p:attrName>ppt_x</p:attrName>
                                          <p:attrName>ppt_y</p:attrName>
                                        </p:attrNameLst>
                                      </p:cBhvr>
                                      <p:rCtr x="4076" y="31620"/>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5E-6 -3.33333E-6 L 0.48985 0.72986 " pathEditMode="relative" rAng="0" ptsTypes="AA">
                                      <p:cBhvr>
                                        <p:cTn id="101"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thêm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loài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khả</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sạch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không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khí</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mà</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8AC5FB-4FEA-57D9-39E6-22EEF81C2F26}"/>
              </a:ext>
            </a:extLst>
          </p:cNvPr>
          <p:cNvSpPr txBox="1"/>
          <p:nvPr/>
        </p:nvSpPr>
        <p:spPr>
          <a:xfrm>
            <a:off x="1091648" y="4618439"/>
            <a:ext cx="3489878" cy="851297"/>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trầu</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30" name="Picture 6" descr="Cây thường xuân: Đặc điểm, Ý nghĩa và Cách trồng | Cleanipedia">
            <a:extLst>
              <a:ext uri="{FF2B5EF4-FFF2-40B4-BE49-F238E27FC236}">
                <a16:creationId xmlns:a16="http://schemas.microsoft.com/office/drawing/2014/main"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875BF-2F18-3067-A640-9327237791C1}"/>
              </a:ext>
            </a:extLst>
          </p:cNvPr>
          <p:cNvSpPr txBox="1"/>
          <p:nvPr/>
        </p:nvSpPr>
        <p:spPr>
          <a:xfrm>
            <a:off x="6711397" y="4675589"/>
            <a:ext cx="4270927" cy="851297"/>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thường</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xuân</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5C684E-60E8-9132-9FD2-F9137F7D344C}"/>
              </a:ext>
            </a:extLst>
          </p:cNvPr>
          <p:cNvSpPr txBox="1"/>
          <p:nvPr/>
        </p:nvSpPr>
        <p:spPr>
          <a:xfrm>
            <a:off x="872573" y="4999439"/>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hồng</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môn</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bạch</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mã</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43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8" name="Freeform: Shape 7">
              <a:extLst>
                <a:ext uri="{FF2B5EF4-FFF2-40B4-BE49-F238E27FC236}">
                  <a16:creationId xmlns:a16="http://schemas.microsoft.com/office/drawing/2014/main"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nvGrpSpPr>
            <p:cNvPr id="9" name="Graphic 4">
              <a:extLst>
                <a:ext uri="{FF2B5EF4-FFF2-40B4-BE49-F238E27FC236}">
                  <a16:creationId xmlns:a16="http://schemas.microsoft.com/office/drawing/2014/main"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2" name="Freeform: Shape 11">
                <a:extLst>
                  <a:ext uri="{FF2B5EF4-FFF2-40B4-BE49-F238E27FC236}">
                    <a16:creationId xmlns:a16="http://schemas.microsoft.com/office/drawing/2014/main"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3" name="Freeform: Shape 12">
                <a:extLst>
                  <a:ext uri="{FF2B5EF4-FFF2-40B4-BE49-F238E27FC236}">
                    <a16:creationId xmlns:a16="http://schemas.microsoft.com/office/drawing/2014/main"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4" name="Freeform: Shape 13">
                <a:extLst>
                  <a:ext uri="{FF2B5EF4-FFF2-40B4-BE49-F238E27FC236}">
                    <a16:creationId xmlns:a16="http://schemas.microsoft.com/office/drawing/2014/main"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5" name="Freeform: Shape 14">
                <a:extLst>
                  <a:ext uri="{FF2B5EF4-FFF2-40B4-BE49-F238E27FC236}">
                    <a16:creationId xmlns:a16="http://schemas.microsoft.com/office/drawing/2014/main"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6" name="Freeform: Shape 15">
                <a:extLst>
                  <a:ext uri="{FF2B5EF4-FFF2-40B4-BE49-F238E27FC236}">
                    <a16:creationId xmlns:a16="http://schemas.microsoft.com/office/drawing/2014/main"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grpSp>
      <p:sp>
        <p:nvSpPr>
          <p:cNvPr id="17" name="TextBox 16">
            <a:extLst>
              <a:ext uri="{FF2B5EF4-FFF2-40B4-BE49-F238E27FC236}">
                <a16:creationId xmlns:a16="http://schemas.microsoft.com/office/drawing/2014/main" id="{6B5DF15E-6055-2D65-345A-83B6607C07DC}"/>
              </a:ext>
            </a:extLst>
          </p:cNvPr>
          <p:cNvSpPr txBox="1"/>
          <p:nvPr/>
        </p:nvSpPr>
        <p:spPr>
          <a:xfrm>
            <a:off x="1221447" y="1062043"/>
            <a:ext cx="6217578"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字魂47号-三分行楷"/>
                <a:cs typeface="+mn-cs"/>
              </a:rPr>
              <a:t>Nhiều loại hoa, cây cảnh có </a:t>
            </a:r>
            <a:r>
              <a:rPr kumimoji="0" lang="vi-VN" sz="3600" b="1" i="0" u="none" strike="noStrike" kern="1200" cap="none" spc="0" normalizeH="0" baseline="0" noProof="0" dirty="0">
                <a:ln>
                  <a:noFill/>
                </a:ln>
                <a:solidFill>
                  <a:prstClr val="black"/>
                </a:solidFill>
                <a:effectLst/>
                <a:uLnTx/>
                <a:uFillTx/>
                <a:latin typeface="字魂47号-三分行楷"/>
                <a:cs typeface="+mn-cs"/>
              </a:rPr>
              <a:t>khả năng hấp thụ một số loại khí có mùi hôi và khí độc</a:t>
            </a:r>
            <a:r>
              <a:rPr kumimoji="0" lang="vi-VN" sz="3600" b="0" i="0" u="none" strike="noStrike" kern="1200" cap="none" spc="0" normalizeH="0" baseline="0" noProof="0" dirty="0">
                <a:ln>
                  <a:noFill/>
                </a:ln>
                <a:solidFill>
                  <a:prstClr val="black"/>
                </a:solidFill>
                <a:effectLst/>
                <a:uLnTx/>
                <a:uFillTx/>
                <a:latin typeface="字魂47号-三分行楷"/>
                <a:cs typeface="+mn-cs"/>
              </a:rPr>
              <a:t>, mang lại cho chúng ta </a:t>
            </a:r>
            <a:r>
              <a:rPr kumimoji="0" lang="vi-VN" sz="3600" b="1" i="0" u="none" strike="noStrike" kern="1200" cap="none" spc="0" normalizeH="0" baseline="0" noProof="0" dirty="0">
                <a:ln>
                  <a:noFill/>
                </a:ln>
                <a:solidFill>
                  <a:prstClr val="black"/>
                </a:solidFill>
                <a:effectLst/>
                <a:uLnTx/>
                <a:uFillTx/>
                <a:latin typeface="字魂47号-三分行楷"/>
                <a:cs typeface="+mn-cs"/>
              </a:rPr>
              <a:t>bầu không khí trong lành, tươi mát</a:t>
            </a:r>
            <a:r>
              <a:rPr kumimoji="0" lang="vi-VN" sz="3600" b="0" i="0" u="none" strike="noStrike" kern="1200" cap="none" spc="0" normalizeH="0" baseline="0" noProof="0" dirty="0">
                <a:ln>
                  <a:noFill/>
                </a:ln>
                <a:solidFill>
                  <a:prstClr val="black"/>
                </a:solidFill>
                <a:effectLst/>
                <a:uLnTx/>
                <a:uFillTx/>
                <a:latin typeface="字魂47号-三分行楷"/>
                <a:cs typeface="+mn-cs"/>
              </a:rPr>
              <a:t>.</a:t>
            </a:r>
            <a:endParaRPr kumimoji="0" lang="en-US" sz="3600" b="1" i="0" u="none" strike="noStrike" kern="1200" cap="none" spc="0" normalizeH="0" baseline="0" noProof="0" dirty="0">
              <a:ln>
                <a:noFill/>
              </a:ln>
              <a:solidFill>
                <a:prstClr val="black"/>
              </a:solidFill>
              <a:effectLst/>
              <a:uLnTx/>
              <a:uFillTx/>
              <a:latin typeface="字魂47号-三分行楷"/>
              <a:cs typeface="+mn-cs"/>
            </a:endParaRPr>
          </a:p>
        </p:txBody>
      </p:sp>
      <p:grpSp>
        <p:nvGrpSpPr>
          <p:cNvPr id="18" name="Group 17">
            <a:extLst>
              <a:ext uri="{FF2B5EF4-FFF2-40B4-BE49-F238E27FC236}">
                <a16:creationId xmlns:a16="http://schemas.microsoft.com/office/drawing/2014/main"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79" name="Freeform: Shape 178">
                  <a:extLst>
                    <a:ext uri="{FF2B5EF4-FFF2-40B4-BE49-F238E27FC236}">
                      <a16:creationId xmlns:a16="http://schemas.microsoft.com/office/drawing/2014/main"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80" name="Freeform: Shape 179">
                  <a:extLst>
                    <a:ext uri="{FF2B5EF4-FFF2-40B4-BE49-F238E27FC236}">
                      <a16:creationId xmlns:a16="http://schemas.microsoft.com/office/drawing/2014/main"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81" name="Freeform: Shape 180">
                  <a:extLst>
                    <a:ext uri="{FF2B5EF4-FFF2-40B4-BE49-F238E27FC236}">
                      <a16:creationId xmlns:a16="http://schemas.microsoft.com/office/drawing/2014/main"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82" name="Freeform: Shape 181">
                  <a:extLst>
                    <a:ext uri="{FF2B5EF4-FFF2-40B4-BE49-F238E27FC236}">
                      <a16:creationId xmlns:a16="http://schemas.microsoft.com/office/drawing/2014/main"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83" name="Freeform: Shape 182">
                  <a:extLst>
                    <a:ext uri="{FF2B5EF4-FFF2-40B4-BE49-F238E27FC236}">
                      <a16:creationId xmlns:a16="http://schemas.microsoft.com/office/drawing/2014/main"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84" name="Freeform: Shape 183">
                  <a:extLst>
                    <a:ext uri="{FF2B5EF4-FFF2-40B4-BE49-F238E27FC236}">
                      <a16:creationId xmlns:a16="http://schemas.microsoft.com/office/drawing/2014/main"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85" name="Freeform: Shape 184">
                  <a:extLst>
                    <a:ext uri="{FF2B5EF4-FFF2-40B4-BE49-F238E27FC236}">
                      <a16:creationId xmlns:a16="http://schemas.microsoft.com/office/drawing/2014/main"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86" name="Freeform: Shape 185">
                  <a:extLst>
                    <a:ext uri="{FF2B5EF4-FFF2-40B4-BE49-F238E27FC236}">
                      <a16:creationId xmlns:a16="http://schemas.microsoft.com/office/drawing/2014/main"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sp>
            <p:nvSpPr>
              <p:cNvPr id="22" name="Freeform: Shape 21">
                <a:extLst>
                  <a:ext uri="{FF2B5EF4-FFF2-40B4-BE49-F238E27FC236}">
                    <a16:creationId xmlns:a16="http://schemas.microsoft.com/office/drawing/2014/main"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3" name="Freeform: Shape 22">
                <a:extLst>
                  <a:ext uri="{FF2B5EF4-FFF2-40B4-BE49-F238E27FC236}">
                    <a16:creationId xmlns:a16="http://schemas.microsoft.com/office/drawing/2014/main"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4" name="Freeform: Shape 23">
                <a:extLst>
                  <a:ext uri="{FF2B5EF4-FFF2-40B4-BE49-F238E27FC236}">
                    <a16:creationId xmlns:a16="http://schemas.microsoft.com/office/drawing/2014/main"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5" name="Freeform: Shape 24">
                <a:extLst>
                  <a:ext uri="{FF2B5EF4-FFF2-40B4-BE49-F238E27FC236}">
                    <a16:creationId xmlns:a16="http://schemas.microsoft.com/office/drawing/2014/main"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6" name="Freeform: Shape 25">
                <a:extLst>
                  <a:ext uri="{FF2B5EF4-FFF2-40B4-BE49-F238E27FC236}">
                    <a16:creationId xmlns:a16="http://schemas.microsoft.com/office/drawing/2014/main"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7" name="Freeform: Shape 26">
                <a:extLst>
                  <a:ext uri="{FF2B5EF4-FFF2-40B4-BE49-F238E27FC236}">
                    <a16:creationId xmlns:a16="http://schemas.microsoft.com/office/drawing/2014/main"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nvGrpSpPr>
              <p:cNvPr id="28" name="Graphic 4">
                <a:extLst>
                  <a:ext uri="{FF2B5EF4-FFF2-40B4-BE49-F238E27FC236}">
                    <a16:creationId xmlns:a16="http://schemas.microsoft.com/office/drawing/2014/main"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65" name="Freeform: Shape 164">
                    <a:extLst>
                      <a:ext uri="{FF2B5EF4-FFF2-40B4-BE49-F238E27FC236}">
                        <a16:creationId xmlns:a16="http://schemas.microsoft.com/office/drawing/2014/main"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67" name="Freeform: Shape 166">
                    <a:extLst>
                      <a:ext uri="{FF2B5EF4-FFF2-40B4-BE49-F238E27FC236}">
                        <a16:creationId xmlns:a16="http://schemas.microsoft.com/office/drawing/2014/main"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68" name="Freeform: Shape 167">
                    <a:extLst>
                      <a:ext uri="{FF2B5EF4-FFF2-40B4-BE49-F238E27FC236}">
                        <a16:creationId xmlns:a16="http://schemas.microsoft.com/office/drawing/2014/main"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69" name="Freeform: Shape 168">
                    <a:extLst>
                      <a:ext uri="{FF2B5EF4-FFF2-40B4-BE49-F238E27FC236}">
                        <a16:creationId xmlns:a16="http://schemas.microsoft.com/office/drawing/2014/main"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72" name="Freeform: Shape 171">
                    <a:extLst>
                      <a:ext uri="{FF2B5EF4-FFF2-40B4-BE49-F238E27FC236}">
                        <a16:creationId xmlns:a16="http://schemas.microsoft.com/office/drawing/2014/main"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75" name="Freeform: Shape 174">
                    <a:extLst>
                      <a:ext uri="{FF2B5EF4-FFF2-40B4-BE49-F238E27FC236}">
                        <a16:creationId xmlns:a16="http://schemas.microsoft.com/office/drawing/2014/main"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sp>
              <p:nvSpPr>
                <p:cNvPr id="161" name="Freeform: Shape 160">
                  <a:extLst>
                    <a:ext uri="{FF2B5EF4-FFF2-40B4-BE49-F238E27FC236}">
                      <a16:creationId xmlns:a16="http://schemas.microsoft.com/office/drawing/2014/main"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62" name="Freeform: Shape 161">
                  <a:extLst>
                    <a:ext uri="{FF2B5EF4-FFF2-40B4-BE49-F238E27FC236}">
                      <a16:creationId xmlns:a16="http://schemas.microsoft.com/office/drawing/2014/main"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163" name="Freeform: Shape 162">
                  <a:extLst>
                    <a:ext uri="{FF2B5EF4-FFF2-40B4-BE49-F238E27FC236}">
                      <a16:creationId xmlns:a16="http://schemas.microsoft.com/office/drawing/2014/main"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grpSp>
            <p:nvGrpSpPr>
              <p:cNvPr id="29" name="Graphic 4">
                <a:extLst>
                  <a:ext uri="{FF2B5EF4-FFF2-40B4-BE49-F238E27FC236}">
                    <a16:creationId xmlns:a16="http://schemas.microsoft.com/office/drawing/2014/main"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87" name="Freeform: Shape 286">
                    <a:extLst>
                      <a:ext uri="{FF2B5EF4-FFF2-40B4-BE49-F238E27FC236}">
                        <a16:creationId xmlns:a16="http://schemas.microsoft.com/office/drawing/2014/main"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grpSp>
              <p:nvGrpSpPr>
                <p:cNvPr id="283" name="Graphic 4">
                  <a:extLst>
                    <a:ext uri="{FF2B5EF4-FFF2-40B4-BE49-F238E27FC236}">
                      <a16:creationId xmlns:a16="http://schemas.microsoft.com/office/drawing/2014/main"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85" name="Freeform: Shape 284">
                    <a:extLst>
                      <a:ext uri="{FF2B5EF4-FFF2-40B4-BE49-F238E27FC236}">
                        <a16:creationId xmlns:a16="http://schemas.microsoft.com/office/drawing/2014/main"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grpSp>
          <p:sp>
            <p:nvSpPr>
              <p:cNvPr id="30" name="Freeform: Shape 29">
                <a:extLst>
                  <a:ext uri="{FF2B5EF4-FFF2-40B4-BE49-F238E27FC236}">
                    <a16:creationId xmlns:a16="http://schemas.microsoft.com/office/drawing/2014/main"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nvGrpSpPr>
              <p:cNvPr id="31" name="Graphic 4">
                <a:extLst>
                  <a:ext uri="{FF2B5EF4-FFF2-40B4-BE49-F238E27FC236}">
                    <a16:creationId xmlns:a16="http://schemas.microsoft.com/office/drawing/2014/main"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70" name="Freeform: Shape 269">
                      <a:extLst>
                        <a:ext uri="{FF2B5EF4-FFF2-40B4-BE49-F238E27FC236}">
                          <a16:creationId xmlns:a16="http://schemas.microsoft.com/office/drawing/2014/main"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71" name="Freeform: Shape 270">
                      <a:extLst>
                        <a:ext uri="{FF2B5EF4-FFF2-40B4-BE49-F238E27FC236}">
                          <a16:creationId xmlns:a16="http://schemas.microsoft.com/office/drawing/2014/main"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72" name="Freeform: Shape 271">
                      <a:extLst>
                        <a:ext uri="{FF2B5EF4-FFF2-40B4-BE49-F238E27FC236}">
                          <a16:creationId xmlns:a16="http://schemas.microsoft.com/office/drawing/2014/main"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grpSp>
            <p:grpSp>
              <p:nvGrpSpPr>
                <p:cNvPr id="253" name="Graphic 4">
                  <a:extLst>
                    <a:ext uri="{FF2B5EF4-FFF2-40B4-BE49-F238E27FC236}">
                      <a16:creationId xmlns:a16="http://schemas.microsoft.com/office/drawing/2014/main"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nvGrpSpPr>
                  <p:cNvPr id="264" name="Graphic 4">
                    <a:extLst>
                      <a:ext uri="{FF2B5EF4-FFF2-40B4-BE49-F238E27FC236}">
                        <a16:creationId xmlns:a16="http://schemas.microsoft.com/office/drawing/2014/main"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66" name="Freeform: Shape 265">
                      <a:extLst>
                        <a:ext uri="{FF2B5EF4-FFF2-40B4-BE49-F238E27FC236}">
                          <a16:creationId xmlns:a16="http://schemas.microsoft.com/office/drawing/2014/main"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grpSp>
            <p:grpSp>
              <p:nvGrpSpPr>
                <p:cNvPr id="254" name="Graphic 4">
                  <a:extLst>
                    <a:ext uri="{FF2B5EF4-FFF2-40B4-BE49-F238E27FC236}">
                      <a16:creationId xmlns:a16="http://schemas.microsoft.com/office/drawing/2014/main"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nvGrpSpPr>
                  <p:cNvPr id="260" name="Graphic 4">
                    <a:extLst>
                      <a:ext uri="{FF2B5EF4-FFF2-40B4-BE49-F238E27FC236}">
                        <a16:creationId xmlns:a16="http://schemas.microsoft.com/office/drawing/2014/main"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62" name="Freeform: Shape 261">
                      <a:extLst>
                        <a:ext uri="{FF2B5EF4-FFF2-40B4-BE49-F238E27FC236}">
                          <a16:creationId xmlns:a16="http://schemas.microsoft.com/office/drawing/2014/main"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grpSp>
            <p:sp>
              <p:nvSpPr>
                <p:cNvPr id="255" name="Freeform: Shape 254">
                  <a:extLst>
                    <a:ext uri="{FF2B5EF4-FFF2-40B4-BE49-F238E27FC236}">
                      <a16:creationId xmlns:a16="http://schemas.microsoft.com/office/drawing/2014/main"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nvGrpSpPr>
                <p:cNvPr id="256" name="Graphic 4">
                  <a:extLst>
                    <a:ext uri="{FF2B5EF4-FFF2-40B4-BE49-F238E27FC236}">
                      <a16:creationId xmlns:a16="http://schemas.microsoft.com/office/drawing/2014/main"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58" name="Freeform: Shape 257">
                    <a:extLst>
                      <a:ext uri="{FF2B5EF4-FFF2-40B4-BE49-F238E27FC236}">
                        <a16:creationId xmlns:a16="http://schemas.microsoft.com/office/drawing/2014/main"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grpSp>
          <p:sp>
            <p:nvSpPr>
              <p:cNvPr id="224" name="Freeform: Shape 223">
                <a:extLst>
                  <a:ext uri="{FF2B5EF4-FFF2-40B4-BE49-F238E27FC236}">
                    <a16:creationId xmlns:a16="http://schemas.microsoft.com/office/drawing/2014/main"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25" name="Freeform: Shape 224">
                <a:extLst>
                  <a:ext uri="{FF2B5EF4-FFF2-40B4-BE49-F238E27FC236}">
                    <a16:creationId xmlns:a16="http://schemas.microsoft.com/office/drawing/2014/main"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26" name="Freeform: Shape 225">
                <a:extLst>
                  <a:ext uri="{FF2B5EF4-FFF2-40B4-BE49-F238E27FC236}">
                    <a16:creationId xmlns:a16="http://schemas.microsoft.com/office/drawing/2014/main"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27" name="Freeform: Shape 226">
                <a:extLst>
                  <a:ext uri="{FF2B5EF4-FFF2-40B4-BE49-F238E27FC236}">
                    <a16:creationId xmlns:a16="http://schemas.microsoft.com/office/drawing/2014/main"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28" name="Freeform: Shape 227">
                <a:extLst>
                  <a:ext uri="{FF2B5EF4-FFF2-40B4-BE49-F238E27FC236}">
                    <a16:creationId xmlns:a16="http://schemas.microsoft.com/office/drawing/2014/main"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29" name="Freeform: Shape 228">
                <a:extLst>
                  <a:ext uri="{FF2B5EF4-FFF2-40B4-BE49-F238E27FC236}">
                    <a16:creationId xmlns:a16="http://schemas.microsoft.com/office/drawing/2014/main"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30" name="Freeform: Shape 229">
                <a:extLst>
                  <a:ext uri="{FF2B5EF4-FFF2-40B4-BE49-F238E27FC236}">
                    <a16:creationId xmlns:a16="http://schemas.microsoft.com/office/drawing/2014/main"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31" name="Freeform: Shape 230">
                <a:extLst>
                  <a:ext uri="{FF2B5EF4-FFF2-40B4-BE49-F238E27FC236}">
                    <a16:creationId xmlns:a16="http://schemas.microsoft.com/office/drawing/2014/main"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32" name="Freeform: Shape 231">
                <a:extLst>
                  <a:ext uri="{FF2B5EF4-FFF2-40B4-BE49-F238E27FC236}">
                    <a16:creationId xmlns:a16="http://schemas.microsoft.com/office/drawing/2014/main"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33" name="Freeform: Shape 232">
                <a:extLst>
                  <a:ext uri="{FF2B5EF4-FFF2-40B4-BE49-F238E27FC236}">
                    <a16:creationId xmlns:a16="http://schemas.microsoft.com/office/drawing/2014/main"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34" name="Freeform: Shape 233">
                <a:extLst>
                  <a:ext uri="{FF2B5EF4-FFF2-40B4-BE49-F238E27FC236}">
                    <a16:creationId xmlns:a16="http://schemas.microsoft.com/office/drawing/2014/main"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nvGrpSpPr>
              <p:cNvPr id="235" name="Graphic 4">
                <a:extLst>
                  <a:ext uri="{FF2B5EF4-FFF2-40B4-BE49-F238E27FC236}">
                    <a16:creationId xmlns:a16="http://schemas.microsoft.com/office/drawing/2014/main"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50" name="Freeform: Shape 249">
                  <a:extLst>
                    <a:ext uri="{FF2B5EF4-FFF2-40B4-BE49-F238E27FC236}">
                      <a16:creationId xmlns:a16="http://schemas.microsoft.com/office/drawing/2014/main"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51" name="Freeform: Shape 250">
                  <a:extLst>
                    <a:ext uri="{FF2B5EF4-FFF2-40B4-BE49-F238E27FC236}">
                      <a16:creationId xmlns:a16="http://schemas.microsoft.com/office/drawing/2014/main"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sp>
            <p:nvSpPr>
              <p:cNvPr id="236" name="Freeform: Shape 235">
                <a:extLst>
                  <a:ext uri="{FF2B5EF4-FFF2-40B4-BE49-F238E27FC236}">
                    <a16:creationId xmlns:a16="http://schemas.microsoft.com/office/drawing/2014/main"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nvGrpSpPr>
              <p:cNvPr id="237" name="Graphic 4">
                <a:extLst>
                  <a:ext uri="{FF2B5EF4-FFF2-40B4-BE49-F238E27FC236}">
                    <a16:creationId xmlns:a16="http://schemas.microsoft.com/office/drawing/2014/main"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47" name="Freeform: Shape 246">
                    <a:extLst>
                      <a:ext uri="{FF2B5EF4-FFF2-40B4-BE49-F238E27FC236}">
                        <a16:creationId xmlns:a16="http://schemas.microsoft.com/office/drawing/2014/main"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sp>
              <p:nvSpPr>
                <p:cNvPr id="245" name="Freeform: Shape 244">
                  <a:extLst>
                    <a:ext uri="{FF2B5EF4-FFF2-40B4-BE49-F238E27FC236}">
                      <a16:creationId xmlns:a16="http://schemas.microsoft.com/office/drawing/2014/main"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sp>
            <p:nvSpPr>
              <p:cNvPr id="238" name="Freeform: Shape 237">
                <a:extLst>
                  <a:ext uri="{FF2B5EF4-FFF2-40B4-BE49-F238E27FC236}">
                    <a16:creationId xmlns:a16="http://schemas.microsoft.com/office/drawing/2014/main"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39" name="Freeform: Shape 238">
                <a:extLst>
                  <a:ext uri="{FF2B5EF4-FFF2-40B4-BE49-F238E27FC236}">
                    <a16:creationId xmlns:a16="http://schemas.microsoft.com/office/drawing/2014/main"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40" name="Freeform: Shape 239">
                <a:extLst>
                  <a:ext uri="{FF2B5EF4-FFF2-40B4-BE49-F238E27FC236}">
                    <a16:creationId xmlns:a16="http://schemas.microsoft.com/office/drawing/2014/main"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42" name="Freeform: Shape 241">
                <a:extLst>
                  <a:ext uri="{FF2B5EF4-FFF2-40B4-BE49-F238E27FC236}">
                    <a16:creationId xmlns:a16="http://schemas.microsoft.com/office/drawing/2014/main"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sp>
            <p:nvSpPr>
              <p:cNvPr id="243" name="Freeform: Shape 242">
                <a:extLst>
                  <a:ext uri="{FF2B5EF4-FFF2-40B4-BE49-F238E27FC236}">
                    <a16:creationId xmlns:a16="http://schemas.microsoft.com/office/drawing/2014/main"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sp>
          <p:nvSpPr>
            <p:cNvPr id="20" name="Freeform: Shape 19">
              <a:extLst>
                <a:ext uri="{FF2B5EF4-FFF2-40B4-BE49-F238E27FC236}">
                  <a16:creationId xmlns:a16="http://schemas.microsoft.com/office/drawing/2014/main"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47号-三分行楷"/>
                <a:cs typeface="+mn-cs"/>
              </a:endParaRPr>
            </a:p>
          </p:txBody>
        </p:sp>
      </p:grpSp>
    </p:spTree>
    <p:extLst>
      <p:ext uri="{BB962C8B-B14F-4D97-AF65-F5344CB8AC3E}">
        <p14:creationId xmlns:p14="http://schemas.microsoft.com/office/powerpoint/2010/main" val="9102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3EA868BE-969A-0337-F10E-A11CD8EA96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9275" y="1546836"/>
            <a:ext cx="3360397" cy="3501736"/>
          </a:xfrm>
          <a:prstGeom prst="rect">
            <a:avLst/>
          </a:prstGeom>
        </p:spPr>
      </p:pic>
      <p:sp>
        <p:nvSpPr>
          <p:cNvPr id="9" name="Speech Bubble: Rectangle with Corners Rounded 8">
            <a:extLst>
              <a:ext uri="{FF2B5EF4-FFF2-40B4-BE49-F238E27FC236}">
                <a16:creationId xmlns:a16="http://schemas.microsoft.com/office/drawing/2014/main" id="{38DEE0C2-DDEF-3B6B-699A-642EEF9F253E}"/>
              </a:ext>
            </a:extLst>
          </p:cNvPr>
          <p:cNvSpPr/>
          <p:nvPr/>
        </p:nvSpPr>
        <p:spPr>
          <a:xfrm>
            <a:off x="3610946" y="811279"/>
            <a:ext cx="7659566" cy="2351021"/>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spTree>
    <p:extLst>
      <p:ext uri="{BB962C8B-B14F-4D97-AF65-F5344CB8AC3E}">
        <p14:creationId xmlns:p14="http://schemas.microsoft.com/office/powerpoint/2010/main" val="166676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388</Words>
  <Application>Microsoft Office PowerPoint</Application>
  <PresentationFormat>Widescreen</PresentationFormat>
  <Paragraphs>44</Paragraphs>
  <Slides>16</Slides>
  <Notes>13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等线</vt:lpstr>
      <vt:lpstr>Aptos</vt:lpstr>
      <vt:lpstr>Aptos Display</vt:lpstr>
      <vt:lpstr>Arial</vt:lpstr>
      <vt:lpstr>Calibri</vt:lpstr>
      <vt:lpstr>Calibri Light</vt:lpstr>
      <vt:lpstr>Cambria</vt:lpstr>
      <vt:lpstr>字魂47号-三分行楷</vt:lpstr>
      <vt:lpstr>思源黑体 CN Bold</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hieu nhan</dc:creator>
  <cp:lastModifiedBy>hieu nhan</cp:lastModifiedBy>
  <cp:revision>1</cp:revision>
  <dcterms:created xsi:type="dcterms:W3CDTF">2024-10-15T08:05:11Z</dcterms:created>
  <dcterms:modified xsi:type="dcterms:W3CDTF">2024-10-15T08:06:48Z</dcterms:modified>
</cp:coreProperties>
</file>