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58" r:id="rId5"/>
    <p:sldId id="269" r:id="rId6"/>
    <p:sldId id="270" r:id="rId7"/>
    <p:sldId id="271" r:id="rId8"/>
    <p:sldId id="273" r:id="rId9"/>
    <p:sldId id="274" r:id="rId11"/>
    <p:sldId id="272" r:id="rId12"/>
    <p:sldId id="268" r:id="rId13"/>
  </p:sldIdLst>
  <p:sldSz cx="16276320" cy="9144000"/>
  <p:notesSz cx="6858000" cy="9144000"/>
  <p:defaultTex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3" d="100"/>
          <a:sy n="63" d="100"/>
        </p:scale>
        <p:origin x="-504" y="-82"/>
      </p:cViewPr>
      <p:guideLst>
        <p:guide orient="horz" pos="2880"/>
        <p:guide pos="5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452245" rtl="0" eaLnBrk="1" latinLnBrk="0" hangingPunct="1">
      <a:defRPr sz="1900" kern="1200">
        <a:solidFill>
          <a:schemeClr val="tx1"/>
        </a:solidFill>
        <a:latin typeface="+mn-lt"/>
        <a:ea typeface="+mn-ea"/>
        <a:cs typeface="+mn-cs"/>
      </a:defRPr>
    </a:lvl1pPr>
    <a:lvl2pPr marL="726440" algn="l" defTabSz="1452245" rtl="0" eaLnBrk="1" latinLnBrk="0" hangingPunct="1">
      <a:defRPr sz="1900" kern="1200">
        <a:solidFill>
          <a:schemeClr val="tx1"/>
        </a:solidFill>
        <a:latin typeface="+mn-lt"/>
        <a:ea typeface="+mn-ea"/>
        <a:cs typeface="+mn-cs"/>
      </a:defRPr>
    </a:lvl2pPr>
    <a:lvl3pPr marL="1452245" algn="l" defTabSz="1452245" rtl="0" eaLnBrk="1" latinLnBrk="0" hangingPunct="1">
      <a:defRPr sz="1900" kern="1200">
        <a:solidFill>
          <a:schemeClr val="tx1"/>
        </a:solidFill>
        <a:latin typeface="+mn-lt"/>
        <a:ea typeface="+mn-ea"/>
        <a:cs typeface="+mn-cs"/>
      </a:defRPr>
    </a:lvl3pPr>
    <a:lvl4pPr marL="2178685" algn="l" defTabSz="1452245" rtl="0" eaLnBrk="1" latinLnBrk="0" hangingPunct="1">
      <a:defRPr sz="1900" kern="1200">
        <a:solidFill>
          <a:schemeClr val="tx1"/>
        </a:solidFill>
        <a:latin typeface="+mn-lt"/>
        <a:ea typeface="+mn-ea"/>
        <a:cs typeface="+mn-cs"/>
      </a:defRPr>
    </a:lvl4pPr>
    <a:lvl5pPr marL="2905125" algn="l" defTabSz="1452245" rtl="0" eaLnBrk="1" latinLnBrk="0" hangingPunct="1">
      <a:defRPr sz="1900" kern="1200">
        <a:solidFill>
          <a:schemeClr val="tx1"/>
        </a:solidFill>
        <a:latin typeface="+mn-lt"/>
        <a:ea typeface="+mn-ea"/>
        <a:cs typeface="+mn-cs"/>
      </a:defRPr>
    </a:lvl5pPr>
    <a:lvl6pPr marL="3631565" algn="l" defTabSz="1452245" rtl="0" eaLnBrk="1" latinLnBrk="0" hangingPunct="1">
      <a:defRPr sz="1900" kern="1200">
        <a:solidFill>
          <a:schemeClr val="tx1"/>
        </a:solidFill>
        <a:latin typeface="+mn-lt"/>
        <a:ea typeface="+mn-ea"/>
        <a:cs typeface="+mn-cs"/>
      </a:defRPr>
    </a:lvl6pPr>
    <a:lvl7pPr marL="4357370" algn="l" defTabSz="1452245" rtl="0" eaLnBrk="1" latinLnBrk="0" hangingPunct="1">
      <a:defRPr sz="1900" kern="1200">
        <a:solidFill>
          <a:schemeClr val="tx1"/>
        </a:solidFill>
        <a:latin typeface="+mn-lt"/>
        <a:ea typeface="+mn-ea"/>
        <a:cs typeface="+mn-cs"/>
      </a:defRPr>
    </a:lvl7pPr>
    <a:lvl8pPr marL="5083810" algn="l" defTabSz="1452245" rtl="0" eaLnBrk="1" latinLnBrk="0" hangingPunct="1">
      <a:defRPr sz="1900" kern="1200">
        <a:solidFill>
          <a:schemeClr val="tx1"/>
        </a:solidFill>
        <a:latin typeface="+mn-lt"/>
        <a:ea typeface="+mn-ea"/>
        <a:cs typeface="+mn-cs"/>
      </a:defRPr>
    </a:lvl8pPr>
    <a:lvl9pPr marL="5810250" algn="l" defTabSz="145224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440" indent="0" algn="ctr">
              <a:buNone/>
              <a:defRPr>
                <a:solidFill>
                  <a:schemeClr val="tx1">
                    <a:tint val="75000"/>
                  </a:schemeClr>
                </a:solidFill>
              </a:defRPr>
            </a:lvl2pPr>
            <a:lvl3pPr marL="1452245" indent="0" algn="ctr">
              <a:buNone/>
              <a:defRPr>
                <a:solidFill>
                  <a:schemeClr val="tx1">
                    <a:tint val="75000"/>
                  </a:schemeClr>
                </a:solidFill>
              </a:defRPr>
            </a:lvl3pPr>
            <a:lvl4pPr marL="2178685" indent="0" algn="ctr">
              <a:buNone/>
              <a:defRPr>
                <a:solidFill>
                  <a:schemeClr val="tx1">
                    <a:tint val="75000"/>
                  </a:schemeClr>
                </a:solidFill>
              </a:defRPr>
            </a:lvl4pPr>
            <a:lvl5pPr marL="2905125" indent="0" algn="ctr">
              <a:buNone/>
              <a:defRPr>
                <a:solidFill>
                  <a:schemeClr val="tx1">
                    <a:tint val="75000"/>
                  </a:schemeClr>
                </a:solidFill>
              </a:defRPr>
            </a:lvl5pPr>
            <a:lvl6pPr marL="3631565" indent="0" algn="ctr">
              <a:buNone/>
              <a:defRPr>
                <a:solidFill>
                  <a:schemeClr val="tx1">
                    <a:tint val="75000"/>
                  </a:schemeClr>
                </a:solidFill>
              </a:defRPr>
            </a:lvl6pPr>
            <a:lvl7pPr marL="4357370" indent="0" algn="ctr">
              <a:buNone/>
              <a:defRPr>
                <a:solidFill>
                  <a:schemeClr val="tx1">
                    <a:tint val="75000"/>
                  </a:schemeClr>
                </a:solidFill>
              </a:defRPr>
            </a:lvl7pPr>
            <a:lvl8pPr marL="5083810" indent="0" algn="ctr">
              <a:buNone/>
              <a:defRPr>
                <a:solidFill>
                  <a:schemeClr val="tx1">
                    <a:tint val="75000"/>
                  </a:schemeClr>
                </a:solidFill>
              </a:defRPr>
            </a:lvl8pPr>
            <a:lvl9pPr marL="58102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440" indent="0">
              <a:buNone/>
              <a:defRPr sz="2900">
                <a:solidFill>
                  <a:schemeClr val="tx1">
                    <a:tint val="75000"/>
                  </a:schemeClr>
                </a:solidFill>
              </a:defRPr>
            </a:lvl2pPr>
            <a:lvl3pPr marL="1452245" indent="0">
              <a:buNone/>
              <a:defRPr sz="2500">
                <a:solidFill>
                  <a:schemeClr val="tx1">
                    <a:tint val="75000"/>
                  </a:schemeClr>
                </a:solidFill>
              </a:defRPr>
            </a:lvl3pPr>
            <a:lvl4pPr marL="2178685" indent="0">
              <a:buNone/>
              <a:defRPr sz="2200">
                <a:solidFill>
                  <a:schemeClr val="tx1">
                    <a:tint val="75000"/>
                  </a:schemeClr>
                </a:solidFill>
              </a:defRPr>
            </a:lvl4pPr>
            <a:lvl5pPr marL="2905125" indent="0">
              <a:buNone/>
              <a:defRPr sz="2200">
                <a:solidFill>
                  <a:schemeClr val="tx1">
                    <a:tint val="75000"/>
                  </a:schemeClr>
                </a:solidFill>
              </a:defRPr>
            </a:lvl5pPr>
            <a:lvl6pPr marL="3631565" indent="0">
              <a:buNone/>
              <a:defRPr sz="2200">
                <a:solidFill>
                  <a:schemeClr val="tx1">
                    <a:tint val="75000"/>
                  </a:schemeClr>
                </a:solidFill>
              </a:defRPr>
            </a:lvl6pPr>
            <a:lvl7pPr marL="4357370" indent="0">
              <a:buNone/>
              <a:defRPr sz="2200">
                <a:solidFill>
                  <a:schemeClr val="tx1">
                    <a:tint val="75000"/>
                  </a:schemeClr>
                </a:solidFill>
              </a:defRPr>
            </a:lvl7pPr>
            <a:lvl8pPr marL="5083810" indent="0">
              <a:buNone/>
              <a:defRPr sz="2200">
                <a:solidFill>
                  <a:schemeClr val="tx1">
                    <a:tint val="75000"/>
                  </a:schemeClr>
                </a:solidFill>
              </a:defRPr>
            </a:lvl8pPr>
            <a:lvl9pPr marL="5810250" indent="0">
              <a:buNone/>
              <a:defRPr sz="2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440" indent="0">
              <a:buNone/>
              <a:defRPr sz="4400"/>
            </a:lvl2pPr>
            <a:lvl3pPr marL="1452245" indent="0">
              <a:buNone/>
              <a:defRPr sz="3800"/>
            </a:lvl3pPr>
            <a:lvl4pPr marL="2178685" indent="0">
              <a:buNone/>
              <a:defRPr sz="3200"/>
            </a:lvl4pPr>
            <a:lvl5pPr marL="2905125" indent="0">
              <a:buNone/>
              <a:defRPr sz="3200"/>
            </a:lvl5pPr>
            <a:lvl6pPr marL="3631565" indent="0">
              <a:buNone/>
              <a:defRPr sz="3200"/>
            </a:lvl6pPr>
            <a:lvl7pPr marL="4357370" indent="0">
              <a:buNone/>
              <a:defRPr sz="3200"/>
            </a:lvl7pPr>
            <a:lvl8pPr marL="5083810" indent="0">
              <a:buNone/>
              <a:defRPr sz="3200"/>
            </a:lvl8pPr>
            <a:lvl9pPr marL="5810250"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245" rtl="0" eaLnBrk="1" latinLnBrk="0" hangingPunct="1">
        <a:spcBef>
          <a:spcPct val="0"/>
        </a:spcBef>
        <a:buNone/>
        <a:defRPr sz="7000" kern="1200">
          <a:solidFill>
            <a:schemeClr val="tx1"/>
          </a:solidFill>
          <a:latin typeface="+mj-lt"/>
          <a:ea typeface="+mj-ea"/>
          <a:cs typeface="+mj-cs"/>
        </a:defRPr>
      </a:lvl1pPr>
    </p:titleStyle>
    <p:bodyStyle>
      <a:lvl1pPr marL="544830" indent="-544830" algn="l" defTabSz="145224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0465" indent="-454025" algn="l" defTabSz="145224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5465" indent="-363220" algn="l" defTabSz="145224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190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834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415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2059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703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7347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GIF"/><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microsoft.com/office/2007/relationships/media" Target="../media/media2.mp4"/><Relationship Id="rId1" Type="http://schemas.openxmlformats.org/officeDocument/2006/relationships/video" Target="../media/media2.mp4"/></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microsoft.com/office/2007/relationships/media" Target="../media/media2.mp4"/><Relationship Id="rId1"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a:solidFill>
                  <a:schemeClr val="bg1"/>
                </a:solidFill>
                <a:latin typeface="Times New Roman" panose="02020603050405020304" pitchFamily="18" charset="0"/>
              </a:rPr>
              <a:t>TRƯỜNG TIỂU HỌC </a:t>
            </a:r>
            <a:r>
              <a:rPr lang="en-US" altLang="en-US" sz="3500" b="1" smtClean="0">
                <a:solidFill>
                  <a:schemeClr val="bg1"/>
                </a:solidFill>
                <a:latin typeface="Times New Roman" panose="02020603050405020304" pitchFamily="18" charset="0"/>
              </a:rPr>
              <a:t>BÌNH NHÂM</a:t>
            </a:r>
            <a:endParaRPr lang="en-US" altLang="en-US" sz="3500" b="1">
              <a:solidFill>
                <a:schemeClr val="bg1"/>
              </a:solidFill>
              <a:latin typeface="Times New Roman" panose="02020603050405020304" pitchFamily="18" charset="0"/>
            </a:endParaRPr>
          </a:p>
        </p:txBody>
      </p:sp>
      <p:sp>
        <p:nvSpPr>
          <p:cNvPr id="10" name="Text Box 14"/>
          <p:cNvSpPr txBox="1">
            <a:spLocks noChangeArrowheads="1"/>
          </p:cNvSpPr>
          <p:nvPr/>
        </p:nvSpPr>
        <p:spPr bwMode="auto">
          <a:xfrm>
            <a:off x="1496219" y="4343401"/>
            <a:ext cx="13500099" cy="159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Đạo đức lớp 3</a:t>
            </a:r>
            <a:endParaRPr lang="en-US" sz="4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defRPr/>
            </a:pPr>
            <a:endPar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anose="02020603050405020304" pitchFamily="18" charset="0"/>
              </a:rPr>
              <a:t>CÔ</a:t>
            </a:r>
            <a:endParaRPr lang="en-US" sz="5400" b="1" smtClean="0">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anose="02020603050405020304" pitchFamily="18" charset="0"/>
              </a:rPr>
              <a:t>VỀ </a:t>
            </a:r>
            <a:r>
              <a:rPr lang="en-US" sz="5400" b="1">
                <a:solidFill>
                  <a:srgbClr val="0000CC"/>
                </a:solidFill>
                <a:effectLst>
                  <a:outerShdw blurRad="38100" dist="38100" dir="2700000" algn="tl">
                    <a:srgbClr val="000000">
                      <a:alpha val="43137"/>
                    </a:srgbClr>
                  </a:outerShdw>
                </a:effectLst>
                <a:latin typeface="Times New Roman" panose="02020603050405020304" pitchFamily="18" charset="0"/>
              </a:rPr>
              <a:t>DỰ GIỜ THĂM LỚP</a:t>
            </a:r>
            <a:endParaRPr lang="en-US" sz="54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0318" y="0"/>
            <a:ext cx="16266319" cy="9144000"/>
          </a:xfrm>
          <a:prstGeom prst="rect">
            <a:avLst/>
          </a:prstGeom>
        </p:spPr>
      </p:pic>
    </p:spTree>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anose="02020603050405020304" pitchFamily="18" charset="0"/>
                  <a:cs typeface="Times New Roman" panose="02020603050405020304" pitchFamily="18" charset="0"/>
                </a:rPr>
                <a:t>Đạo đức</a:t>
              </a:r>
              <a:endParaRPr lang="en-US" sz="2400" b="1">
                <a:solidFill>
                  <a:srgbClr val="FF0066"/>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2800" b="1" smtClean="0">
                <a:solidFill>
                  <a:srgbClr val="0000CC"/>
                </a:solidFill>
                <a:latin typeface="Times New Roman" panose="02020603050405020304" pitchFamily="18" charset="0"/>
              </a:rPr>
              <a:t>Bài 1: CHÀO CỜ VÀ HÁT QUỐC CA (T1)</a:t>
            </a:r>
            <a:endParaRPr lang="en-US" sz="2800" b="1" smtClean="0">
              <a:solidFill>
                <a:srgbClr val="0000CC"/>
              </a:solidFill>
              <a:latin typeface="Times New Roman" panose="02020603050405020304" pitchFamily="18" charset="0"/>
            </a:endParaRP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1. Tìm hiểu Quốc hiệu, Quốc kì, Quốc ca Việt Nam</a:t>
            </a:r>
            <a:endParaRPr lang="en-US" sz="3200" b="1" u="sng" smtClean="0">
              <a:solidFill>
                <a:srgbClr val="FF0000"/>
              </a:solidFill>
              <a:latin typeface="Times New Roman" panose="02020603050405020304" pitchFamily="18" charset="0"/>
            </a:endParaRP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smtClean="0">
                <a:solidFill>
                  <a:schemeClr val="tx1"/>
                </a:solidFill>
                <a:latin typeface="Times New Roman" panose="02020603050405020304" pitchFamily="18" charset="0"/>
                <a:cs typeface="Times New Roman" panose="02020603050405020304" pitchFamily="18" charset="0"/>
              </a:rPr>
              <a:t>* </a:t>
            </a:r>
            <a:r>
              <a:rPr lang="vi-VN" sz="2700" b="1" i="1" dirty="0" smtClean="0">
                <a:solidFill>
                  <a:schemeClr val="tx1"/>
                </a:solidFill>
                <a:latin typeface="Times New Roman" panose="02020603050405020304" pitchFamily="18" charset="0"/>
                <a:cs typeface="Times New Roman" panose="02020603050405020304" pitchFamily="18" charset="0"/>
              </a:rPr>
              <a:t>Đọc </a:t>
            </a:r>
            <a:r>
              <a:rPr lang="vi-VN" sz="2700" b="1" i="1" dirty="0">
                <a:solidFill>
                  <a:schemeClr val="tx1"/>
                </a:solidFill>
                <a:latin typeface="Times New Roman" panose="02020603050405020304" pitchFamily="18" charset="0"/>
                <a:cs typeface="Times New Roman" panose="02020603050405020304" pitchFamily="18" charset="0"/>
              </a:rPr>
              <a:t>đoạn hội thoại và trả lời câu hỏi: </a:t>
            </a:r>
            <a:endParaRPr lang="en-US" sz="2700" b="1" i="1" dirty="0" smtClean="0">
              <a:solidFill>
                <a:schemeClr val="tx1"/>
              </a:solidFill>
              <a:latin typeface="Times New Roman" panose="02020603050405020304" pitchFamily="18" charset="0"/>
              <a:cs typeface="Times New Roman" panose="02020603050405020304" pitchFamily="18" charset="0"/>
            </a:endParaRPr>
          </a:p>
          <a:p>
            <a:pPr indent="457200" algn="just"/>
            <a:r>
              <a:rPr lang="vi-VN" sz="2700" b="1" i="1" dirty="0" smtClean="0">
                <a:solidFill>
                  <a:schemeClr val="tx1"/>
                </a:solidFill>
                <a:latin typeface="Times New Roman" panose="02020603050405020304" pitchFamily="18" charset="0"/>
                <a:cs typeface="Times New Roman" panose="02020603050405020304" pitchFamily="18" charset="0"/>
              </a:rPr>
              <a:t>Thấy </a:t>
            </a:r>
            <a:r>
              <a:rPr lang="vi-VN" sz="2700" b="1" i="1" dirty="0">
                <a:solidFill>
                  <a:schemeClr val="tx1"/>
                </a:solidFill>
                <a:latin typeface="Times New Roman" panose="02020603050405020304" pitchFamily="18" charset="0"/>
                <a:cs typeface="Times New Roman" panose="02020603050405020304" pitchFamily="18" charset="0"/>
              </a:rPr>
              <a:t>Nam đi học về, bố âu yếm hỏi: </a:t>
            </a:r>
            <a:endParaRPr lang="en-US" sz="2700" b="1" i="1" dirty="0" smtClean="0">
              <a:solidFill>
                <a:schemeClr val="tx1"/>
              </a:solidFill>
              <a:latin typeface="Times New Roman" panose="02020603050405020304" pitchFamily="18" charset="0"/>
              <a:cs typeface="Times New Roman" panose="02020603050405020304" pitchFamily="18" charset="0"/>
            </a:endParaRPr>
          </a:p>
          <a:p>
            <a:pPr indent="457200" algn="just"/>
            <a:r>
              <a:rPr lang="vi-VN" sz="2700" b="1" i="1" dirty="0" smtClean="0">
                <a:solidFill>
                  <a:schemeClr val="tx1"/>
                </a:solidFill>
                <a:latin typeface="Times New Roman" panose="02020603050405020304" pitchFamily="18" charset="0"/>
                <a:cs typeface="Times New Roman" panose="02020603050405020304" pitchFamily="18" charset="0"/>
              </a:rPr>
              <a:t>- </a:t>
            </a:r>
            <a:r>
              <a:rPr lang="vi-VN" sz="2700" b="1" i="1" dirty="0">
                <a:solidFill>
                  <a:schemeClr val="tx1"/>
                </a:solidFill>
                <a:latin typeface="Times New Roman" panose="02020603050405020304" pitchFamily="18" charset="0"/>
                <a:cs typeface="Times New Roman" panose="02020603050405020304" pitchFamily="18" charset="0"/>
              </a:rPr>
              <a:t>Con trai, kể cho bố nghe, hôm nay ở trường có gì vui không?</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en-US" sz="2700" b="1" dirty="0" smtClean="0">
                <a:solidFill>
                  <a:schemeClr val="tx1"/>
                </a:solidFill>
                <a:latin typeface="Times New Roman" panose="02020603050405020304" pitchFamily="18" charset="0"/>
                <a:cs typeface="Times New Roman" panose="02020603050405020304" pitchFamily="18" charset="0"/>
              </a:rPr>
              <a:t>    </a:t>
            </a:r>
            <a:r>
              <a:rPr lang="vi-VN" sz="2700" b="1" dirty="0" smtClean="0">
                <a:solidFill>
                  <a:schemeClr val="tx1"/>
                </a:solidFill>
                <a:latin typeface="Times New Roman" panose="02020603050405020304" pitchFamily="18" charset="0"/>
                <a:cs typeface="Times New Roman" panose="02020603050405020304" pitchFamily="18" charset="0"/>
              </a:rPr>
              <a:t>Nam </a:t>
            </a:r>
            <a:r>
              <a:rPr lang="vi-VN" sz="2700" b="1" dirty="0">
                <a:solidFill>
                  <a:schemeClr val="tx1"/>
                </a:solidFill>
                <a:latin typeface="Times New Roman" panose="02020603050405020304" pitchFamily="18" charset="0"/>
                <a:cs typeface="Times New Roman" panose="02020603050405020304" pitchFamily="18" charset="0"/>
              </a:rPr>
              <a:t>cười rạng rỡ, khoe: </a:t>
            </a:r>
            <a:endParaRPr lang="en-US" sz="2700" b="1" dirty="0" smtClean="0">
              <a:solidFill>
                <a:schemeClr val="tx1"/>
              </a:solidFill>
              <a:latin typeface="Times New Roman" panose="02020603050405020304" pitchFamily="18" charset="0"/>
              <a:cs typeface="Times New Roman" panose="02020603050405020304" pitchFamily="18" charset="0"/>
            </a:endParaRPr>
          </a:p>
          <a:p>
            <a:pPr indent="457200" algn="just"/>
            <a:r>
              <a:rPr lang="vi-VN" sz="2700" b="1" dirty="0" smtClean="0">
                <a:solidFill>
                  <a:schemeClr val="tx1"/>
                </a:solidFill>
                <a:latin typeface="Times New Roman" panose="02020603050405020304" pitchFamily="18" charset="0"/>
                <a:cs typeface="Times New Roman" panose="02020603050405020304" pitchFamily="18" charset="0"/>
              </a:rPr>
              <a:t>- </a:t>
            </a:r>
            <a:r>
              <a:rPr lang="vi-VN" sz="2700" b="1" dirty="0">
                <a:solidFill>
                  <a:schemeClr val="tx1"/>
                </a:solidFill>
                <a:latin typeface="Times New Roman" panose="02020603050405020304" pitchFamily="18" charset="0"/>
                <a:cs typeface="Times New Roman" panose="02020603050405020304" pitchFamily="18" charset="0"/>
              </a:rPr>
              <a:t>Con được học về Quốc hiệu, Quốc kì Việt Nam. Thầy giáo khen Con tích cực phát biểu và trả lời đúng, bố ạ!</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vi-VN" sz="2700" b="1" dirty="0">
                <a:solidFill>
                  <a:schemeClr val="tx1"/>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chemeClr val="tx1"/>
                </a:solidFill>
                <a:latin typeface="Times New Roman" panose="02020603050405020304" pitchFamily="18" charset="0"/>
                <a:cs typeface="Times New Roman" panose="02020603050405020304" pitchFamily="18" charset="0"/>
              </a:rPr>
              <a:t>Quốc </a:t>
            </a:r>
            <a:r>
              <a:rPr lang="vi-VN" sz="2700" b="1" smtClean="0">
                <a:solidFill>
                  <a:schemeClr val="tx1"/>
                </a:solidFill>
                <a:latin typeface="Times New Roman" panose="02020603050405020304" pitchFamily="18" charset="0"/>
                <a:cs typeface="Times New Roman" panose="02020603050405020304" pitchFamily="18" charset="0"/>
              </a:rPr>
              <a:t>k</a:t>
            </a:r>
            <a:r>
              <a:rPr lang="en-US" sz="2700" b="1">
                <a:solidFill>
                  <a:schemeClr val="tx1"/>
                </a:solidFill>
                <a:latin typeface="Times New Roman" panose="02020603050405020304" pitchFamily="18" charset="0"/>
                <a:cs typeface="Times New Roman" panose="02020603050405020304" pitchFamily="18" charset="0"/>
              </a:rPr>
              <a:t>ì</a:t>
            </a:r>
            <a:r>
              <a:rPr lang="vi-VN" sz="2700" b="1" smtClean="0">
                <a:solidFill>
                  <a:schemeClr val="tx1"/>
                </a:solidFill>
                <a:latin typeface="Times New Roman" panose="02020603050405020304" pitchFamily="18" charset="0"/>
                <a:cs typeface="Times New Roman" panose="02020603050405020304" pitchFamily="18" charset="0"/>
              </a:rPr>
              <a:t> </a:t>
            </a:r>
            <a:r>
              <a:rPr lang="vi-VN" sz="2700" b="1" dirty="0">
                <a:solidFill>
                  <a:schemeClr val="tx1"/>
                </a:solidFill>
                <a:latin typeface="Times New Roman" panose="02020603050405020304" pitchFamily="18" charset="0"/>
                <a:cs typeface="Times New Roman" panose="02020603050405020304" pitchFamily="18" charset="0"/>
              </a:rPr>
              <a:t>nước ta là gì?</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vi-VN" sz="2700" b="1" dirty="0">
                <a:solidFill>
                  <a:schemeClr val="tx1"/>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en-US" sz="2700" b="1" dirty="0" smtClean="0">
                <a:solidFill>
                  <a:schemeClr val="tx1"/>
                </a:solidFill>
                <a:latin typeface="Times New Roman" panose="02020603050405020304" pitchFamily="18" charset="0"/>
                <a:cs typeface="Times New Roman" panose="02020603050405020304" pitchFamily="18" charset="0"/>
              </a:rPr>
              <a:t>   </a:t>
            </a:r>
            <a:r>
              <a:rPr lang="vi-VN" sz="2700" b="1" dirty="0" smtClean="0">
                <a:solidFill>
                  <a:schemeClr val="tx1"/>
                </a:solidFill>
                <a:latin typeface="Times New Roman" panose="02020603050405020304" pitchFamily="18" charset="0"/>
                <a:cs typeface="Times New Roman" panose="02020603050405020304" pitchFamily="18" charset="0"/>
              </a:rPr>
              <a:t>Nam </a:t>
            </a:r>
            <a:r>
              <a:rPr lang="vi-VN" sz="2700" b="1" dirty="0">
                <a:solidFill>
                  <a:schemeClr val="tx1"/>
                </a:solidFill>
                <a:latin typeface="Times New Roman" panose="02020603050405020304" pitchFamily="18" charset="0"/>
                <a:cs typeface="Times New Roman" panose="02020603050405020304" pitchFamily="18" charset="0"/>
              </a:rPr>
              <a:t>hào hứng khoe tiếp:</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vi-VN" sz="2700" b="1" dirty="0">
                <a:solidFill>
                  <a:schemeClr val="tx1"/>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vi-VN" sz="2700" b="1" dirty="0">
                <a:solidFill>
                  <a:schemeClr val="tx1"/>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chemeClr val="tx1"/>
              </a:solidFill>
              <a:latin typeface="Times New Roman" panose="02020603050405020304" pitchFamily="18" charset="0"/>
              <a:cs typeface="Times New Roman" panose="02020603050405020304" pitchFamily="18" charset="0"/>
            </a:endParaRPr>
          </a:p>
          <a:p>
            <a:pPr indent="457200" algn="just"/>
            <a:r>
              <a:rPr lang="vi-VN" sz="2700" b="1" dirty="0">
                <a:solidFill>
                  <a:schemeClr val="tx1"/>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chemeClr val="tx1"/>
                </a:solidFill>
                <a:latin typeface="Times New Roman" panose="02020603050405020304" pitchFamily="18" charset="0"/>
                <a:cs typeface="Times New Roman" panose="02020603050405020304" pitchFamily="18" charset="0"/>
              </a:rPr>
              <a:t>, </a:t>
            </a:r>
            <a:r>
              <a:rPr lang="en-US" sz="2700" b="1" smtClean="0">
                <a:solidFill>
                  <a:schemeClr val="tx1"/>
                </a:solidFill>
                <a:latin typeface="Times New Roman" panose="02020603050405020304" pitchFamily="18" charset="0"/>
                <a:cs typeface="Times New Roman" panose="02020603050405020304" pitchFamily="18" charset="0"/>
              </a:rPr>
              <a:t>c</a:t>
            </a:r>
            <a:r>
              <a:rPr lang="vi-VN" sz="2700" b="1" smtClean="0">
                <a:solidFill>
                  <a:schemeClr val="tx1"/>
                </a:solidFill>
                <a:latin typeface="Times New Roman" panose="02020603050405020304" pitchFamily="18" charset="0"/>
                <a:cs typeface="Times New Roman" panose="02020603050405020304" pitchFamily="18" charset="0"/>
              </a:rPr>
              <a:t>on </a:t>
            </a:r>
            <a:r>
              <a:rPr lang="vi-VN" sz="2700" b="1">
                <a:solidFill>
                  <a:schemeClr val="tx1"/>
                </a:solidFill>
                <a:latin typeface="Times New Roman" panose="02020603050405020304" pitchFamily="18" charset="0"/>
                <a:cs typeface="Times New Roman" panose="02020603050405020304" pitchFamily="18" charset="0"/>
              </a:rPr>
              <a:t>ạ</a:t>
            </a:r>
            <a:r>
              <a:rPr lang="vi-VN" sz="2700" b="1" smtClean="0">
                <a:solidFill>
                  <a:schemeClr val="tx1"/>
                </a:solidFill>
                <a:latin typeface="Times New Roman" panose="02020603050405020304" pitchFamily="18" charset="0"/>
                <a:cs typeface="Times New Roman" panose="02020603050405020304" pitchFamily="18" charset="0"/>
              </a:rPr>
              <a:t>!</a:t>
            </a:r>
            <a:endParaRPr lang="vi-VN" sz="2700" b="1"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289560" y="1371600"/>
            <a:ext cx="14959965"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600" b="1" smtClean="0">
                <a:solidFill>
                  <a:srgbClr val="FF0000"/>
                </a:solidFill>
                <a:latin typeface="Times New Roman" panose="02020603050405020304" pitchFamily="18" charset="0"/>
              </a:rPr>
              <a:t>Bài 1: CHÀO CỜ VÀ HÁT QUỐC CA (T1)</a:t>
            </a:r>
            <a:endParaRPr lang="en-US" sz="3600" b="1" smtClean="0">
              <a:solidFill>
                <a:srgbClr val="FF0000"/>
              </a:solidFill>
              <a:latin typeface="Times New Roman" panose="02020603050405020304" pitchFamily="18" charset="0"/>
            </a:endParaRPr>
          </a:p>
        </p:txBody>
      </p:sp>
      <p:sp>
        <p:nvSpPr>
          <p:cNvPr id="46" name="Text Box 14"/>
          <p:cNvSpPr txBox="1">
            <a:spLocks noChangeArrowheads="1"/>
          </p:cNvSpPr>
          <p:nvPr/>
        </p:nvSpPr>
        <p:spPr bwMode="auto">
          <a:xfrm>
            <a:off x="441928" y="2133600"/>
            <a:ext cx="11828336"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chemeClr val="tx2">
                    <a:lumMod val="60000"/>
                    <a:lumOff val="40000"/>
                  </a:schemeClr>
                </a:solidFill>
                <a:latin typeface="Times New Roman" panose="02020603050405020304" pitchFamily="18" charset="0"/>
              </a:rPr>
              <a:t>1. Tìm hiểu Quốc hiệu, Quốc kì, Quốc ca Việt Nam</a:t>
            </a:r>
            <a:endParaRPr lang="en-US" sz="3200" b="1" u="sng" smtClean="0">
              <a:solidFill>
                <a:schemeClr val="tx2">
                  <a:lumMod val="60000"/>
                  <a:lumOff val="40000"/>
                </a:schemeClr>
              </a:solidFill>
              <a:latin typeface="Times New Roman" panose="02020603050405020304" pitchFamily="18" charset="0"/>
            </a:endParaRPr>
          </a:p>
        </p:txBody>
      </p:sp>
      <p:sp>
        <p:nvSpPr>
          <p:cNvPr id="7" name="Rectangle 6"/>
          <p:cNvSpPr/>
          <p:nvPr/>
        </p:nvSpPr>
        <p:spPr>
          <a:xfrm>
            <a:off x="1165766" y="7315200"/>
            <a:ext cx="14285372" cy="1323439"/>
          </a:xfrm>
          <a:prstGeom prst="rect">
            <a:avLst/>
          </a:prstGeom>
        </p:spPr>
        <p:txBody>
          <a:bodyPr wrap="square">
            <a:spAutoFit/>
          </a:bodyPr>
          <a:lstStyle/>
          <a:p>
            <a:pPr algn="just"/>
            <a:r>
              <a:rPr lang="nl-NL" sz="4000" b="1" smtClean="0">
                <a:solidFill>
                  <a:schemeClr val="tx1"/>
                </a:solidFill>
                <a:latin typeface="Times New Roman" panose="02020603050405020304" pitchFamily="18" charset="0"/>
                <a:cs typeface="Times New Roman" panose="02020603050405020304" pitchFamily="18" charset="0"/>
              </a:rPr>
              <a:t>+ </a:t>
            </a:r>
            <a:r>
              <a:rPr lang="nl-NL" sz="4000" b="1">
                <a:solidFill>
                  <a:schemeClr val="tx1"/>
                </a:solidFill>
                <a:latin typeface="Times New Roman" panose="02020603050405020304" pitchFamily="18" charset="0"/>
                <a:cs typeface="Times New Roman" panose="02020603050405020304" pitchFamily="18" charset="0"/>
              </a:rPr>
              <a:t>Quốc ca Việt Nam là bái hát “Tiến quân ca” do cố nhạc sĩ Văn Cao sáng tác.</a:t>
            </a:r>
            <a:endParaRPr lang="nl-NL" sz="40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91166" y="2636699"/>
            <a:ext cx="14285372" cy="707886"/>
          </a:xfrm>
          <a:prstGeom prst="rect">
            <a:avLst/>
          </a:prstGeom>
        </p:spPr>
        <p:txBody>
          <a:bodyPr wrap="square">
            <a:spAutoFit/>
          </a:bodyPr>
          <a:lstStyle/>
          <a:p>
            <a:pPr algn="just"/>
            <a:r>
              <a:rPr lang="nl-NL" sz="4000" b="1" smtClean="0">
                <a:solidFill>
                  <a:schemeClr val="tx1"/>
                </a:solidFill>
                <a:latin typeface="Times New Roman" panose="02020603050405020304" pitchFamily="18" charset="0"/>
                <a:cs typeface="Times New Roman" panose="02020603050405020304" pitchFamily="18" charset="0"/>
              </a:rPr>
              <a:t>- Quốc </a:t>
            </a:r>
            <a:r>
              <a:rPr lang="nl-NL" sz="4000" b="1">
                <a:solidFill>
                  <a:schemeClr val="tx1"/>
                </a:solidFill>
                <a:latin typeface="Times New Roman" panose="02020603050405020304" pitchFamily="18" charset="0"/>
                <a:cs typeface="Times New Roman" panose="02020603050405020304" pitchFamily="18" charset="0"/>
              </a:rPr>
              <a:t>hiệu của nước ta </a:t>
            </a:r>
            <a:r>
              <a:rPr lang="nl-NL" sz="4000" b="1" smtClean="0">
                <a:solidFill>
                  <a:schemeClr val="tx1"/>
                </a:solidFill>
                <a:latin typeface="Times New Roman" panose="02020603050405020304" pitchFamily="18" charset="0"/>
                <a:cs typeface="Times New Roman" panose="02020603050405020304" pitchFamily="18" charset="0"/>
              </a:rPr>
              <a:t>là gì?</a:t>
            </a:r>
            <a:endParaRPr lang="nl-NL" sz="4000" b="1" smtClean="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04119" y="3581400"/>
            <a:ext cx="8629798" cy="707886"/>
          </a:xfrm>
          <a:prstGeom prst="rect">
            <a:avLst/>
          </a:prstGeom>
        </p:spPr>
        <p:txBody>
          <a:bodyPr wrap="none">
            <a:spAutoFit/>
          </a:bodyPr>
          <a:lstStyle/>
          <a:p>
            <a:r>
              <a:rPr lang="nl-NL" sz="4000" b="1" smtClean="0">
                <a:solidFill>
                  <a:schemeClr val="tx1"/>
                </a:solidFill>
                <a:latin typeface="Times New Roman" panose="02020603050405020304" pitchFamily="18" charset="0"/>
                <a:cs typeface="Times New Roman" panose="02020603050405020304" pitchFamily="18" charset="0"/>
              </a:rPr>
              <a:t>+ Cộng </a:t>
            </a:r>
            <a:r>
              <a:rPr lang="nl-NL" sz="4000" b="1">
                <a:solidFill>
                  <a:schemeClr val="tx1"/>
                </a:solidFill>
                <a:latin typeface="Times New Roman" panose="02020603050405020304" pitchFamily="18" charset="0"/>
                <a:cs typeface="Times New Roman" panose="02020603050405020304" pitchFamily="18" charset="0"/>
              </a:rPr>
              <a:t>hoà xã hội chủ nghĩa Việt Nam</a:t>
            </a:r>
            <a:endParaRPr lang="nl-NL" sz="40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04119" y="4572000"/>
            <a:ext cx="5957593" cy="707886"/>
          </a:xfrm>
          <a:prstGeom prst="rect">
            <a:avLst/>
          </a:prstGeom>
        </p:spPr>
        <p:txBody>
          <a:bodyPr wrap="none">
            <a:spAutoFit/>
          </a:bodyPr>
          <a:lstStyle/>
          <a:p>
            <a:r>
              <a:rPr lang="nl-NL" sz="4000" b="1" smtClean="0">
                <a:solidFill>
                  <a:schemeClr val="tx1"/>
                </a:solidFill>
                <a:latin typeface="Times New Roman" panose="02020603050405020304" pitchFamily="18" charset="0"/>
                <a:cs typeface="Times New Roman" panose="02020603050405020304" pitchFamily="18" charset="0"/>
              </a:rPr>
              <a:t>- Mô tả Quốc </a:t>
            </a:r>
            <a:r>
              <a:rPr lang="nl-NL" sz="4000" b="1">
                <a:solidFill>
                  <a:schemeClr val="tx1"/>
                </a:solidFill>
                <a:latin typeface="Times New Roman" panose="02020603050405020304" pitchFamily="18" charset="0"/>
                <a:cs typeface="Times New Roman" panose="02020603050405020304" pitchFamily="18" charset="0"/>
              </a:rPr>
              <a:t>kì Việt </a:t>
            </a:r>
            <a:r>
              <a:rPr lang="nl-NL" sz="4000" b="1" smtClean="0">
                <a:solidFill>
                  <a:schemeClr val="tx1"/>
                </a:solidFill>
                <a:latin typeface="Times New Roman" panose="02020603050405020304" pitchFamily="18" charset="0"/>
                <a:cs typeface="Times New Roman" panose="02020603050405020304" pitchFamily="18" charset="0"/>
              </a:rPr>
              <a:t>Nam.</a:t>
            </a:r>
            <a:endParaRPr lang="nl-NL" sz="4000" b="1" smtClean="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04119" y="5410200"/>
            <a:ext cx="8921545" cy="707886"/>
          </a:xfrm>
          <a:prstGeom prst="rect">
            <a:avLst/>
          </a:prstGeom>
        </p:spPr>
        <p:txBody>
          <a:bodyPr wrap="none">
            <a:spAutoFit/>
          </a:bodyPr>
          <a:lstStyle/>
          <a:p>
            <a:r>
              <a:rPr lang="nl-NL" sz="4000" b="1" smtClean="0">
                <a:solidFill>
                  <a:schemeClr val="tx1"/>
                </a:solidFill>
                <a:latin typeface="Times New Roman" panose="02020603050405020304" pitchFamily="18" charset="0"/>
                <a:cs typeface="Times New Roman" panose="02020603050405020304" pitchFamily="18" charset="0"/>
              </a:rPr>
              <a:t>- </a:t>
            </a:r>
            <a:r>
              <a:rPr lang="nl-NL" sz="4000" b="1">
                <a:solidFill>
                  <a:schemeClr val="tx1"/>
                </a:solidFill>
                <a:latin typeface="Times New Roman" panose="02020603050405020304" pitchFamily="18" charset="0"/>
                <a:cs typeface="Times New Roman" panose="02020603050405020304" pitchFamily="18" charset="0"/>
              </a:rPr>
              <a:t>Quốc kì Việt Nam là lá cờ đỏ sao vàng.</a:t>
            </a:r>
            <a:endParaRPr lang="nl-NL" sz="40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191166" y="6531114"/>
            <a:ext cx="14285372" cy="707886"/>
          </a:xfrm>
          <a:prstGeom prst="rect">
            <a:avLst/>
          </a:prstGeom>
        </p:spPr>
        <p:txBody>
          <a:bodyPr wrap="square">
            <a:spAutoFit/>
          </a:bodyPr>
          <a:lstStyle/>
          <a:p>
            <a:pPr algn="just"/>
            <a:r>
              <a:rPr lang="nl-NL" sz="4000" b="1" smtClean="0">
                <a:solidFill>
                  <a:schemeClr val="tx1"/>
                </a:solidFill>
                <a:latin typeface="Times New Roman" panose="02020603050405020304" pitchFamily="18" charset="0"/>
                <a:cs typeface="Times New Roman" panose="02020603050405020304" pitchFamily="18" charset="0"/>
              </a:rPr>
              <a:t>- Nêu tên bài hát và tác giả của Quốc </a:t>
            </a:r>
            <a:r>
              <a:rPr lang="nl-NL" sz="4000" b="1">
                <a:solidFill>
                  <a:schemeClr val="tx1"/>
                </a:solidFill>
                <a:latin typeface="Times New Roman" panose="02020603050405020304" pitchFamily="18" charset="0"/>
                <a:cs typeface="Times New Roman" panose="02020603050405020304" pitchFamily="18" charset="0"/>
              </a:rPr>
              <a:t>ca Việt </a:t>
            </a:r>
            <a:r>
              <a:rPr lang="nl-NL" sz="4000" b="1" smtClean="0">
                <a:solidFill>
                  <a:schemeClr val="tx1"/>
                </a:solidFill>
                <a:latin typeface="Times New Roman" panose="02020603050405020304" pitchFamily="18" charset="0"/>
                <a:cs typeface="Times New Roman" panose="02020603050405020304" pitchFamily="18" charset="0"/>
              </a:rPr>
              <a:t>Nam.</a:t>
            </a:r>
            <a:endParaRPr lang="nl-NL" sz="4000" b="1" smtClean="0">
              <a:solidFill>
                <a:schemeClr val="tx1"/>
              </a:solidFill>
              <a:latin typeface="Times New Roman" panose="02020603050405020304" pitchFamily="18" charset="0"/>
              <a:cs typeface="Times New Roman" panose="02020603050405020304" pitchFamily="18" charset="0"/>
            </a:endParaRPr>
          </a:p>
        </p:txBody>
      </p:sp>
      <p:pic>
        <p:nvPicPr>
          <p:cNvPr id="1026" name="Picture 2" descr="Quốc kỳ Việt Nam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31709" y="2776250"/>
            <a:ext cx="4579685" cy="30464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p:nvSpPr>
        <p:spPr bwMode="auto">
          <a:xfrm>
            <a:off x="518795" y="1524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Thứ Năm, ngày 5 tháng 9 năm 2024</a:t>
            </a:r>
            <a:endParaRPr lang="en-US" sz="3200" b="1" smtClean="0">
              <a:solidFill>
                <a:schemeClr val="tx1"/>
              </a:solidFill>
              <a:latin typeface="Times New Roman" panose="02020603050405020304" pitchFamily="18" charset="0"/>
            </a:endParaRPr>
          </a:p>
        </p:txBody>
      </p:sp>
      <p:sp>
        <p:nvSpPr>
          <p:cNvPr id="12" name="Text Box 14"/>
          <p:cNvSpPr txBox="1">
            <a:spLocks noChangeArrowheads="1"/>
          </p:cNvSpPr>
          <p:nvPr/>
        </p:nvSpPr>
        <p:spPr bwMode="auto">
          <a:xfrm>
            <a:off x="365760" y="6858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Đạo đức</a:t>
            </a:r>
            <a:endParaRPr lang="en-US" sz="3200" b="1" smtClean="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127728" y="22098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600" b="1" u="sng" smtClean="0">
                <a:solidFill>
                  <a:schemeClr val="tx2">
                    <a:lumMod val="60000"/>
                    <a:lumOff val="40000"/>
                  </a:schemeClr>
                </a:solidFill>
                <a:latin typeface="Times New Roman" panose="02020603050405020304" pitchFamily="18" charset="0"/>
              </a:rPr>
              <a:t>2. Lắng nghe bài hát Quốc ca Việt Nam</a:t>
            </a:r>
            <a:endParaRPr lang="en-US" sz="3600" b="1" u="sng" smtClean="0">
              <a:solidFill>
                <a:schemeClr val="tx2">
                  <a:lumMod val="60000"/>
                  <a:lumOff val="40000"/>
                </a:schemeClr>
              </a:solidFill>
              <a:latin typeface="Times New Roman" panose="02020603050405020304" pitchFamily="18" charset="0"/>
            </a:endParaRPr>
          </a:p>
        </p:txBody>
      </p:sp>
      <p:pic>
        <p:nvPicPr>
          <p:cNvPr id="10" name="Nhạc Lễ Chào Cờ Quốc Ca Việt Nam Có Lời Hát.mp4">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5844540" y="3796030"/>
            <a:ext cx="8542020" cy="4770120"/>
          </a:xfrm>
          <a:prstGeom prst="rect">
            <a:avLst/>
          </a:prstGeom>
        </p:spPr>
      </p:pic>
      <p:sp>
        <p:nvSpPr>
          <p:cNvPr id="7" name="Text Box 14"/>
          <p:cNvSpPr txBox="1">
            <a:spLocks noChangeArrowheads="1"/>
          </p:cNvSpPr>
          <p:nvPr/>
        </p:nvSpPr>
        <p:spPr bwMode="auto">
          <a:xfrm>
            <a:off x="289560" y="1371600"/>
            <a:ext cx="14959965"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600" b="1" smtClean="0">
                <a:solidFill>
                  <a:srgbClr val="FF0000"/>
                </a:solidFill>
                <a:latin typeface="Times New Roman" panose="02020603050405020304" pitchFamily="18" charset="0"/>
              </a:rPr>
              <a:t>Bài 1: CHÀO CỜ VÀ HÁT QUỐC CA (T1)</a:t>
            </a:r>
            <a:endParaRPr lang="en-US" sz="3600" b="1" smtClean="0">
              <a:solidFill>
                <a:srgbClr val="FF0000"/>
              </a:solidFill>
              <a:latin typeface="Times New Roman" panose="02020603050405020304" pitchFamily="18" charset="0"/>
            </a:endParaRPr>
          </a:p>
        </p:txBody>
      </p:sp>
      <p:sp>
        <p:nvSpPr>
          <p:cNvPr id="8" name="Text Box 14"/>
          <p:cNvSpPr txBox="1">
            <a:spLocks noChangeArrowheads="1"/>
          </p:cNvSpPr>
          <p:nvPr/>
        </p:nvSpPr>
        <p:spPr bwMode="auto">
          <a:xfrm>
            <a:off x="518795" y="1524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Thứ Năm, ngày 5 tháng 9 năm 2024</a:t>
            </a:r>
            <a:endParaRPr lang="en-US" sz="3200" b="1" smtClean="0">
              <a:solidFill>
                <a:schemeClr val="tx1"/>
              </a:solidFill>
              <a:latin typeface="Times New Roman" panose="02020603050405020304" pitchFamily="18" charset="0"/>
            </a:endParaRPr>
          </a:p>
        </p:txBody>
      </p:sp>
      <p:sp>
        <p:nvSpPr>
          <p:cNvPr id="12" name="Text Box 14"/>
          <p:cNvSpPr txBox="1">
            <a:spLocks noChangeArrowheads="1"/>
          </p:cNvSpPr>
          <p:nvPr/>
        </p:nvSpPr>
        <p:spPr bwMode="auto">
          <a:xfrm>
            <a:off x="365760" y="6858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Đạo đức</a:t>
            </a:r>
            <a:endParaRPr lang="en-US" sz="3200" b="1" smtClean="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51560" y="2209800"/>
            <a:ext cx="11828145" cy="62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600" b="1" u="sng" smtClean="0">
                <a:solidFill>
                  <a:schemeClr val="tx2">
                    <a:lumMod val="60000"/>
                    <a:lumOff val="40000"/>
                  </a:schemeClr>
                </a:solidFill>
                <a:latin typeface="Times New Roman" panose="02020603050405020304" pitchFamily="18" charset="0"/>
              </a:rPr>
              <a:t>3. Tìm hiểu những việc cần làm khi chào cờ và Quốc ca</a:t>
            </a:r>
            <a:endParaRPr lang="en-US" sz="3600" b="1" u="sng" smtClean="0">
              <a:solidFill>
                <a:schemeClr val="tx2">
                  <a:lumMod val="60000"/>
                  <a:lumOff val="40000"/>
                </a:schemeClr>
              </a:solidFill>
              <a:latin typeface="Times New Roman" panose="02020603050405020304" pitchFamily="18" charset="0"/>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276" t="42222" r="49349" b="20926"/>
          <a:stretch>
            <a:fillRect/>
          </a:stretch>
        </p:blipFill>
        <p:spPr bwMode="auto">
          <a:xfrm>
            <a:off x="2575560" y="3338195"/>
            <a:ext cx="11516995"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4"/>
          <p:cNvSpPr txBox="1">
            <a:spLocks noChangeArrowheads="1"/>
          </p:cNvSpPr>
          <p:nvPr/>
        </p:nvSpPr>
        <p:spPr bwMode="auto">
          <a:xfrm>
            <a:off x="289560" y="1371600"/>
            <a:ext cx="14959965"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600" b="1" smtClean="0">
                <a:solidFill>
                  <a:srgbClr val="FF0000"/>
                </a:solidFill>
                <a:latin typeface="Times New Roman" panose="02020603050405020304" pitchFamily="18" charset="0"/>
              </a:rPr>
              <a:t>Bài 1: CHÀO CỜ VÀ HÁT QUỐC CA (T1)</a:t>
            </a:r>
            <a:endParaRPr lang="en-US" sz="3600" b="1" smtClean="0">
              <a:solidFill>
                <a:srgbClr val="FF0000"/>
              </a:solidFill>
              <a:latin typeface="Times New Roman" panose="02020603050405020304" pitchFamily="18" charset="0"/>
            </a:endParaRPr>
          </a:p>
        </p:txBody>
      </p:sp>
      <p:sp>
        <p:nvSpPr>
          <p:cNvPr id="10" name="Text Box 14"/>
          <p:cNvSpPr txBox="1">
            <a:spLocks noChangeArrowheads="1"/>
          </p:cNvSpPr>
          <p:nvPr/>
        </p:nvSpPr>
        <p:spPr bwMode="auto">
          <a:xfrm>
            <a:off x="518795" y="1524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Thứ Năm, ngày 5 tháng 9 năm 2024</a:t>
            </a:r>
            <a:endParaRPr lang="en-US" sz="3200" b="1" smtClean="0">
              <a:solidFill>
                <a:schemeClr val="tx1"/>
              </a:solidFill>
              <a:latin typeface="Times New Roman" panose="02020603050405020304" pitchFamily="18" charset="0"/>
            </a:endParaRPr>
          </a:p>
        </p:txBody>
      </p:sp>
      <p:sp>
        <p:nvSpPr>
          <p:cNvPr id="12" name="Text Box 14"/>
          <p:cNvSpPr txBox="1">
            <a:spLocks noChangeArrowheads="1"/>
          </p:cNvSpPr>
          <p:nvPr/>
        </p:nvSpPr>
        <p:spPr bwMode="auto">
          <a:xfrm>
            <a:off x="365760" y="6858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Đạo đức</a:t>
            </a:r>
            <a:endParaRPr lang="en-US" sz="3200" b="1" smtClean="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6314" t="46715" r="71812" b="20926"/>
          <a:stretch>
            <a:fillRect/>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chemeClr val="tx1"/>
                </a:solidFill>
                <a:latin typeface="Times New Roman" panose="02020603050405020304" pitchFamily="18" charset="0"/>
                <a:cs typeface="Times New Roman" panose="02020603050405020304" pitchFamily="18" charset="0"/>
              </a:rPr>
              <a:t>Khi chuẩn bị chào cờ, em </a:t>
            </a:r>
            <a:r>
              <a:rPr lang="vi-VN" sz="4000" b="1" smtClean="0">
                <a:solidFill>
                  <a:schemeClr val="tx1"/>
                </a:solidFill>
                <a:latin typeface="Times New Roman" panose="02020603050405020304" pitchFamily="18" charset="0"/>
                <a:cs typeface="Times New Roman" panose="02020603050405020304" pitchFamily="18" charset="0"/>
              </a:rPr>
              <a:t>cần</a:t>
            </a:r>
            <a:r>
              <a:rPr lang="en-US" sz="4000" b="1" smtClean="0">
                <a:solidFill>
                  <a:schemeClr val="tx1"/>
                </a:solidFill>
                <a:latin typeface="Times New Roman" panose="02020603050405020304" pitchFamily="18" charset="0"/>
                <a:cs typeface="Times New Roman" panose="02020603050405020304" pitchFamily="18" charset="0"/>
              </a:rPr>
              <a:t> làm gì?</a:t>
            </a:r>
            <a:endParaRPr lang="en-US" sz="4000" b="1" smtClean="0">
              <a:solidFill>
                <a:schemeClr val="tx1"/>
              </a:solidFill>
              <a:latin typeface="Times New Roman" panose="02020603050405020304" pitchFamily="18" charset="0"/>
              <a:cs typeface="Times New Roman" panose="02020603050405020304" pitchFamily="18" charset="0"/>
            </a:endParaRPr>
          </a:p>
          <a:p>
            <a:pPr indent="457200" algn="just"/>
            <a:endParaRPr lang="en-US" sz="4000" b="1" smtClean="0">
              <a:solidFill>
                <a:schemeClr val="tx1"/>
              </a:solidFill>
              <a:latin typeface="Times New Roman" panose="02020603050405020304" pitchFamily="18" charset="0"/>
              <a:cs typeface="Times New Roman" panose="02020603050405020304" pitchFamily="18" charset="0"/>
            </a:endParaRPr>
          </a:p>
          <a:p>
            <a:pPr indent="457200" algn="just"/>
            <a:r>
              <a:rPr lang="en-US" sz="4000" b="1" smtClean="0">
                <a:solidFill>
                  <a:schemeClr val="tx1"/>
                </a:solidFill>
                <a:latin typeface="Times New Roman" panose="02020603050405020304" pitchFamily="18" charset="0"/>
                <a:cs typeface="Times New Roman" panose="02020603050405020304" pitchFamily="18" charset="0"/>
              </a:rPr>
              <a:t>+ </a:t>
            </a:r>
            <a:r>
              <a:rPr lang="vi-VN" sz="4000" b="1" smtClean="0">
                <a:solidFill>
                  <a:schemeClr val="tx1"/>
                </a:solidFill>
                <a:latin typeface="Times New Roman" panose="02020603050405020304" pitchFamily="18" charset="0"/>
                <a:cs typeface="Times New Roman" panose="02020603050405020304" pitchFamily="18" charset="0"/>
              </a:rPr>
              <a:t>Khi </a:t>
            </a:r>
            <a:r>
              <a:rPr lang="vi-VN" sz="4000" b="1" dirty="0">
                <a:solidFill>
                  <a:schemeClr val="tx1"/>
                </a:solidFill>
                <a:latin typeface="Times New Roman" panose="02020603050405020304" pitchFamily="18" charset="0"/>
                <a:cs typeface="Times New Roman" panose="02020603050405020304" pitchFamily="18" charset="0"/>
              </a:rPr>
              <a:t>chuẩn bị chào cờ, em cần chỉnh sửa </a:t>
            </a:r>
            <a:r>
              <a:rPr lang="vi-VN" sz="4000" b="1" dirty="0" smtClean="0">
                <a:solidFill>
                  <a:schemeClr val="tx1"/>
                </a:solidFill>
                <a:latin typeface="Times New Roman" panose="02020603050405020304" pitchFamily="18" charset="0"/>
                <a:cs typeface="Times New Roman" panose="02020603050405020304" pitchFamily="18" charset="0"/>
              </a:rPr>
              <a:t>lại</a:t>
            </a:r>
            <a:r>
              <a:rPr lang="en-US" sz="4000" b="1" dirty="0" smtClean="0">
                <a:solidFill>
                  <a:schemeClr val="tx1"/>
                </a:solidFill>
                <a:latin typeface="Times New Roman" panose="02020603050405020304" pitchFamily="18" charset="0"/>
                <a:cs typeface="Times New Roman" panose="02020603050405020304" pitchFamily="18" charset="0"/>
              </a:rPr>
              <a:t> </a:t>
            </a:r>
            <a:r>
              <a:rPr lang="vi-VN" sz="4000" b="1" dirty="0" smtClean="0">
                <a:solidFill>
                  <a:schemeClr val="tx1"/>
                </a:solidFill>
                <a:latin typeface="Times New Roman" panose="02020603050405020304" pitchFamily="18" charset="0"/>
                <a:cs typeface="Times New Roman" panose="02020603050405020304" pitchFamily="18" charset="0"/>
              </a:rPr>
              <a:t>trang </a:t>
            </a:r>
            <a:r>
              <a:rPr lang="vi-VN" sz="4000" b="1" dirty="0">
                <a:solidFill>
                  <a:schemeClr val="tx1"/>
                </a:solidFill>
                <a:latin typeface="Times New Roman" panose="02020603050405020304" pitchFamily="18" charset="0"/>
                <a:cs typeface="Times New Roman" panose="02020603050405020304" pitchFamily="18" charset="0"/>
              </a:rPr>
              <a:t>phục, bỏ mũ, nón</a:t>
            </a:r>
            <a:r>
              <a:rPr lang="vi-VN" sz="4000" b="1">
                <a:solidFill>
                  <a:schemeClr val="tx1"/>
                </a:solidFill>
                <a:latin typeface="Times New Roman" panose="02020603050405020304" pitchFamily="18" charset="0"/>
                <a:cs typeface="Times New Roman" panose="02020603050405020304" pitchFamily="18" charset="0"/>
              </a:rPr>
              <a:t>. </a:t>
            </a:r>
            <a:endParaRPr lang="vi-VN" sz="4000" b="1" dirty="0" smtClean="0">
              <a:solidFill>
                <a:schemeClr val="tx1"/>
              </a:solidFill>
              <a:latin typeface="Times New Roman" panose="02020603050405020304" pitchFamily="18" charset="0"/>
              <a:cs typeface="Times New Roman" panose="02020603050405020304" pitchFamily="18" charset="0"/>
            </a:endParaRPr>
          </a:p>
        </p:txBody>
      </p:sp>
      <p:sp>
        <p:nvSpPr>
          <p:cNvPr id="7" name="Text Box 14"/>
          <p:cNvSpPr txBox="1">
            <a:spLocks noChangeArrowheads="1"/>
          </p:cNvSpPr>
          <p:nvPr/>
        </p:nvSpPr>
        <p:spPr bwMode="auto">
          <a:xfrm>
            <a:off x="289560" y="1371600"/>
            <a:ext cx="14959965"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600" b="1" smtClean="0">
                <a:solidFill>
                  <a:srgbClr val="FF0000"/>
                </a:solidFill>
                <a:latin typeface="Times New Roman" panose="02020603050405020304" pitchFamily="18" charset="0"/>
              </a:rPr>
              <a:t>Bài 1: CHÀO CỜ VÀ HÁT QUỐC CA (T1)</a:t>
            </a:r>
            <a:endParaRPr lang="en-US" sz="3600" b="1" smtClean="0">
              <a:solidFill>
                <a:srgbClr val="FF0000"/>
              </a:solidFill>
              <a:latin typeface="Times New Roman" panose="02020603050405020304" pitchFamily="18" charset="0"/>
            </a:endParaRPr>
          </a:p>
        </p:txBody>
      </p:sp>
      <p:sp>
        <p:nvSpPr>
          <p:cNvPr id="8" name="Text Box 14"/>
          <p:cNvSpPr txBox="1">
            <a:spLocks noChangeArrowheads="1"/>
          </p:cNvSpPr>
          <p:nvPr/>
        </p:nvSpPr>
        <p:spPr bwMode="auto">
          <a:xfrm>
            <a:off x="518795" y="1524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Thứ Năm, ngày 5 tháng 9 năm 2024</a:t>
            </a:r>
            <a:endParaRPr lang="en-US" sz="3200" b="1" smtClean="0">
              <a:solidFill>
                <a:schemeClr val="tx1"/>
              </a:solidFill>
              <a:latin typeface="Times New Roman" panose="02020603050405020304" pitchFamily="18" charset="0"/>
            </a:endParaRPr>
          </a:p>
        </p:txBody>
      </p:sp>
      <p:sp>
        <p:nvSpPr>
          <p:cNvPr id="12" name="Text Box 14"/>
          <p:cNvSpPr txBox="1">
            <a:spLocks noChangeArrowheads="1"/>
          </p:cNvSpPr>
          <p:nvPr/>
        </p:nvSpPr>
        <p:spPr bwMode="auto">
          <a:xfrm>
            <a:off x="365760" y="6858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Đạo đức</a:t>
            </a:r>
            <a:endParaRPr lang="en-US" sz="3200" b="1" smtClean="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924" t="21481" r="11244" b="25556"/>
          <a:stretch>
            <a:fillRect/>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chemeClr val="tx1"/>
                </a:solidFill>
                <a:latin typeface="Times New Roman" panose="02020603050405020304" pitchFamily="18" charset="0"/>
                <a:cs typeface="Times New Roman" panose="02020603050405020304" pitchFamily="18" charset="0"/>
              </a:rPr>
              <a:t>Khi </a:t>
            </a:r>
            <a:r>
              <a:rPr lang="vi-VN" sz="4000" b="1" smtClean="0">
                <a:solidFill>
                  <a:schemeClr val="tx1"/>
                </a:solidFill>
                <a:latin typeface="Times New Roman" panose="02020603050405020304" pitchFamily="18" charset="0"/>
                <a:cs typeface="Times New Roman" panose="02020603050405020304" pitchFamily="18" charset="0"/>
              </a:rPr>
              <a:t>chào </a:t>
            </a:r>
            <a:r>
              <a:rPr lang="vi-VN" sz="4000" b="1">
                <a:solidFill>
                  <a:schemeClr val="tx1"/>
                </a:solidFill>
                <a:latin typeface="Times New Roman" panose="02020603050405020304" pitchFamily="18" charset="0"/>
                <a:cs typeface="Times New Roman" panose="02020603050405020304" pitchFamily="18" charset="0"/>
              </a:rPr>
              <a:t>cờ, em </a:t>
            </a:r>
            <a:r>
              <a:rPr lang="vi-VN" sz="4000" b="1" smtClean="0">
                <a:solidFill>
                  <a:schemeClr val="tx1"/>
                </a:solidFill>
                <a:latin typeface="Times New Roman" panose="02020603050405020304" pitchFamily="18" charset="0"/>
                <a:cs typeface="Times New Roman" panose="02020603050405020304" pitchFamily="18" charset="0"/>
              </a:rPr>
              <a:t>cần</a:t>
            </a:r>
            <a:r>
              <a:rPr lang="en-US" sz="4000" b="1" smtClean="0">
                <a:solidFill>
                  <a:schemeClr val="tx1"/>
                </a:solidFill>
                <a:latin typeface="Times New Roman" panose="02020603050405020304" pitchFamily="18" charset="0"/>
                <a:cs typeface="Times New Roman" panose="02020603050405020304" pitchFamily="18" charset="0"/>
              </a:rPr>
              <a:t> giữ tư thế như thế nào?</a:t>
            </a:r>
            <a:endParaRPr lang="en-US" sz="4000" b="1" smtClean="0">
              <a:solidFill>
                <a:schemeClr val="tx1"/>
              </a:solidFill>
              <a:latin typeface="Times New Roman" panose="02020603050405020304" pitchFamily="18" charset="0"/>
              <a:cs typeface="Times New Roman" panose="02020603050405020304" pitchFamily="18" charset="0"/>
            </a:endParaRPr>
          </a:p>
          <a:p>
            <a:pPr indent="457200" algn="just">
              <a:spcBef>
                <a:spcPts val="600"/>
              </a:spcBef>
              <a:spcAft>
                <a:spcPts val="600"/>
              </a:spcAft>
            </a:pPr>
            <a:endParaRPr lang="en-US" sz="1800" b="1" smtClean="0">
              <a:solidFill>
                <a:schemeClr val="tx1"/>
              </a:solidFill>
              <a:latin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4000" b="1" smtClean="0">
                <a:solidFill>
                  <a:schemeClr val="tx1"/>
                </a:solidFill>
                <a:latin typeface="Times New Roman" panose="020206030504050203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Khi chào cờ, em cần giữ tư thế nghiêm trang,</a:t>
            </a:r>
            <a:r>
              <a:rPr lang="en-US" sz="4000" b="1">
                <a:solidFill>
                  <a:schemeClr val="tx1"/>
                </a:solidFill>
                <a:latin typeface="Times New Roman" panose="020206030504050203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dáng đứng thẳng, mắt nhìn cờ Tổ </a:t>
            </a:r>
            <a:r>
              <a:rPr lang="vi-VN" sz="4000" b="1" smtClean="0">
                <a:solidFill>
                  <a:schemeClr val="tx1"/>
                </a:solidFill>
                <a:latin typeface="Times New Roman" panose="02020603050405020304" pitchFamily="18" charset="0"/>
                <a:cs typeface="Times New Roman" panose="02020603050405020304" pitchFamily="18" charset="0"/>
              </a:rPr>
              <a:t>quốc</a:t>
            </a:r>
            <a:r>
              <a:rPr lang="en-US" sz="4000" b="1" smtClean="0">
                <a:solidFill>
                  <a:schemeClr val="tx1"/>
                </a:solidFill>
                <a:latin typeface="Times New Roman" panose="02020603050405020304" pitchFamily="18" charset="0"/>
                <a:cs typeface="Times New Roman" panose="02020603050405020304" pitchFamily="18" charset="0"/>
              </a:rPr>
              <a:t>.</a:t>
            </a:r>
            <a:endParaRPr lang="en-US" sz="4000" b="1" smtClean="0">
              <a:solidFill>
                <a:schemeClr val="tx1"/>
              </a:solidFill>
              <a:latin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4000" b="1" smtClean="0">
                <a:solidFill>
                  <a:schemeClr val="tx1"/>
                </a:solidFill>
                <a:latin typeface="Times New Roman" panose="02020603050405020304" pitchFamily="18" charset="0"/>
                <a:cs typeface="Times New Roman" panose="02020603050405020304" pitchFamily="18" charset="0"/>
              </a:rPr>
              <a:t>+ </a:t>
            </a:r>
            <a:r>
              <a:rPr lang="vi-VN" sz="4000" b="1" smtClean="0">
                <a:solidFill>
                  <a:schemeClr val="tx1"/>
                </a:solidFill>
                <a:latin typeface="Times New Roman" panose="02020603050405020304" pitchFamily="18" charset="0"/>
                <a:cs typeface="Times New Roman" panose="02020603050405020304" pitchFamily="18" charset="0"/>
              </a:rPr>
              <a:t>Khi </a:t>
            </a:r>
            <a:r>
              <a:rPr lang="vi-VN" sz="4000" b="1">
                <a:solidFill>
                  <a:schemeClr val="tx1"/>
                </a:solidFill>
                <a:latin typeface="Times New Roman" panose="02020603050405020304" pitchFamily="18" charset="0"/>
                <a:cs typeface="Times New Roman" panose="02020603050405020304" pitchFamily="18" charset="0"/>
              </a:rPr>
              <a:t>chào cờ, em cần hát Quốc ca to, rõ ràng, trôi</a:t>
            </a:r>
            <a:r>
              <a:rPr lang="en-US" sz="4000" b="1">
                <a:solidFill>
                  <a:schemeClr val="tx1"/>
                </a:solidFill>
                <a:latin typeface="Times New Roman" panose="020206030504050203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chảy, diễn cảm.</a:t>
            </a:r>
            <a:endParaRPr lang="vi-VN" sz="4000" b="1" dirty="0">
              <a:solidFill>
                <a:schemeClr val="tx1"/>
              </a:solidFill>
              <a:latin typeface="Times New Roman" panose="02020603050405020304" pitchFamily="18" charset="0"/>
              <a:cs typeface="Times New Roman" panose="02020603050405020304" pitchFamily="18" charset="0"/>
            </a:endParaRPr>
          </a:p>
        </p:txBody>
      </p:sp>
      <p:sp>
        <p:nvSpPr>
          <p:cNvPr id="7" name="Text Box 14"/>
          <p:cNvSpPr txBox="1">
            <a:spLocks noChangeArrowheads="1"/>
          </p:cNvSpPr>
          <p:nvPr/>
        </p:nvSpPr>
        <p:spPr bwMode="auto">
          <a:xfrm>
            <a:off x="289560" y="1371600"/>
            <a:ext cx="14959965"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600" b="1" smtClean="0">
                <a:solidFill>
                  <a:srgbClr val="FF0000"/>
                </a:solidFill>
                <a:latin typeface="Times New Roman" panose="02020603050405020304" pitchFamily="18" charset="0"/>
              </a:rPr>
              <a:t>Bài 1: CHÀO CỜ VÀ HÁT QUỐC CA (T1)</a:t>
            </a:r>
            <a:endParaRPr lang="en-US" sz="3600" b="1" smtClean="0">
              <a:solidFill>
                <a:srgbClr val="FF0000"/>
              </a:solidFill>
              <a:latin typeface="Times New Roman" panose="02020603050405020304" pitchFamily="18" charset="0"/>
            </a:endParaRPr>
          </a:p>
        </p:txBody>
      </p:sp>
      <p:sp>
        <p:nvSpPr>
          <p:cNvPr id="10" name="Text Box 14"/>
          <p:cNvSpPr txBox="1">
            <a:spLocks noChangeArrowheads="1"/>
          </p:cNvSpPr>
          <p:nvPr/>
        </p:nvSpPr>
        <p:spPr bwMode="auto">
          <a:xfrm>
            <a:off x="518795" y="1524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Thứ Năm, ngày 5 tháng 9 năm 2024</a:t>
            </a:r>
            <a:endParaRPr lang="en-US" sz="3200" b="1" smtClean="0">
              <a:solidFill>
                <a:schemeClr val="tx1"/>
              </a:solidFill>
              <a:latin typeface="Times New Roman" panose="02020603050405020304" pitchFamily="18" charset="0"/>
            </a:endParaRPr>
          </a:p>
        </p:txBody>
      </p:sp>
      <p:sp>
        <p:nvSpPr>
          <p:cNvPr id="8" name="Text Box 14"/>
          <p:cNvSpPr txBox="1">
            <a:spLocks noChangeArrowheads="1"/>
          </p:cNvSpPr>
          <p:nvPr/>
        </p:nvSpPr>
        <p:spPr bwMode="auto">
          <a:xfrm>
            <a:off x="365760" y="6858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Đạo đức</a:t>
            </a:r>
            <a:endParaRPr lang="en-US" sz="3200" b="1" smtClean="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hạc Lễ Chào Cờ Quốc Ca Việt Nam Có Lời Hát.mp4">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5345430" y="3267075"/>
            <a:ext cx="9194165" cy="5134610"/>
          </a:xfrm>
          <a:prstGeom prst="rect">
            <a:avLst/>
          </a:prstGeom>
        </p:spPr>
      </p:pic>
      <p:sp>
        <p:nvSpPr>
          <p:cNvPr id="7" name="Text Box 14"/>
          <p:cNvSpPr txBox="1">
            <a:spLocks noChangeArrowheads="1"/>
          </p:cNvSpPr>
          <p:nvPr/>
        </p:nvSpPr>
        <p:spPr bwMode="auto">
          <a:xfrm>
            <a:off x="289560" y="1371600"/>
            <a:ext cx="14959965"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600" b="1" smtClean="0">
                <a:solidFill>
                  <a:srgbClr val="FF0000"/>
                </a:solidFill>
                <a:latin typeface="Times New Roman" panose="02020603050405020304" pitchFamily="18" charset="0"/>
              </a:rPr>
              <a:t>Bài 1: CHÀO CỜ VÀ HÁT QUỐC CA (T1)</a:t>
            </a:r>
            <a:endParaRPr lang="en-US" sz="3600" b="1" smtClean="0">
              <a:solidFill>
                <a:srgbClr val="FF0000"/>
              </a:solidFill>
              <a:latin typeface="Times New Roman" panose="02020603050405020304" pitchFamily="18" charset="0"/>
            </a:endParaRPr>
          </a:p>
        </p:txBody>
      </p:sp>
      <p:sp>
        <p:nvSpPr>
          <p:cNvPr id="10" name="Text Box 14"/>
          <p:cNvSpPr txBox="1">
            <a:spLocks noChangeArrowheads="1"/>
          </p:cNvSpPr>
          <p:nvPr/>
        </p:nvSpPr>
        <p:spPr bwMode="auto">
          <a:xfrm>
            <a:off x="518795" y="1524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Thứ Năm, ngày 5 tháng 9 năm 2024</a:t>
            </a:r>
            <a:endParaRPr lang="en-US" sz="3200" b="1" smtClean="0">
              <a:solidFill>
                <a:schemeClr val="tx1"/>
              </a:solidFill>
              <a:latin typeface="Times New Roman" panose="02020603050405020304" pitchFamily="18" charset="0"/>
            </a:endParaRPr>
          </a:p>
        </p:txBody>
      </p:sp>
      <p:sp>
        <p:nvSpPr>
          <p:cNvPr id="12" name="Text Box 14"/>
          <p:cNvSpPr txBox="1">
            <a:spLocks noChangeArrowheads="1"/>
          </p:cNvSpPr>
          <p:nvPr/>
        </p:nvSpPr>
        <p:spPr bwMode="auto">
          <a:xfrm>
            <a:off x="365760" y="685800"/>
            <a:ext cx="1519237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chemeClr val="tx1"/>
                </a:solidFill>
                <a:latin typeface="Times New Roman" panose="02020603050405020304" pitchFamily="18" charset="0"/>
              </a:rPr>
              <a:t>Đạo đức</a:t>
            </a:r>
            <a:endParaRPr lang="en-US" sz="3200" b="1" smtClean="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2212</Words>
  <Application>WPS Presentation</Application>
  <PresentationFormat>Custom</PresentationFormat>
  <Paragraphs>92</Paragraphs>
  <Slides>10</Slides>
  <Notes>3</Notes>
  <HiddenSlides>0</HiddenSlides>
  <MMClips>3</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Times New Roman</vt:lpstr>
      <vt:lpstr>Arial</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Chi Lê</cp:lastModifiedBy>
  <cp:revision>180</cp:revision>
  <dcterms:created xsi:type="dcterms:W3CDTF">2022-07-10T01:37:00Z</dcterms:created>
  <dcterms:modified xsi:type="dcterms:W3CDTF">2024-10-14T01:27:39Z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3E6FAB2F8E7B418DB2A3A203FB9E5E86_12</vt:lpwstr>
  </property>
  <property fmtid="{D5CDD505-2E9C-101B-9397-08002B2CF9AE}" pid="3" name="KSOProductBuildVer">
    <vt:lpwstr>1033-12.2.0.18283</vt:lpwstr>
  </property>
</Properties>
</file>