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73" r:id="rId3"/>
    <p:sldId id="280" r:id="rId4"/>
    <p:sldId id="257" r:id="rId5"/>
    <p:sldId id="281" r:id="rId6"/>
    <p:sldId id="265" r:id="rId7"/>
    <p:sldId id="266" r:id="rId9"/>
    <p:sldId id="267" r:id="rId10"/>
  </p:sldIdLst>
  <p:sldSz cx="16276320" cy="9144000"/>
  <p:notesSz cx="6858000" cy="9144000"/>
  <p:defaultTextStyle>
    <a:defPPr>
      <a:defRPr lang="en-US"/>
    </a:defPPr>
    <a:lvl1pPr marL="0" algn="l" defTabSz="145224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440" algn="l" defTabSz="145224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245" algn="l" defTabSz="145224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685" algn="l" defTabSz="145224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125" algn="l" defTabSz="145224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565" algn="l" defTabSz="145224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370" algn="l" defTabSz="145224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10" algn="l" defTabSz="145224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250" algn="l" defTabSz="145224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5" userDrawn="1">
          <p15:clr>
            <a:srgbClr val="A4A3A4"/>
          </p15:clr>
        </p15:guide>
        <p15:guide id="2" pos="51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139" y="384"/>
      </p:cViewPr>
      <p:guideLst>
        <p:guide orient="horz" pos="2855"/>
        <p:guide pos="51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9210E-7441-4513-8057-69D8D8DB195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43933-7F43-4A45-BB88-D242D1941C2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4522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440" algn="l" defTabSz="14522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245" algn="l" defTabSz="14522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685" algn="l" defTabSz="14522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125" algn="l" defTabSz="14522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565" algn="l" defTabSz="14522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370" algn="l" defTabSz="14522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10" algn="l" defTabSz="14522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250" algn="l" defTabSz="14522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43933-7F43-4A45-BB88-D242D1941C2F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 matchingName="Section header">
  <p:cSld name="Section header">
    <p:bg>
      <p:bgPr>
        <a:solidFill>
          <a:schemeClr val="accen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15081270" y="8290164"/>
            <a:ext cx="976705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5229" tIns="145229" rIns="145229" bIns="145229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936750">
              <a:buClr>
                <a:srgbClr val="000000"/>
              </a:buClr>
            </a:pPr>
            <a:fld id="{00000000-1234-1234-1234-123412341234}" type="slidenum">
              <a:rPr lang="en-GB" sz="3000" kern="0" smtClean="0">
                <a:solidFill>
                  <a:srgbClr val="000000"/>
                </a:solidFill>
                <a:cs typeface="Arial" panose="020B0604020202020204"/>
                <a:sym typeface="Arial" panose="020B0604020202020204"/>
              </a:rPr>
            </a:fld>
            <a:endParaRPr lang="en-GB" sz="30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4741788" y="-70648"/>
            <a:ext cx="11561669" cy="9235439"/>
          </a:xfrm>
          <a:custGeom>
            <a:avLst/>
            <a:gdLst/>
            <a:ahLst/>
            <a:cxnLst/>
            <a:rect l="l" t="t" r="r" b="b"/>
            <a:pathLst>
              <a:path w="8602905" h="6857999" extrusionOk="0">
                <a:moveTo>
                  <a:pt x="2646944" y="4643659"/>
                </a:moveTo>
                <a:cubicBezTo>
                  <a:pt x="5293889" y="4844563"/>
                  <a:pt x="6269259" y="1837203"/>
                  <a:pt x="5619019" y="292883"/>
                </a:cubicBezTo>
                <a:cubicBezTo>
                  <a:pt x="5578961" y="197760"/>
                  <a:pt x="5545857" y="99853"/>
                  <a:pt x="5519504" y="0"/>
                </a:cubicBezTo>
                <a:lnTo>
                  <a:pt x="8602905" y="0"/>
                </a:lnTo>
                <a:lnTo>
                  <a:pt x="8602905" y="6857999"/>
                </a:lnTo>
                <a:lnTo>
                  <a:pt x="91969" y="6857999"/>
                </a:lnTo>
                <a:cubicBezTo>
                  <a:pt x="91969" y="6857999"/>
                  <a:pt x="0" y="4442756"/>
                  <a:pt x="2646944" y="4643659"/>
                </a:cubicBezTo>
                <a:close/>
              </a:path>
            </a:pathLst>
          </a:custGeom>
          <a:solidFill>
            <a:schemeClr val="bg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-39699" y="2"/>
            <a:ext cx="5778646" cy="2261884"/>
          </a:xfrm>
          <a:custGeom>
            <a:avLst/>
            <a:gdLst>
              <a:gd name="connsiteX0" fmla="*/ 4299824 w 4299824"/>
              <a:gd name="connsiteY0" fmla="*/ 8383 h 2665592"/>
              <a:gd name="connsiteX1" fmla="*/ 1578789 w 4299824"/>
              <a:gd name="connsiteY1" fmla="*/ 586962 h 2665592"/>
              <a:gd name="connsiteX2" fmla="*/ 790955 w 4299824"/>
              <a:gd name="connsiteY2" fmla="*/ 1740259 h 2665592"/>
              <a:gd name="connsiteX3" fmla="*/ 0 w 4299824"/>
              <a:gd name="connsiteY3" fmla="*/ 2655315 h 2665592"/>
              <a:gd name="connsiteX4" fmla="*/ 0 w 4299824"/>
              <a:gd name="connsiteY4" fmla="*/ 0 h 2665592"/>
              <a:gd name="connsiteX5" fmla="*/ 4299824 w 4299824"/>
              <a:gd name="connsiteY5" fmla="*/ 8383 h 2665592"/>
              <a:gd name="connsiteX0-1" fmla="*/ 4299824 w 4299824"/>
              <a:gd name="connsiteY0-2" fmla="*/ 8383 h 2665592"/>
              <a:gd name="connsiteX1-3" fmla="*/ 2798326 w 4299824"/>
              <a:gd name="connsiteY1-4" fmla="*/ 863596 h 2665592"/>
              <a:gd name="connsiteX2-5" fmla="*/ 790955 w 4299824"/>
              <a:gd name="connsiteY2-6" fmla="*/ 1740259 h 2665592"/>
              <a:gd name="connsiteX3-7" fmla="*/ 0 w 4299824"/>
              <a:gd name="connsiteY3-8" fmla="*/ 2655315 h 2665592"/>
              <a:gd name="connsiteX4-9" fmla="*/ 0 w 4299824"/>
              <a:gd name="connsiteY4-10" fmla="*/ 0 h 2665592"/>
              <a:gd name="connsiteX5-11" fmla="*/ 4299824 w 4299824"/>
              <a:gd name="connsiteY5-12" fmla="*/ 8383 h 2665592"/>
              <a:gd name="connsiteX0-13" fmla="*/ 4299824 w 4299824"/>
              <a:gd name="connsiteY0-14" fmla="*/ 8383 h 1873529"/>
              <a:gd name="connsiteX1-15" fmla="*/ 2798326 w 4299824"/>
              <a:gd name="connsiteY1-16" fmla="*/ 863596 h 1873529"/>
              <a:gd name="connsiteX2-17" fmla="*/ 790955 w 4299824"/>
              <a:gd name="connsiteY2-18" fmla="*/ 1740259 h 1873529"/>
              <a:gd name="connsiteX3-19" fmla="*/ 0 w 4299824"/>
              <a:gd name="connsiteY3-20" fmla="*/ 1397889 h 1873529"/>
              <a:gd name="connsiteX4-21" fmla="*/ 0 w 4299824"/>
              <a:gd name="connsiteY4-22" fmla="*/ 0 h 1873529"/>
              <a:gd name="connsiteX5-23" fmla="*/ 4299824 w 4299824"/>
              <a:gd name="connsiteY5-24" fmla="*/ 8383 h 1873529"/>
              <a:gd name="connsiteX0-25" fmla="*/ 4299824 w 4299824"/>
              <a:gd name="connsiteY0-26" fmla="*/ 8383 h 1425294"/>
              <a:gd name="connsiteX1-27" fmla="*/ 2798326 w 4299824"/>
              <a:gd name="connsiteY1-28" fmla="*/ 863596 h 1425294"/>
              <a:gd name="connsiteX2-29" fmla="*/ 1211485 w 4299824"/>
              <a:gd name="connsiteY2-30" fmla="*/ 927124 h 1425294"/>
              <a:gd name="connsiteX3-31" fmla="*/ 0 w 4299824"/>
              <a:gd name="connsiteY3-32" fmla="*/ 1397889 h 1425294"/>
              <a:gd name="connsiteX4-33" fmla="*/ 0 w 4299824"/>
              <a:gd name="connsiteY4-34" fmla="*/ 0 h 1425294"/>
              <a:gd name="connsiteX5-35" fmla="*/ 4299824 w 4299824"/>
              <a:gd name="connsiteY5-36" fmla="*/ 8383 h 1425294"/>
              <a:gd name="connsiteX0-37" fmla="*/ 4299824 w 4299824"/>
              <a:gd name="connsiteY0-38" fmla="*/ 8383 h 1425294"/>
              <a:gd name="connsiteX1-39" fmla="*/ 3126339 w 4299824"/>
              <a:gd name="connsiteY1-40" fmla="*/ 830065 h 1425294"/>
              <a:gd name="connsiteX2-41" fmla="*/ 1211485 w 4299824"/>
              <a:gd name="connsiteY2-42" fmla="*/ 927124 h 1425294"/>
              <a:gd name="connsiteX3-43" fmla="*/ 0 w 4299824"/>
              <a:gd name="connsiteY3-44" fmla="*/ 1397889 h 1425294"/>
              <a:gd name="connsiteX4-45" fmla="*/ 0 w 4299824"/>
              <a:gd name="connsiteY4-46" fmla="*/ 0 h 1425294"/>
              <a:gd name="connsiteX5-47" fmla="*/ 4299824 w 4299824"/>
              <a:gd name="connsiteY5-48" fmla="*/ 8383 h 1425294"/>
              <a:gd name="connsiteX0-49" fmla="*/ 4299824 w 4299824"/>
              <a:gd name="connsiteY0-50" fmla="*/ 8383 h 1426105"/>
              <a:gd name="connsiteX1-51" fmla="*/ 3126339 w 4299824"/>
              <a:gd name="connsiteY1-52" fmla="*/ 830065 h 1426105"/>
              <a:gd name="connsiteX2-53" fmla="*/ 1329233 w 4299824"/>
              <a:gd name="connsiteY2-54" fmla="*/ 935506 h 1426105"/>
              <a:gd name="connsiteX3-55" fmla="*/ 0 w 4299824"/>
              <a:gd name="connsiteY3-56" fmla="*/ 1397889 h 1426105"/>
              <a:gd name="connsiteX4-57" fmla="*/ 0 w 4299824"/>
              <a:gd name="connsiteY4-58" fmla="*/ 0 h 1426105"/>
              <a:gd name="connsiteX5-59" fmla="*/ 4299824 w 4299824"/>
              <a:gd name="connsiteY5-60" fmla="*/ 8383 h 142610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4299824" h="1426105" extrusionOk="0">
                <a:moveTo>
                  <a:pt x="4299824" y="8383"/>
                </a:moveTo>
                <a:cubicBezTo>
                  <a:pt x="4299824" y="8383"/>
                  <a:pt x="3621438" y="675544"/>
                  <a:pt x="3126339" y="830065"/>
                </a:cubicBezTo>
                <a:cubicBezTo>
                  <a:pt x="2631240" y="984586"/>
                  <a:pt x="1156873" y="526143"/>
                  <a:pt x="1329233" y="935506"/>
                </a:cubicBezTo>
                <a:cubicBezTo>
                  <a:pt x="1501604" y="1344870"/>
                  <a:pt x="652578" y="1494208"/>
                  <a:pt x="0" y="1397889"/>
                </a:cubicBezTo>
                <a:lnTo>
                  <a:pt x="0" y="0"/>
                </a:lnTo>
                <a:lnTo>
                  <a:pt x="4299824" y="8383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9272807" y="8175250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FFFFFF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" name="Google Shape;30;p3"/>
          <p:cNvSpPr/>
          <p:nvPr/>
        </p:nvSpPr>
        <p:spPr>
          <a:xfrm>
            <a:off x="15124967" y="6841049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FFFFFF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12599613" y="7947493"/>
            <a:ext cx="523989" cy="329417"/>
          </a:xfrm>
          <a:custGeom>
            <a:avLst/>
            <a:gdLst/>
            <a:ahLst/>
            <a:cxnLst/>
            <a:rect l="l" t="t" r="r" b="b"/>
            <a:pathLst>
              <a:path w="392493" h="246242" extrusionOk="0">
                <a:moveTo>
                  <a:pt x="0" y="169714"/>
                </a:moveTo>
                <a:cubicBezTo>
                  <a:pt x="0" y="132079"/>
                  <a:pt x="27294" y="100710"/>
                  <a:pt x="63129" y="94371"/>
                </a:cubicBezTo>
                <a:cubicBezTo>
                  <a:pt x="76094" y="39952"/>
                  <a:pt x="124936" y="0"/>
                  <a:pt x="182890" y="0"/>
                </a:cubicBezTo>
                <a:cubicBezTo>
                  <a:pt x="223086" y="0"/>
                  <a:pt x="259884" y="19198"/>
                  <a:pt x="282807" y="51159"/>
                </a:cubicBezTo>
                <a:cubicBezTo>
                  <a:pt x="286723" y="50672"/>
                  <a:pt x="290650" y="50440"/>
                  <a:pt x="294587" y="50440"/>
                </a:cubicBezTo>
                <a:cubicBezTo>
                  <a:pt x="348572" y="50440"/>
                  <a:pt x="392493" y="94360"/>
                  <a:pt x="392493" y="148335"/>
                </a:cubicBezTo>
                <a:cubicBezTo>
                  <a:pt x="392493" y="202321"/>
                  <a:pt x="348572" y="246242"/>
                  <a:pt x="294587" y="246242"/>
                </a:cubicBezTo>
                <a:lnTo>
                  <a:pt x="76528" y="246242"/>
                </a:lnTo>
                <a:cubicBezTo>
                  <a:pt x="34332" y="246242"/>
                  <a:pt x="0" y="211910"/>
                  <a:pt x="0" y="169714"/>
                </a:cubicBezTo>
                <a:close/>
                <a:moveTo>
                  <a:pt x="278860" y="101811"/>
                </a:moveTo>
                <a:lnTo>
                  <a:pt x="258847" y="108553"/>
                </a:lnTo>
                <a:lnTo>
                  <a:pt x="249322" y="89693"/>
                </a:lnTo>
                <a:cubicBezTo>
                  <a:pt x="236579" y="64431"/>
                  <a:pt x="211126" y="48746"/>
                  <a:pt x="182890" y="48746"/>
                </a:cubicBezTo>
                <a:cubicBezTo>
                  <a:pt x="143181" y="48746"/>
                  <a:pt x="110553" y="79777"/>
                  <a:pt x="108595" y="119401"/>
                </a:cubicBezTo>
                <a:lnTo>
                  <a:pt x="107283" y="146303"/>
                </a:lnTo>
                <a:lnTo>
                  <a:pt x="80623" y="142292"/>
                </a:lnTo>
                <a:cubicBezTo>
                  <a:pt x="79290" y="142091"/>
                  <a:pt x="77925" y="141943"/>
                  <a:pt x="76528" y="141943"/>
                </a:cubicBezTo>
                <a:cubicBezTo>
                  <a:pt x="61213" y="141943"/>
                  <a:pt x="48746" y="154400"/>
                  <a:pt x="48746" y="169714"/>
                </a:cubicBezTo>
                <a:cubicBezTo>
                  <a:pt x="48746" y="185038"/>
                  <a:pt x="61213" y="197506"/>
                  <a:pt x="76528" y="197506"/>
                </a:cubicBezTo>
                <a:lnTo>
                  <a:pt x="294587" y="197506"/>
                </a:lnTo>
                <a:cubicBezTo>
                  <a:pt x="321690" y="197506"/>
                  <a:pt x="343746" y="175450"/>
                  <a:pt x="343746" y="148335"/>
                </a:cubicBezTo>
                <a:cubicBezTo>
                  <a:pt x="343746" y="121232"/>
                  <a:pt x="321690" y="99176"/>
                  <a:pt x="294587" y="99176"/>
                </a:cubicBezTo>
                <a:cubicBezTo>
                  <a:pt x="289337" y="99176"/>
                  <a:pt x="284046" y="100054"/>
                  <a:pt x="278860" y="1018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FFFFFF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14699402" y="4167270"/>
            <a:ext cx="523975" cy="329417"/>
          </a:xfrm>
          <a:custGeom>
            <a:avLst/>
            <a:gdLst/>
            <a:ahLst/>
            <a:cxnLst/>
            <a:rect l="l" t="t" r="r" b="b"/>
            <a:pathLst>
              <a:path w="392482" h="246242" extrusionOk="0">
                <a:moveTo>
                  <a:pt x="0" y="169714"/>
                </a:moveTo>
                <a:cubicBezTo>
                  <a:pt x="0" y="132079"/>
                  <a:pt x="27294" y="100710"/>
                  <a:pt x="63129" y="94371"/>
                </a:cubicBezTo>
                <a:cubicBezTo>
                  <a:pt x="76094" y="39952"/>
                  <a:pt x="124936" y="0"/>
                  <a:pt x="182879" y="0"/>
                </a:cubicBezTo>
                <a:cubicBezTo>
                  <a:pt x="223086" y="0"/>
                  <a:pt x="259884" y="19198"/>
                  <a:pt x="282807" y="51159"/>
                </a:cubicBezTo>
                <a:cubicBezTo>
                  <a:pt x="286723" y="50672"/>
                  <a:pt x="290639" y="50440"/>
                  <a:pt x="294587" y="50440"/>
                </a:cubicBezTo>
                <a:cubicBezTo>
                  <a:pt x="348572" y="50440"/>
                  <a:pt x="392482" y="94360"/>
                  <a:pt x="392482" y="148335"/>
                </a:cubicBezTo>
                <a:cubicBezTo>
                  <a:pt x="392482" y="202321"/>
                  <a:pt x="348572" y="246242"/>
                  <a:pt x="294587" y="246242"/>
                </a:cubicBezTo>
                <a:lnTo>
                  <a:pt x="76528" y="246242"/>
                </a:lnTo>
                <a:cubicBezTo>
                  <a:pt x="34332" y="246242"/>
                  <a:pt x="0" y="211910"/>
                  <a:pt x="0" y="169714"/>
                </a:cubicBezTo>
                <a:close/>
                <a:moveTo>
                  <a:pt x="278860" y="101811"/>
                </a:moveTo>
                <a:lnTo>
                  <a:pt x="258836" y="108553"/>
                </a:lnTo>
                <a:lnTo>
                  <a:pt x="249322" y="89693"/>
                </a:lnTo>
                <a:cubicBezTo>
                  <a:pt x="236579" y="64431"/>
                  <a:pt x="211126" y="48746"/>
                  <a:pt x="182879" y="48746"/>
                </a:cubicBezTo>
                <a:cubicBezTo>
                  <a:pt x="143181" y="48746"/>
                  <a:pt x="110542" y="79777"/>
                  <a:pt x="108595" y="119401"/>
                </a:cubicBezTo>
                <a:lnTo>
                  <a:pt x="107272" y="146303"/>
                </a:lnTo>
                <a:lnTo>
                  <a:pt x="80623" y="142292"/>
                </a:lnTo>
                <a:cubicBezTo>
                  <a:pt x="79290" y="142091"/>
                  <a:pt x="77925" y="141943"/>
                  <a:pt x="76528" y="141943"/>
                </a:cubicBezTo>
                <a:cubicBezTo>
                  <a:pt x="61213" y="141943"/>
                  <a:pt x="48746" y="154400"/>
                  <a:pt x="48746" y="169714"/>
                </a:cubicBezTo>
                <a:cubicBezTo>
                  <a:pt x="48746" y="185038"/>
                  <a:pt x="61213" y="197506"/>
                  <a:pt x="76528" y="197506"/>
                </a:cubicBezTo>
                <a:lnTo>
                  <a:pt x="294587" y="197506"/>
                </a:lnTo>
                <a:cubicBezTo>
                  <a:pt x="321690" y="197506"/>
                  <a:pt x="343746" y="175450"/>
                  <a:pt x="343746" y="148335"/>
                </a:cubicBezTo>
                <a:cubicBezTo>
                  <a:pt x="343746" y="121232"/>
                  <a:pt x="321690" y="99176"/>
                  <a:pt x="294587" y="99176"/>
                </a:cubicBezTo>
                <a:cubicBezTo>
                  <a:pt x="289327" y="99176"/>
                  <a:pt x="284035" y="100054"/>
                  <a:pt x="278860" y="1018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FFFFFF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6469649" y="8212099"/>
            <a:ext cx="455080" cy="286092"/>
          </a:xfrm>
          <a:custGeom>
            <a:avLst/>
            <a:gdLst/>
            <a:ahLst/>
            <a:cxnLst/>
            <a:rect l="l" t="t" r="r" b="b"/>
            <a:pathLst>
              <a:path w="340878" h="213857" extrusionOk="0">
                <a:moveTo>
                  <a:pt x="0" y="147383"/>
                </a:moveTo>
                <a:cubicBezTo>
                  <a:pt x="0" y="114702"/>
                  <a:pt x="23706" y="87460"/>
                  <a:pt x="54821" y="81957"/>
                </a:cubicBezTo>
                <a:cubicBezTo>
                  <a:pt x="66082" y="34692"/>
                  <a:pt x="108510" y="0"/>
                  <a:pt x="158834" y="0"/>
                </a:cubicBezTo>
                <a:cubicBezTo>
                  <a:pt x="193749" y="0"/>
                  <a:pt x="225710" y="16668"/>
                  <a:pt x="245617" y="44428"/>
                </a:cubicBezTo>
                <a:cubicBezTo>
                  <a:pt x="249015" y="44005"/>
                  <a:pt x="252423" y="43793"/>
                  <a:pt x="255852" y="43793"/>
                </a:cubicBezTo>
                <a:cubicBezTo>
                  <a:pt x="302736" y="43793"/>
                  <a:pt x="340878" y="81946"/>
                  <a:pt x="340878" y="128820"/>
                </a:cubicBezTo>
                <a:cubicBezTo>
                  <a:pt x="340878" y="175704"/>
                  <a:pt x="302736" y="213857"/>
                  <a:pt x="255852" y="213857"/>
                </a:cubicBez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lose/>
                <a:moveTo>
                  <a:pt x="242188" y="88413"/>
                </a:moveTo>
                <a:lnTo>
                  <a:pt x="224800" y="94276"/>
                </a:lnTo>
                <a:lnTo>
                  <a:pt x="216534" y="77893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54" y="42333"/>
                  <a:pt x="96011" y="69278"/>
                  <a:pt x="94318" y="103684"/>
                </a:cubicBezTo>
                <a:lnTo>
                  <a:pt x="93165" y="127052"/>
                </a:lnTo>
                <a:lnTo>
                  <a:pt x="70019" y="123570"/>
                </a:lnTo>
                <a:cubicBezTo>
                  <a:pt x="68865" y="123401"/>
                  <a:pt x="67680" y="123264"/>
                  <a:pt x="66463" y="123264"/>
                </a:cubicBezTo>
                <a:cubicBezTo>
                  <a:pt x="53160" y="123264"/>
                  <a:pt x="42333" y="134080"/>
                  <a:pt x="42333" y="147383"/>
                </a:cubicBezTo>
                <a:cubicBezTo>
                  <a:pt x="42333" y="160697"/>
                  <a:pt x="53160" y="171524"/>
                  <a:pt x="66463" y="171524"/>
                </a:cubicBezTo>
                <a:lnTo>
                  <a:pt x="255852" y="171524"/>
                </a:lnTo>
                <a:cubicBezTo>
                  <a:pt x="279389" y="171524"/>
                  <a:pt x="298545" y="152368"/>
                  <a:pt x="298545" y="128820"/>
                </a:cubicBezTo>
                <a:cubicBezTo>
                  <a:pt x="298545" y="105282"/>
                  <a:pt x="279389" y="86127"/>
                  <a:pt x="255852" y="86127"/>
                </a:cubicBezTo>
                <a:cubicBezTo>
                  <a:pt x="251280" y="86127"/>
                  <a:pt x="246686" y="86889"/>
                  <a:pt x="242188" y="884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12540967" y="154106"/>
            <a:ext cx="4842663" cy="1316221"/>
          </a:xfrm>
          <a:prstGeom prst="rect">
            <a:avLst/>
          </a:prstGeom>
          <a:noFill/>
        </p:spPr>
        <p:txBody>
          <a:bodyPr wrap="none" lIns="145252" tIns="72626" rIns="145252" bIns="72626" rtlCol="0">
            <a:spAutoFit/>
          </a:bodyPr>
          <a:lstStyle/>
          <a:p>
            <a:pPr defTabSz="1936750">
              <a:buClr>
                <a:srgbClr val="000000"/>
              </a:buClr>
              <a:buFont typeface="Arial" panose="020B0604020202020204"/>
              <a:buNone/>
              <a:defRPr/>
            </a:pPr>
            <a:r>
              <a:rPr lang="vi-VN" sz="7600" b="1" kern="0" dirty="0">
                <a:ln w="10160">
                  <a:solidFill>
                    <a:srgbClr val="F7D538">
                      <a:lumMod val="5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TM Cookies"/>
                <a:cs typeface="Arial" panose="020B0604020202020204"/>
                <a:sym typeface="Arial" panose="020B0604020202020204"/>
              </a:rPr>
              <a:t>CHỦ ĐỀ 1</a:t>
            </a:r>
            <a:endParaRPr lang="vi-VN" sz="7600" b="1" kern="0" dirty="0">
              <a:ln w="10160">
                <a:solidFill>
                  <a:srgbClr val="F7D538">
                    <a:lumMod val="50000"/>
                  </a:srgb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UTM Cookies"/>
              <a:cs typeface="Arial" panose="020B0604020202020204"/>
              <a:sym typeface="Arial" panose="020B0604020202020204"/>
            </a:endParaRPr>
          </a:p>
        </p:txBody>
      </p:sp>
      <p:sp>
        <p:nvSpPr>
          <p:cNvPr id="21" name="TextBox 20"/>
          <p:cNvSpPr txBox="1"/>
          <p:nvPr userDrawn="1"/>
        </p:nvSpPr>
        <p:spPr>
          <a:xfrm>
            <a:off x="11588051" y="1130943"/>
            <a:ext cx="5641505" cy="540965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r>
              <a:rPr lang="vi-VN" sz="11400" b="1" kern="0" dirty="0">
                <a:ln w="10160">
                  <a:solidFill>
                    <a:srgbClr val="F7D538">
                      <a:lumMod val="5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TM Cookies"/>
                <a:cs typeface="Arial" panose="020B0604020202020204"/>
                <a:sym typeface="Arial" panose="020B0604020202020204"/>
              </a:rPr>
              <a:t>QUÊ HƯƠNG EM</a:t>
            </a:r>
            <a:endParaRPr lang="vi-VN" sz="11400" b="1" kern="0" dirty="0">
              <a:ln w="10160">
                <a:solidFill>
                  <a:srgbClr val="F7D538">
                    <a:lumMod val="50000"/>
                  </a:srgb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UTM Cookies"/>
              <a:cs typeface="Arial" panose="020B0604020202020204"/>
              <a:sym typeface="Arial" panose="020B0604020202020204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565" y="1971209"/>
            <a:ext cx="8138739" cy="701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Google Shape;28;p3"/>
          <p:cNvSpPr/>
          <p:nvPr userDrawn="1"/>
        </p:nvSpPr>
        <p:spPr>
          <a:xfrm>
            <a:off x="297073" y="1976341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41190" y="93323"/>
                </a:moveTo>
                <a:lnTo>
                  <a:pt x="93323" y="93323"/>
                </a:lnTo>
                <a:lnTo>
                  <a:pt x="93323" y="41190"/>
                </a:lnTo>
                <a:cubicBezTo>
                  <a:pt x="93323" y="18436"/>
                  <a:pt x="111770" y="0"/>
                  <a:pt x="134514" y="0"/>
                </a:cubicBezTo>
                <a:cubicBezTo>
                  <a:pt x="157257" y="0"/>
                  <a:pt x="175704" y="18436"/>
                  <a:pt x="175704" y="41190"/>
                </a:cubicBezTo>
                <a:lnTo>
                  <a:pt x="175704" y="93323"/>
                </a:lnTo>
                <a:lnTo>
                  <a:pt x="227837" y="93323"/>
                </a:lnTo>
                <a:cubicBezTo>
                  <a:pt x="250581" y="93323"/>
                  <a:pt x="269028" y="111759"/>
                  <a:pt x="269028" y="134514"/>
                </a:cubicBezTo>
                <a:cubicBezTo>
                  <a:pt x="269028" y="157268"/>
                  <a:pt x="250581" y="175704"/>
                  <a:pt x="227837" y="175704"/>
                </a:cubicBezTo>
                <a:lnTo>
                  <a:pt x="175704" y="175704"/>
                </a:lnTo>
                <a:lnTo>
                  <a:pt x="175704" y="227816"/>
                </a:lnTo>
                <a:cubicBezTo>
                  <a:pt x="175704" y="250581"/>
                  <a:pt x="157257" y="269017"/>
                  <a:pt x="134514" y="269017"/>
                </a:cubicBezTo>
                <a:cubicBezTo>
                  <a:pt x="111770" y="269017"/>
                  <a:pt x="93323" y="250581"/>
                  <a:pt x="93323" y="227816"/>
                </a:cubicBezTo>
                <a:lnTo>
                  <a:pt x="93323" y="175704"/>
                </a:lnTo>
                <a:lnTo>
                  <a:pt x="41190" y="175704"/>
                </a:lnTo>
                <a:cubicBezTo>
                  <a:pt x="18446" y="175704"/>
                  <a:pt x="0" y="157268"/>
                  <a:pt x="0" y="134514"/>
                </a:cubicBezTo>
                <a:cubicBezTo>
                  <a:pt x="0" y="111759"/>
                  <a:pt x="18446" y="93323"/>
                  <a:pt x="41190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0" name="Google Shape;31;p3"/>
          <p:cNvSpPr/>
          <p:nvPr userDrawn="1"/>
        </p:nvSpPr>
        <p:spPr>
          <a:xfrm>
            <a:off x="3854193" y="728451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70" y="175704"/>
                  <a:pt x="269028" y="157268"/>
                  <a:pt x="269028" y="134514"/>
                </a:cubicBezTo>
                <a:cubicBezTo>
                  <a:pt x="269028" y="111759"/>
                  <a:pt x="250570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2" name="Google Shape;32;p3"/>
          <p:cNvSpPr/>
          <p:nvPr userDrawn="1"/>
        </p:nvSpPr>
        <p:spPr>
          <a:xfrm>
            <a:off x="9272807" y="728451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3" name="Google Shape;33;p3"/>
          <p:cNvSpPr/>
          <p:nvPr userDrawn="1"/>
        </p:nvSpPr>
        <p:spPr>
          <a:xfrm>
            <a:off x="636637" y="5727075"/>
            <a:ext cx="455080" cy="286092"/>
          </a:xfrm>
          <a:custGeom>
            <a:avLst/>
            <a:gdLst/>
            <a:ahLst/>
            <a:cxnLst/>
            <a:rect l="l" t="t" r="r" b="b"/>
            <a:pathLst>
              <a:path w="340878" h="213857" extrusionOk="0">
                <a:moveTo>
                  <a:pt x="0" y="147383"/>
                </a:moveTo>
                <a:cubicBezTo>
                  <a:pt x="0" y="114702"/>
                  <a:pt x="23706" y="87460"/>
                  <a:pt x="54821" y="81957"/>
                </a:cubicBezTo>
                <a:cubicBezTo>
                  <a:pt x="66082" y="34692"/>
                  <a:pt x="108510" y="0"/>
                  <a:pt x="158834" y="0"/>
                </a:cubicBezTo>
                <a:cubicBezTo>
                  <a:pt x="193749" y="0"/>
                  <a:pt x="225710" y="16668"/>
                  <a:pt x="245617" y="44428"/>
                </a:cubicBezTo>
                <a:cubicBezTo>
                  <a:pt x="249015" y="44005"/>
                  <a:pt x="252423" y="43793"/>
                  <a:pt x="255852" y="43793"/>
                </a:cubicBezTo>
                <a:cubicBezTo>
                  <a:pt x="302736" y="43793"/>
                  <a:pt x="340878" y="81946"/>
                  <a:pt x="340878" y="128820"/>
                </a:cubicBezTo>
                <a:cubicBezTo>
                  <a:pt x="340878" y="175704"/>
                  <a:pt x="302736" y="213857"/>
                  <a:pt x="255852" y="213857"/>
                </a:cubicBez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lose/>
                <a:moveTo>
                  <a:pt x="242188" y="88413"/>
                </a:moveTo>
                <a:lnTo>
                  <a:pt x="224800" y="94276"/>
                </a:lnTo>
                <a:lnTo>
                  <a:pt x="216534" y="77893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54" y="42333"/>
                  <a:pt x="96011" y="69278"/>
                  <a:pt x="94318" y="103684"/>
                </a:cubicBezTo>
                <a:lnTo>
                  <a:pt x="93165" y="127052"/>
                </a:lnTo>
                <a:lnTo>
                  <a:pt x="70019" y="123570"/>
                </a:lnTo>
                <a:cubicBezTo>
                  <a:pt x="68865" y="123401"/>
                  <a:pt x="67680" y="123264"/>
                  <a:pt x="66463" y="123264"/>
                </a:cubicBezTo>
                <a:cubicBezTo>
                  <a:pt x="53160" y="123264"/>
                  <a:pt x="42333" y="134080"/>
                  <a:pt x="42333" y="147383"/>
                </a:cubicBezTo>
                <a:cubicBezTo>
                  <a:pt x="42333" y="160697"/>
                  <a:pt x="53160" y="171524"/>
                  <a:pt x="66463" y="171524"/>
                </a:cubicBezTo>
                <a:lnTo>
                  <a:pt x="255852" y="171524"/>
                </a:lnTo>
                <a:cubicBezTo>
                  <a:pt x="279389" y="171524"/>
                  <a:pt x="298545" y="152368"/>
                  <a:pt x="298545" y="128820"/>
                </a:cubicBezTo>
                <a:cubicBezTo>
                  <a:pt x="298545" y="105282"/>
                  <a:pt x="279389" y="86127"/>
                  <a:pt x="255852" y="86127"/>
                </a:cubicBezTo>
                <a:cubicBezTo>
                  <a:pt x="251280" y="86127"/>
                  <a:pt x="246686" y="86889"/>
                  <a:pt x="242188" y="8841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4" name="Google Shape;36;p3"/>
          <p:cNvSpPr/>
          <p:nvPr userDrawn="1"/>
        </p:nvSpPr>
        <p:spPr>
          <a:xfrm>
            <a:off x="4958858" y="138504"/>
            <a:ext cx="780090" cy="490437"/>
          </a:xfrm>
          <a:custGeom>
            <a:avLst/>
            <a:gdLst/>
            <a:ahLst/>
            <a:cxnLst/>
            <a:rect l="l" t="t" r="r" b="b"/>
            <a:pathLst>
              <a:path w="584326" h="366606" extrusionOk="0">
                <a:moveTo>
                  <a:pt x="0" y="220842"/>
                </a:moveTo>
                <a:cubicBezTo>
                  <a:pt x="0" y="140483"/>
                  <a:pt x="65404" y="75088"/>
                  <a:pt x="145764" y="75088"/>
                </a:cubicBezTo>
                <a:cubicBezTo>
                  <a:pt x="151627" y="75088"/>
                  <a:pt x="157469" y="75437"/>
                  <a:pt x="163300" y="76168"/>
                </a:cubicBezTo>
                <a:cubicBezTo>
                  <a:pt x="197410" y="28596"/>
                  <a:pt x="252190" y="0"/>
                  <a:pt x="312049" y="0"/>
                </a:cubicBezTo>
                <a:cubicBezTo>
                  <a:pt x="398335" y="0"/>
                  <a:pt x="471042" y="59478"/>
                  <a:pt x="490336" y="140493"/>
                </a:cubicBezTo>
                <a:cubicBezTo>
                  <a:pt x="543686" y="149955"/>
                  <a:pt x="584326" y="196659"/>
                  <a:pt x="584326" y="252666"/>
                </a:cubicBezTo>
                <a:cubicBezTo>
                  <a:pt x="584326" y="315489"/>
                  <a:pt x="533209" y="366606"/>
                  <a:pt x="470386" y="366606"/>
                </a:cubicBezTo>
                <a:lnTo>
                  <a:pt x="145764" y="366606"/>
                </a:lnTo>
                <a:cubicBezTo>
                  <a:pt x="65404" y="366606"/>
                  <a:pt x="0" y="301212"/>
                  <a:pt x="0" y="220842"/>
                </a:cubicBezTo>
                <a:close/>
                <a:moveTo>
                  <a:pt x="464311" y="211846"/>
                </a:moveTo>
                <a:lnTo>
                  <a:pt x="424624" y="217826"/>
                </a:lnTo>
                <a:lnTo>
                  <a:pt x="422645" y="177757"/>
                </a:lnTo>
                <a:cubicBezTo>
                  <a:pt x="419756" y="118776"/>
                  <a:pt x="371178" y="72569"/>
                  <a:pt x="312049" y="72569"/>
                </a:cubicBezTo>
                <a:cubicBezTo>
                  <a:pt x="270012" y="72569"/>
                  <a:pt x="232113" y="95916"/>
                  <a:pt x="213158" y="133519"/>
                </a:cubicBezTo>
                <a:lnTo>
                  <a:pt x="198987" y="161596"/>
                </a:lnTo>
                <a:lnTo>
                  <a:pt x="169185" y="151574"/>
                </a:lnTo>
                <a:cubicBezTo>
                  <a:pt x="161459" y="148970"/>
                  <a:pt x="153574" y="147658"/>
                  <a:pt x="145764" y="147658"/>
                </a:cubicBezTo>
                <a:cubicBezTo>
                  <a:pt x="105399" y="147658"/>
                  <a:pt x="72569" y="180488"/>
                  <a:pt x="72569" y="220842"/>
                </a:cubicBezTo>
                <a:cubicBezTo>
                  <a:pt x="72569" y="261207"/>
                  <a:pt x="105399" y="294036"/>
                  <a:pt x="145764" y="294036"/>
                </a:cubicBezTo>
                <a:lnTo>
                  <a:pt x="470386" y="294036"/>
                </a:lnTo>
                <a:cubicBezTo>
                  <a:pt x="493204" y="294036"/>
                  <a:pt x="511757" y="275484"/>
                  <a:pt x="511757" y="252666"/>
                </a:cubicBezTo>
                <a:cubicBezTo>
                  <a:pt x="511757" y="229859"/>
                  <a:pt x="493204" y="211317"/>
                  <a:pt x="470386" y="211317"/>
                </a:cubicBezTo>
                <a:cubicBezTo>
                  <a:pt x="468312" y="211317"/>
                  <a:pt x="466291" y="211539"/>
                  <a:pt x="464311" y="211846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7" name="Google Shape;39;p3"/>
          <p:cNvSpPr/>
          <p:nvPr userDrawn="1"/>
        </p:nvSpPr>
        <p:spPr>
          <a:xfrm>
            <a:off x="1382353" y="8032157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sz="30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1" name="TextBox 40"/>
          <p:cNvSpPr txBox="1"/>
          <p:nvPr userDrawn="1"/>
        </p:nvSpPr>
        <p:spPr>
          <a:xfrm>
            <a:off x="12885054" y="8553754"/>
            <a:ext cx="2142802" cy="54678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1300" dirty="0">
                <a:solidFill>
                  <a:srgbClr val="472C18"/>
                </a:solidFill>
              </a:rPr>
              <a:t>FeistyForwarders_0968120672</a:t>
            </a:r>
            <a:endParaRPr lang="en-US" sz="1300" dirty="0">
              <a:solidFill>
                <a:srgbClr val="472C18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 matchingName="Title slide">
  <p:cSld name="Title slide"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43874" y="282427"/>
            <a:ext cx="15607363" cy="85518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glow rad="1270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ctr" defTabSz="1936750">
              <a:buClr>
                <a:srgbClr val="000000"/>
              </a:buClr>
              <a:buFont typeface="Arial" panose="020B0604020202020204"/>
              <a:buNone/>
              <a:defRPr/>
            </a:pPr>
            <a:endParaRPr lang="vi-VN" sz="3000" kern="0">
              <a:solidFill>
                <a:srgbClr val="F7D538"/>
              </a:solidFill>
              <a:sym typeface="Arial" panose="020B0604020202020204"/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12885054" y="8553754"/>
            <a:ext cx="2142802" cy="54678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1300" dirty="0">
                <a:solidFill>
                  <a:srgbClr val="472C18"/>
                </a:solidFill>
              </a:rPr>
              <a:t>FeistyForwarders_0968120672</a:t>
            </a:r>
            <a:endParaRPr lang="en-US" sz="1300" dirty="0">
              <a:solidFill>
                <a:srgbClr val="472C18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30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wmf"/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jpeg"/><Relationship Id="rId3" Type="http://schemas.openxmlformats.org/officeDocument/2006/relationships/image" Target="../media/image10.jpeg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jpeg"/><Relationship Id="rId3" Type="http://schemas.openxmlformats.org/officeDocument/2006/relationships/image" Target="../media/image12.jpeg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microsoft.com/office/2007/relationships/hdphoto" Target="../media/image17.wdp"/><Relationship Id="rId2" Type="http://schemas.openxmlformats.org/officeDocument/2006/relationships/image" Target="../media/image16.png"/><Relationship Id="rId1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7916" y="-195493"/>
            <a:ext cx="16892813" cy="9144000"/>
          </a:xfrm>
          <a:prstGeom prst="rect">
            <a:avLst/>
          </a:prstGeom>
        </p:spPr>
      </p:pic>
      <p:sp>
        <p:nvSpPr>
          <p:cNvPr id="24" name="Freeform 34"/>
          <p:cNvSpPr>
            <a:spLocks noEditPoints="1"/>
          </p:cNvSpPr>
          <p:nvPr/>
        </p:nvSpPr>
        <p:spPr bwMode="auto">
          <a:xfrm rot="20640000">
            <a:off x="1749560" y="2601500"/>
            <a:ext cx="2537573" cy="929640"/>
          </a:xfrm>
          <a:custGeom>
            <a:avLst/>
            <a:gdLst>
              <a:gd name="T0" fmla="*/ 97 w 97"/>
              <a:gd name="T1" fmla="*/ 16 h 63"/>
              <a:gd name="T2" fmla="*/ 90 w 97"/>
              <a:gd name="T3" fmla="*/ 22 h 63"/>
              <a:gd name="T4" fmla="*/ 75 w 97"/>
              <a:gd name="T5" fmla="*/ 33 h 63"/>
              <a:gd name="T6" fmla="*/ 46 w 97"/>
              <a:gd name="T7" fmla="*/ 51 h 63"/>
              <a:gd name="T8" fmla="*/ 29 w 97"/>
              <a:gd name="T9" fmla="*/ 63 h 63"/>
              <a:gd name="T10" fmla="*/ 26 w 97"/>
              <a:gd name="T11" fmla="*/ 62 h 63"/>
              <a:gd name="T12" fmla="*/ 16 w 97"/>
              <a:gd name="T13" fmla="*/ 47 h 63"/>
              <a:gd name="T14" fmla="*/ 2 w 97"/>
              <a:gd name="T15" fmla="*/ 48 h 63"/>
              <a:gd name="T16" fmla="*/ 10 w 97"/>
              <a:gd name="T17" fmla="*/ 28 h 63"/>
              <a:gd name="T18" fmla="*/ 10 w 97"/>
              <a:gd name="T19" fmla="*/ 26 h 63"/>
              <a:gd name="T20" fmla="*/ 18 w 97"/>
              <a:gd name="T21" fmla="*/ 0 h 63"/>
              <a:gd name="T22" fmla="*/ 40 w 97"/>
              <a:gd name="T23" fmla="*/ 5 h 63"/>
              <a:gd name="T24" fmla="*/ 75 w 97"/>
              <a:gd name="T25" fmla="*/ 13 h 63"/>
              <a:gd name="T26" fmla="*/ 94 w 97"/>
              <a:gd name="T27" fmla="*/ 15 h 63"/>
              <a:gd name="T28" fmla="*/ 97 w 97"/>
              <a:gd name="T29" fmla="*/ 16 h 63"/>
              <a:gd name="T30" fmla="*/ 20 w 97"/>
              <a:gd name="T31" fmla="*/ 3 h 63"/>
              <a:gd name="T32" fmla="*/ 16 w 97"/>
              <a:gd name="T33" fmla="*/ 18 h 63"/>
              <a:gd name="T34" fmla="*/ 14 w 97"/>
              <a:gd name="T35" fmla="*/ 26 h 63"/>
              <a:gd name="T36" fmla="*/ 65 w 97"/>
              <a:gd name="T37" fmla="*/ 20 h 63"/>
              <a:gd name="T38" fmla="*/ 86 w 97"/>
              <a:gd name="T39" fmla="*/ 17 h 63"/>
              <a:gd name="T40" fmla="*/ 20 w 97"/>
              <a:gd name="T41" fmla="*/ 3 h 63"/>
              <a:gd name="T42" fmla="*/ 14 w 97"/>
              <a:gd name="T43" fmla="*/ 38 h 63"/>
              <a:gd name="T44" fmla="*/ 28 w 97"/>
              <a:gd name="T45" fmla="*/ 60 h 63"/>
              <a:gd name="T46" fmla="*/ 82 w 97"/>
              <a:gd name="T47" fmla="*/ 24 h 63"/>
              <a:gd name="T48" fmla="*/ 82 w 97"/>
              <a:gd name="T49" fmla="*/ 23 h 63"/>
              <a:gd name="T50" fmla="*/ 14 w 97"/>
              <a:gd name="T51" fmla="*/ 38 h 63"/>
              <a:gd name="T52" fmla="*/ 13 w 97"/>
              <a:gd name="T53" fmla="*/ 29 h 63"/>
              <a:gd name="T54" fmla="*/ 7 w 97"/>
              <a:gd name="T55" fmla="*/ 40 h 63"/>
              <a:gd name="T56" fmla="*/ 12 w 97"/>
              <a:gd name="T57" fmla="*/ 35 h 63"/>
              <a:gd name="T58" fmla="*/ 15 w 97"/>
              <a:gd name="T59" fmla="*/ 36 h 63"/>
              <a:gd name="T60" fmla="*/ 57 w 97"/>
              <a:gd name="T61" fmla="*/ 27 h 63"/>
              <a:gd name="T62" fmla="*/ 77 w 97"/>
              <a:gd name="T63" fmla="*/ 21 h 63"/>
              <a:gd name="T64" fmla="*/ 13 w 97"/>
              <a:gd name="T65" fmla="*/ 29 h 63"/>
              <a:gd name="T66" fmla="*/ 6 w 97"/>
              <a:gd name="T67" fmla="*/ 45 h 63"/>
              <a:gd name="T68" fmla="*/ 14 w 97"/>
              <a:gd name="T69" fmla="*/ 44 h 63"/>
              <a:gd name="T70" fmla="*/ 11 w 97"/>
              <a:gd name="T71" fmla="*/ 39 h 63"/>
              <a:gd name="T72" fmla="*/ 6 w 97"/>
              <a:gd name="T73" fmla="*/ 45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7" h="63">
                <a:moveTo>
                  <a:pt x="97" y="16"/>
                </a:moveTo>
                <a:cubicBezTo>
                  <a:pt x="96" y="20"/>
                  <a:pt x="92" y="19"/>
                  <a:pt x="90" y="22"/>
                </a:cubicBezTo>
                <a:cubicBezTo>
                  <a:pt x="85" y="24"/>
                  <a:pt x="80" y="29"/>
                  <a:pt x="75" y="33"/>
                </a:cubicBezTo>
                <a:cubicBezTo>
                  <a:pt x="65" y="38"/>
                  <a:pt x="56" y="45"/>
                  <a:pt x="46" y="51"/>
                </a:cubicBezTo>
                <a:cubicBezTo>
                  <a:pt x="40" y="54"/>
                  <a:pt x="35" y="58"/>
                  <a:pt x="29" y="63"/>
                </a:cubicBezTo>
                <a:cubicBezTo>
                  <a:pt x="28" y="62"/>
                  <a:pt x="27" y="62"/>
                  <a:pt x="26" y="62"/>
                </a:cubicBezTo>
                <a:cubicBezTo>
                  <a:pt x="22" y="57"/>
                  <a:pt x="20" y="52"/>
                  <a:pt x="16" y="47"/>
                </a:cubicBezTo>
                <a:cubicBezTo>
                  <a:pt x="12" y="47"/>
                  <a:pt x="6" y="49"/>
                  <a:pt x="2" y="48"/>
                </a:cubicBezTo>
                <a:cubicBezTo>
                  <a:pt x="0" y="42"/>
                  <a:pt x="7" y="35"/>
                  <a:pt x="10" y="28"/>
                </a:cubicBezTo>
                <a:cubicBezTo>
                  <a:pt x="10" y="27"/>
                  <a:pt x="10" y="26"/>
                  <a:pt x="10" y="26"/>
                </a:cubicBezTo>
                <a:cubicBezTo>
                  <a:pt x="13" y="17"/>
                  <a:pt x="15" y="8"/>
                  <a:pt x="18" y="0"/>
                </a:cubicBezTo>
                <a:cubicBezTo>
                  <a:pt x="25" y="0"/>
                  <a:pt x="33" y="4"/>
                  <a:pt x="40" y="5"/>
                </a:cubicBezTo>
                <a:cubicBezTo>
                  <a:pt x="51" y="8"/>
                  <a:pt x="63" y="10"/>
                  <a:pt x="75" y="13"/>
                </a:cubicBezTo>
                <a:cubicBezTo>
                  <a:pt x="81" y="13"/>
                  <a:pt x="88" y="15"/>
                  <a:pt x="94" y="15"/>
                </a:cubicBezTo>
                <a:cubicBezTo>
                  <a:pt x="95" y="15"/>
                  <a:pt x="96" y="14"/>
                  <a:pt x="97" y="16"/>
                </a:cubicBezTo>
                <a:close/>
                <a:moveTo>
                  <a:pt x="20" y="3"/>
                </a:moveTo>
                <a:cubicBezTo>
                  <a:pt x="18" y="8"/>
                  <a:pt x="16" y="13"/>
                  <a:pt x="16" y="18"/>
                </a:cubicBezTo>
                <a:cubicBezTo>
                  <a:pt x="15" y="21"/>
                  <a:pt x="13" y="23"/>
                  <a:pt x="14" y="26"/>
                </a:cubicBezTo>
                <a:cubicBezTo>
                  <a:pt x="31" y="24"/>
                  <a:pt x="48" y="21"/>
                  <a:pt x="65" y="20"/>
                </a:cubicBezTo>
                <a:cubicBezTo>
                  <a:pt x="72" y="18"/>
                  <a:pt x="80" y="19"/>
                  <a:pt x="86" y="17"/>
                </a:cubicBezTo>
                <a:cubicBezTo>
                  <a:pt x="64" y="14"/>
                  <a:pt x="41" y="7"/>
                  <a:pt x="20" y="3"/>
                </a:cubicBezTo>
                <a:close/>
                <a:moveTo>
                  <a:pt x="14" y="38"/>
                </a:moveTo>
                <a:cubicBezTo>
                  <a:pt x="19" y="45"/>
                  <a:pt x="22" y="53"/>
                  <a:pt x="28" y="60"/>
                </a:cubicBezTo>
                <a:cubicBezTo>
                  <a:pt x="46" y="48"/>
                  <a:pt x="64" y="37"/>
                  <a:pt x="82" y="24"/>
                </a:cubicBezTo>
                <a:cubicBezTo>
                  <a:pt x="82" y="23"/>
                  <a:pt x="82" y="23"/>
                  <a:pt x="82" y="23"/>
                </a:cubicBezTo>
                <a:cubicBezTo>
                  <a:pt x="59" y="29"/>
                  <a:pt x="37" y="35"/>
                  <a:pt x="14" y="38"/>
                </a:cubicBezTo>
                <a:close/>
                <a:moveTo>
                  <a:pt x="13" y="29"/>
                </a:moveTo>
                <a:cubicBezTo>
                  <a:pt x="11" y="33"/>
                  <a:pt x="8" y="37"/>
                  <a:pt x="7" y="40"/>
                </a:cubicBezTo>
                <a:cubicBezTo>
                  <a:pt x="9" y="39"/>
                  <a:pt x="9" y="36"/>
                  <a:pt x="12" y="35"/>
                </a:cubicBezTo>
                <a:cubicBezTo>
                  <a:pt x="13" y="35"/>
                  <a:pt x="14" y="35"/>
                  <a:pt x="15" y="36"/>
                </a:cubicBezTo>
                <a:cubicBezTo>
                  <a:pt x="29" y="33"/>
                  <a:pt x="43" y="30"/>
                  <a:pt x="57" y="27"/>
                </a:cubicBezTo>
                <a:cubicBezTo>
                  <a:pt x="64" y="24"/>
                  <a:pt x="70" y="23"/>
                  <a:pt x="77" y="21"/>
                </a:cubicBezTo>
                <a:cubicBezTo>
                  <a:pt x="55" y="23"/>
                  <a:pt x="34" y="25"/>
                  <a:pt x="13" y="29"/>
                </a:cubicBezTo>
                <a:close/>
                <a:moveTo>
                  <a:pt x="6" y="45"/>
                </a:moveTo>
                <a:cubicBezTo>
                  <a:pt x="9" y="46"/>
                  <a:pt x="12" y="44"/>
                  <a:pt x="14" y="44"/>
                </a:cubicBezTo>
                <a:cubicBezTo>
                  <a:pt x="13" y="42"/>
                  <a:pt x="13" y="41"/>
                  <a:pt x="11" y="39"/>
                </a:cubicBezTo>
                <a:cubicBezTo>
                  <a:pt x="10" y="41"/>
                  <a:pt x="8" y="43"/>
                  <a:pt x="6" y="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45252" tIns="72626" rIns="145252" bIns="72626" numCol="1" anchor="t" anchorCtr="0" compatLnSpc="1"/>
          <a:lstStyle/>
          <a:p>
            <a:endParaRPr lang="zh-CN" altLang="en-US">
              <a:solidFill>
                <a:schemeClr val="bg2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204211" y="728133"/>
            <a:ext cx="10024533" cy="6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509" tIns="71753" rIns="143509" bIns="7175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</a:pPr>
            <a:r>
              <a:rPr lang="en-US" altLang="en-US" sz="3495" b="1" strike="noStrike" noProof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TRƯỜNG TIỂU HỌC </a:t>
            </a:r>
            <a:r>
              <a:rPr lang="en-US" altLang="en-US" sz="3495" b="1" strike="noStrike" noProof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BÌNH NHÂM</a:t>
            </a:r>
            <a:endParaRPr lang="en-US" altLang="en-US" sz="3495" b="1" strike="noStrike" noProof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136227" y="4347633"/>
            <a:ext cx="14018684" cy="1588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509" tIns="71753" rIns="143509" bIns="717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ts val="1800"/>
              </a:spcBef>
              <a:defRPr/>
            </a:pPr>
            <a:r>
              <a:rPr lang="en-US" sz="3995" b="1" strike="noStrike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Môn Đạo đức lớp 3</a:t>
            </a:r>
            <a:endParaRPr lang="en-US" sz="3995" b="1" strike="noStrike" noProof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base" hangingPunct="1">
              <a:defRPr/>
            </a:pPr>
            <a:endParaRPr lang="en-US" sz="5395" b="1" strike="noStrike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2486660" y="2463800"/>
            <a:ext cx="11457517" cy="180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509" tIns="71753" rIns="143509" bIns="717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ts val="0"/>
              </a:spcBef>
              <a:defRPr/>
            </a:pPr>
            <a:r>
              <a:rPr lang="en-US" sz="5395" b="1" strike="noStrike" noProof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CHÀO MỪNG QUÝ THẦY </a:t>
            </a:r>
            <a:r>
              <a:rPr lang="en-US" sz="5395" b="1" strike="noStrike" noProof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CÔ</a:t>
            </a:r>
            <a:endParaRPr lang="en-US" sz="5395" b="1" strike="noStrike" noProof="1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 eaLnBrk="1" fontAlgn="base" hangingPunct="1">
              <a:spcBef>
                <a:spcPts val="0"/>
              </a:spcBef>
              <a:defRPr/>
            </a:pPr>
            <a:r>
              <a:rPr lang="en-US" sz="5395" b="1" strike="noStrike" noProof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VỀ </a:t>
            </a:r>
            <a:r>
              <a:rPr lang="en-US" sz="5395" b="1" strike="noStrike" noProof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DỰ GIỜ THĂM LỚP</a:t>
            </a:r>
            <a:endParaRPr lang="en-US" sz="5395" b="1" strike="noStrike" noProof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2053" name="Picture 22" descr="bd21315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044" y="6017684"/>
            <a:ext cx="5609167" cy="205316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3" name="Straight Connector 2"/>
          <p:cNvCxnSpPr/>
          <p:nvPr/>
        </p:nvCxnSpPr>
        <p:spPr>
          <a:xfrm flipV="1">
            <a:off x="5411893" y="1452033"/>
            <a:ext cx="597746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5" name="Picture 7" descr="BƯỚM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10291576">
            <a:off x="14255327" y="313267"/>
            <a:ext cx="1162051" cy="151341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7" name="Picture 5" descr="POINSET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4685011" y="-103716"/>
            <a:ext cx="1380067" cy="1651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4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" grpId="0"/>
      <p:bldP spid="2" grpId="1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82" y="1"/>
            <a:ext cx="16027018" cy="9001601"/>
          </a:xfrm>
          <a:prstGeom prst="rect">
            <a:avLst/>
          </a:prstGeom>
        </p:spPr>
      </p:pic>
      <p:sp>
        <p:nvSpPr>
          <p:cNvPr id="3079" name="Text Box 14"/>
          <p:cNvSpPr txBox="1"/>
          <p:nvPr/>
        </p:nvSpPr>
        <p:spPr>
          <a:xfrm>
            <a:off x="3065463" y="1084263"/>
            <a:ext cx="10985500" cy="635635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Bài 3: QUAN TÂM HÀNG XÓM LÁNG GIỀNG (TIẾT 2)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80" name="Text Box 14"/>
          <p:cNvSpPr txBox="1"/>
          <p:nvPr/>
        </p:nvSpPr>
        <p:spPr>
          <a:xfrm>
            <a:off x="3109913" y="152400"/>
            <a:ext cx="11155362" cy="635635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Thứ Năm, ngày 17 tháng 10 năm 2024</a:t>
            </a:r>
            <a:endParaRPr lang="en-US" altLang="zh-CN" sz="3200" b="1">
              <a:solidFill>
                <a:schemeClr val="bg2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81" name="Text Box 14"/>
          <p:cNvSpPr txBox="1"/>
          <p:nvPr/>
        </p:nvSpPr>
        <p:spPr>
          <a:xfrm>
            <a:off x="3337560" y="581025"/>
            <a:ext cx="11153775" cy="635000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Đạo đức</a:t>
            </a:r>
            <a:endParaRPr lang="en-US" altLang="zh-CN" sz="3200" b="1">
              <a:solidFill>
                <a:schemeClr val="bg2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88010" y="581150"/>
            <a:ext cx="4367623" cy="1718301"/>
            <a:chOff x="500062" y="2851475"/>
            <a:chExt cx="3271563" cy="128872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aturation sat="200000"/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00062" y="2851475"/>
              <a:ext cx="2816950" cy="1288726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237849" y="3294564"/>
              <a:ext cx="2533776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4400" b="1" dirty="0">
                  <a:solidFill>
                    <a:srgbClr val="7030A0"/>
                  </a:solidFill>
                  <a:latin typeface="UTM Cookies"/>
                </a:rPr>
                <a:t>LUYỆN TẬP</a:t>
              </a:r>
              <a:endParaRPr lang="vi-VN" sz="4400" b="1" dirty="0">
                <a:solidFill>
                  <a:srgbClr val="7030A0"/>
                </a:solidFill>
                <a:latin typeface="UTM Cookies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402560" y="736024"/>
            <a:ext cx="10171163" cy="769440"/>
            <a:chOff x="569825" y="2199885"/>
            <a:chExt cx="7618699" cy="577080"/>
          </a:xfrm>
        </p:grpSpPr>
        <p:sp>
          <p:nvSpPr>
            <p:cNvPr id="6" name="Oval 5"/>
            <p:cNvSpPr/>
            <p:nvPr/>
          </p:nvSpPr>
          <p:spPr>
            <a:xfrm>
              <a:off x="569825" y="2213113"/>
              <a:ext cx="463826" cy="4638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5100" dirty="0">
                  <a:solidFill>
                    <a:srgbClr val="FFFFFF"/>
                  </a:solidFill>
                  <a:latin typeface="UTM Cookies"/>
                </a:rPr>
                <a:t>1</a:t>
              </a:r>
              <a:endParaRPr lang="vi-VN" sz="5100" dirty="0">
                <a:solidFill>
                  <a:srgbClr val="FFFFFF"/>
                </a:solidFill>
                <a:latin typeface="UTM Cookies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91618" y="2199885"/>
              <a:ext cx="6896906" cy="577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</a:rPr>
                <a:t>Kể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chuyện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theo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tranh</a:t>
              </a:r>
              <a:endParaRPr lang="vi-VN" sz="4400" b="1" dirty="0">
                <a:solidFill>
                  <a:srgbClr val="00B050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" y="2275840"/>
            <a:ext cx="6729095" cy="4521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7360" y="2362200"/>
            <a:ext cx="6239510" cy="403733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8160" y="6781800"/>
            <a:ext cx="6718935" cy="292989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just"/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3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kìa</a:t>
            </a:r>
            <a:r>
              <a:rPr lang="en-US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endParaRPr lang="en-US" sz="3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78681" y="7132579"/>
            <a:ext cx="7426681" cy="2347273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just"/>
            <a:r>
              <a:rPr lang="nl-NL" sz="3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hai bạn đều nhìn thấy bà đang xách đồ rất nặng, một bạn nói: “Chúng mình xách đồ giúp bà đi.”</a:t>
            </a:r>
            <a:endParaRPr lang="en-US" sz="3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88010" y="581150"/>
            <a:ext cx="4367623" cy="1718301"/>
            <a:chOff x="500062" y="2851475"/>
            <a:chExt cx="3271563" cy="128872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aturation sat="200000"/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00062" y="2851475"/>
              <a:ext cx="2816950" cy="1288726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237849" y="3294564"/>
              <a:ext cx="2533776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4400" b="1" dirty="0">
                  <a:solidFill>
                    <a:srgbClr val="7030A0"/>
                  </a:solidFill>
                  <a:latin typeface="UTM Cookies"/>
                </a:rPr>
                <a:t>LUYỆN TẬP</a:t>
              </a:r>
              <a:endParaRPr lang="vi-VN" sz="4400" b="1" dirty="0">
                <a:solidFill>
                  <a:srgbClr val="7030A0"/>
                </a:solidFill>
                <a:latin typeface="UTM Cookies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402560" y="736024"/>
            <a:ext cx="10171163" cy="769440"/>
            <a:chOff x="569825" y="2199885"/>
            <a:chExt cx="7618699" cy="577080"/>
          </a:xfrm>
        </p:grpSpPr>
        <p:sp>
          <p:nvSpPr>
            <p:cNvPr id="6" name="Oval 5"/>
            <p:cNvSpPr/>
            <p:nvPr/>
          </p:nvSpPr>
          <p:spPr>
            <a:xfrm>
              <a:off x="569825" y="2213113"/>
              <a:ext cx="463826" cy="4638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5100" dirty="0">
                  <a:solidFill>
                    <a:srgbClr val="FFFFFF"/>
                  </a:solidFill>
                  <a:latin typeface="UTM Cookies"/>
                </a:rPr>
                <a:t>1</a:t>
              </a:r>
              <a:endParaRPr lang="vi-VN" sz="5100" dirty="0">
                <a:solidFill>
                  <a:srgbClr val="FFFFFF"/>
                </a:solidFill>
                <a:latin typeface="UTM Cookies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91618" y="2199885"/>
              <a:ext cx="6896906" cy="577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</a:rPr>
                <a:t>Kể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chuyện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theo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tranh</a:t>
              </a:r>
              <a:endParaRPr lang="vi-VN" sz="4400" b="1" dirty="0">
                <a:solidFill>
                  <a:srgbClr val="00B050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88" y="2133600"/>
            <a:ext cx="7188848" cy="55181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791" y="2291101"/>
            <a:ext cx="6806203" cy="511636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06916" y="7315201"/>
            <a:ext cx="7324487" cy="1900997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just"/>
            <a:r>
              <a:rPr lang="nl-NL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Cả hai bạn cùng chạy đến bên bà cụ và đồng thanh nói: “Bà để chúng cháu  xách giúp ạ!”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38319" y="7130533"/>
            <a:ext cx="7867042" cy="2347273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nl-NL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các bạn giúp bà xách đồ về đến nhà, bà cụ đã nói: “Các cháu ngoan quá, bà cảm ơn các cháu!”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3336925"/>
            <a:ext cx="3082290" cy="37020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85160" y="2209800"/>
            <a:ext cx="13146405" cy="1268095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9960" y="4471670"/>
            <a:ext cx="10516870" cy="82169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71850" y="6249035"/>
            <a:ext cx="12837160" cy="82169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giềng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9450" y="2971800"/>
            <a:ext cx="12830175" cy="149860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xách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xách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3760" y="5410200"/>
            <a:ext cx="12063730" cy="82169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3255010" y="2967990"/>
            <a:ext cx="718185" cy="719455"/>
          </a:xfrm>
          <a:prstGeom prst="rightArrow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642360" y="5715000"/>
            <a:ext cx="718185" cy="313690"/>
          </a:xfrm>
          <a:prstGeom prst="rightArrow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55010" y="7289800"/>
            <a:ext cx="12472670" cy="149860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just"/>
            <a:r>
              <a:rPr lang="en-US" dirty="0" smtClean="0"/>
              <a:t>       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giềng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526155" y="7496175"/>
            <a:ext cx="718185" cy="313690"/>
          </a:xfrm>
          <a:prstGeom prst="rightArrow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ctr"/>
            <a:endParaRPr lang="en-US"/>
          </a:p>
        </p:txBody>
      </p:sp>
      <p:sp>
        <p:nvSpPr>
          <p:cNvPr id="3079" name="Text Box 14"/>
          <p:cNvSpPr txBox="1"/>
          <p:nvPr/>
        </p:nvSpPr>
        <p:spPr>
          <a:xfrm>
            <a:off x="3065463" y="1084263"/>
            <a:ext cx="10985500" cy="635635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Bài 3: QUAN TÂM HÀNG XÓM LÁNG GIỀNG (TIẾT 2)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80" name="Text Box 14"/>
          <p:cNvSpPr txBox="1"/>
          <p:nvPr/>
        </p:nvSpPr>
        <p:spPr>
          <a:xfrm>
            <a:off x="3109913" y="152400"/>
            <a:ext cx="11155362" cy="635635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Thứ Năm, ngày 17 tháng 10 năm 2024</a:t>
            </a:r>
            <a:endParaRPr lang="en-US" altLang="zh-CN" sz="3200" b="1">
              <a:solidFill>
                <a:schemeClr val="bg2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81" name="Text Box 14"/>
          <p:cNvSpPr txBox="1"/>
          <p:nvPr/>
        </p:nvSpPr>
        <p:spPr>
          <a:xfrm>
            <a:off x="3337560" y="581025"/>
            <a:ext cx="11153775" cy="635000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Đạo đức</a:t>
            </a:r>
            <a:endParaRPr lang="en-US" altLang="zh-CN" sz="3200" b="1">
              <a:solidFill>
                <a:schemeClr val="bg2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 bldLvl="0" animBg="1"/>
      <p:bldP spid="15" grpId="0" bldLvl="0" animBg="1"/>
      <p:bldP spid="16" grpId="0"/>
      <p:bldP spid="17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Punched Tape 7"/>
          <p:cNvSpPr/>
          <p:nvPr/>
        </p:nvSpPr>
        <p:spPr>
          <a:xfrm>
            <a:off x="5013960" y="2016760"/>
            <a:ext cx="6903720" cy="1120140"/>
          </a:xfrm>
          <a:prstGeom prst="flowChartPunchedTape">
            <a:avLst/>
          </a:prstGeom>
          <a:ln>
            <a:solidFill>
              <a:schemeClr val="bg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ctr"/>
            <a:r>
              <a:rPr lang="en-US" sz="6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6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64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2960" y="3657600"/>
            <a:ext cx="15390495" cy="437896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noAutofit/>
          </a:bodyPr>
          <a:lstStyle/>
          <a:p>
            <a:pPr algn="just"/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giềng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giềng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giềng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9" name="Text Box 14"/>
          <p:cNvSpPr txBox="1"/>
          <p:nvPr/>
        </p:nvSpPr>
        <p:spPr>
          <a:xfrm>
            <a:off x="3065463" y="1084263"/>
            <a:ext cx="10985500" cy="635635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Bài 3: QUAN TÂM HÀNG XÓM LÁNG GIỀNG (TIẾT 2)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80" name="Text Box 14"/>
          <p:cNvSpPr txBox="1"/>
          <p:nvPr/>
        </p:nvSpPr>
        <p:spPr>
          <a:xfrm>
            <a:off x="3109913" y="152400"/>
            <a:ext cx="11155362" cy="635635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Thứ Năm, ngày 17 tháng 10 năm 2024</a:t>
            </a:r>
            <a:endParaRPr lang="en-US" altLang="zh-CN" sz="3200" b="1">
              <a:solidFill>
                <a:schemeClr val="bg2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81" name="Text Box 14"/>
          <p:cNvSpPr txBox="1"/>
          <p:nvPr/>
        </p:nvSpPr>
        <p:spPr>
          <a:xfrm>
            <a:off x="3337560" y="581025"/>
            <a:ext cx="11153775" cy="635000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Đạo đức</a:t>
            </a:r>
            <a:endParaRPr lang="en-US" altLang="zh-CN" sz="3200" b="1">
              <a:solidFill>
                <a:schemeClr val="bg2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90" y="6275070"/>
            <a:ext cx="5279390" cy="2354580"/>
          </a:xfrm>
          <a:prstGeom prst="rect">
            <a:avLst/>
          </a:prstGeom>
        </p:spPr>
      </p:pic>
      <p:sp>
        <p:nvSpPr>
          <p:cNvPr id="8" name="Oval Callout 7"/>
          <p:cNvSpPr/>
          <p:nvPr/>
        </p:nvSpPr>
        <p:spPr>
          <a:xfrm>
            <a:off x="5090160" y="3736340"/>
            <a:ext cx="9223375" cy="2410460"/>
          </a:xfrm>
          <a:prstGeom prst="wedgeEllipseCallout">
            <a:avLst>
              <a:gd name="adj1" fmla="val -43712"/>
              <a:gd name="adj2" fmla="val 59392"/>
            </a:avLst>
          </a:prstGeom>
          <a:ln w="3175"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just"/>
            <a:r>
              <a:rPr lang="nl-NL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nl-NL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nl-NL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làm và sẽ làm để thể hiện quan tâm đến hàng xóm láng </a:t>
            </a:r>
            <a:r>
              <a:rPr lang="nl-NL" sz="4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giềng? </a:t>
            </a:r>
            <a:endParaRPr lang="en-US" sz="44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1252" y="2666950"/>
            <a:ext cx="5124213" cy="1699272"/>
            <a:chOff x="479771" y="4186500"/>
            <a:chExt cx="2677424" cy="127445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200000"/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79771" y="4186500"/>
              <a:ext cx="2677424" cy="127445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148950" y="4550361"/>
              <a:ext cx="1668620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4400" b="1" dirty="0">
                  <a:solidFill>
                    <a:srgbClr val="FFFFFF"/>
                  </a:solidFill>
                  <a:latin typeface="UTM Cookies"/>
                </a:rPr>
                <a:t>VẬN DỤNG</a:t>
              </a:r>
              <a:endParaRPr lang="vi-VN" sz="4400" b="1" dirty="0">
                <a:solidFill>
                  <a:srgbClr val="FFFFFF"/>
                </a:solidFill>
                <a:latin typeface="UTM Cookies"/>
              </a:endParaRPr>
            </a:p>
          </p:txBody>
        </p:sp>
      </p:grpSp>
      <p:sp>
        <p:nvSpPr>
          <p:cNvPr id="3079" name="Text Box 14"/>
          <p:cNvSpPr txBox="1"/>
          <p:nvPr/>
        </p:nvSpPr>
        <p:spPr>
          <a:xfrm>
            <a:off x="3065463" y="1084263"/>
            <a:ext cx="10985500" cy="635635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Bài 3: QUAN TÂM HÀNG XÓM LÁNG GIỀNG (TIẾT 2)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80" name="Text Box 14"/>
          <p:cNvSpPr txBox="1"/>
          <p:nvPr/>
        </p:nvSpPr>
        <p:spPr>
          <a:xfrm>
            <a:off x="3109913" y="152400"/>
            <a:ext cx="11155362" cy="635635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Thứ Năm, ngày 17 tháng 10 năm 2024</a:t>
            </a:r>
            <a:endParaRPr lang="en-US" altLang="zh-CN" sz="3200" b="1">
              <a:solidFill>
                <a:schemeClr val="bg2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81" name="Text Box 14"/>
          <p:cNvSpPr txBox="1"/>
          <p:nvPr/>
        </p:nvSpPr>
        <p:spPr>
          <a:xfrm>
            <a:off x="3337560" y="581025"/>
            <a:ext cx="11153775" cy="635000"/>
          </a:xfrm>
          <a:prstGeom prst="rect">
            <a:avLst/>
          </a:prstGeom>
          <a:noFill/>
          <a:ln w="9525">
            <a:noFill/>
          </a:ln>
        </p:spPr>
        <p:txBody>
          <a:bodyPr wrap="square" lIns="143689" tIns="71844" rIns="143689" bIns="71844" anchor="t" anchorCtr="0">
            <a:spAutoFit/>
          </a:bodyPr>
          <a:p>
            <a:pPr algn="ctr"/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Đạo đức</a:t>
            </a:r>
            <a:endParaRPr lang="en-US" altLang="zh-CN" sz="3200" b="1">
              <a:solidFill>
                <a:schemeClr val="bg2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te Sticker by Slidesgo">
  <a:themeElements>
    <a:clrScheme name="Simple Light">
      <a:dk1>
        <a:srgbClr val="EA4F46"/>
      </a:dk1>
      <a:lt1>
        <a:srgbClr val="F7D538"/>
      </a:lt1>
      <a:dk2>
        <a:srgbClr val="472C18"/>
      </a:dk2>
      <a:lt2>
        <a:srgbClr val="B2DEEE"/>
      </a:lt2>
      <a:accent1>
        <a:srgbClr val="A2CF9D"/>
      </a:accent1>
      <a:accent2>
        <a:srgbClr val="FFFFFF"/>
      </a:accent2>
      <a:accent3>
        <a:srgbClr val="EF786D"/>
      </a:accent3>
      <a:accent4>
        <a:srgbClr val="7A4934"/>
      </a:accent4>
      <a:accent5>
        <a:srgbClr val="D43733"/>
      </a:accent5>
      <a:accent6>
        <a:srgbClr val="D3AC09"/>
      </a:accent6>
      <a:hlink>
        <a:srgbClr val="F7D538"/>
      </a:hlink>
      <a:folHlink>
        <a:srgbClr val="0097A7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1710</Words>
  <Application>WPS Presentation</Application>
  <PresentationFormat>Custom</PresentationFormat>
  <Paragraphs>77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SimSun</vt:lpstr>
      <vt:lpstr>Wingdings</vt:lpstr>
      <vt:lpstr>Arial</vt:lpstr>
      <vt:lpstr>UTM Cookies</vt:lpstr>
      <vt:lpstr>Segoe Print</vt:lpstr>
      <vt:lpstr>站酷快乐体2016修订版</vt:lpstr>
      <vt:lpstr>Times New Roman</vt:lpstr>
      <vt:lpstr>Microsoft YaHei</vt:lpstr>
      <vt:lpstr>Arial Unicode MS</vt:lpstr>
      <vt:lpstr>Calibri</vt:lpstr>
      <vt:lpstr>Cute Sticker by Slidesgo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Chi Lê</cp:lastModifiedBy>
  <cp:revision>29</cp:revision>
  <dcterms:created xsi:type="dcterms:W3CDTF">2021-11-20T01:12:00Z</dcterms:created>
  <dcterms:modified xsi:type="dcterms:W3CDTF">2024-10-14T02:52:47Z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A4FEF666F4AD4FE59BDDE55E018D1690_12</vt:lpwstr>
  </property>
  <property fmtid="{D5CDD505-2E9C-101B-9397-08002B2CF9AE}" pid="3" name="KSOProductBuildVer">
    <vt:lpwstr>1033-12.2.0.18283</vt:lpwstr>
  </property>
</Properties>
</file>