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6" r:id="rId4"/>
    <p:sldMasterId id="2147483678" r:id="rId5"/>
    <p:sldMasterId id="2147483690" r:id="rId6"/>
  </p:sldMasterIdLst>
  <p:notesMasterIdLst>
    <p:notesMasterId r:id="rId8"/>
  </p:notesMasterIdLst>
  <p:sldIdLst>
    <p:sldId id="258" r:id="rId7"/>
    <p:sldId id="11088438" r:id="rId9"/>
    <p:sldId id="11088403" r:id="rId10"/>
    <p:sldId id="11088435" r:id="rId11"/>
    <p:sldId id="11088439" r:id="rId12"/>
    <p:sldId id="11088441" r:id="rId13"/>
    <p:sldId id="11088442" r:id="rId14"/>
    <p:sldId id="11088443" r:id="rId15"/>
    <p:sldId id="11088431" r:id="rId16"/>
    <p:sldId id="11088402" r:id="rId17"/>
    <p:sldId id="11088407" r:id="rId18"/>
    <p:sldId id="3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C68E9-282E-48F1-BBFB-E2348BE097A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EF679-88C4-4BBB-9098-5882E119C1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  <a:endParaRPr lang="en-US"/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  <a:endParaRPr lang="en-US"/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5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9.xml"/><Relationship Id="rId2" Type="http://schemas.openxmlformats.org/officeDocument/2006/relationships/audio" Target="../media/audio1.wav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tags" Target="../tags/tag2.xml"/><Relationship Id="rId3" Type="http://schemas.openxmlformats.org/officeDocument/2006/relationships/image" Target="../media/image16.png"/><Relationship Id="rId2" Type="http://schemas.openxmlformats.org/officeDocument/2006/relationships/tags" Target="../tags/tag1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31" y="-707553"/>
            <a:ext cx="3419573" cy="58211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292"/>
            <a:ext cx="2036252" cy="3488708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loud 8"/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34"/>
          <p:cNvSpPr>
            <a:spLocks noEditPoints="1"/>
          </p:cNvSpPr>
          <p:nvPr/>
        </p:nvSpPr>
        <p:spPr bwMode="auto">
          <a:xfrm rot="20640000">
            <a:off x="-312285" y="2601500"/>
            <a:ext cx="2537573" cy="92964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45252" tIns="72626" rIns="145252" bIns="72626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42366" y="728133"/>
            <a:ext cx="10024533" cy="6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9" tIns="71753" rIns="143509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</a:pPr>
            <a:r>
              <a:rPr lang="en-US" altLang="en-US" sz="3495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TRƯỜNG TIỂU HỌC </a:t>
            </a:r>
            <a:r>
              <a:rPr lang="en-US" altLang="en-US" sz="3495" b="1" strike="noStrike" noProof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BÌNH NHÂM</a:t>
            </a:r>
            <a:endParaRPr lang="en-US" altLang="en-US" sz="3495" b="1" strike="noStrike" noProof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122295" y="4347845"/>
            <a:ext cx="7110095" cy="158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9" tIns="71753" rIns="143509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ts val="1800"/>
              </a:spcBef>
              <a:defRPr/>
            </a:pPr>
            <a:r>
              <a:rPr lang="en-US" sz="3995" b="1" strike="noStrike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Môn Đạo đức lớp 3</a:t>
            </a:r>
            <a:endParaRPr lang="en-US" sz="3995" b="1" strike="noStrike" noProof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defRPr/>
            </a:pPr>
            <a:endParaRPr lang="en-US" sz="5395" b="1" strike="noStrike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24815" y="2463800"/>
            <a:ext cx="11457517" cy="180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9" tIns="71753" rIns="143509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ts val="0"/>
              </a:spcBef>
              <a:defRPr/>
            </a:pPr>
            <a:r>
              <a:rPr lang="en-US" sz="5395" b="1" strike="noStrike" noProof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CHÀO MỪNG QUÝ THẦY </a:t>
            </a:r>
            <a:r>
              <a:rPr lang="en-US" sz="5395" b="1" strike="noStrike" noProof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CÔ</a:t>
            </a:r>
            <a:endParaRPr lang="en-US" sz="5395" b="1" strike="noStrike" noProof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ts val="0"/>
              </a:spcBef>
              <a:defRPr/>
            </a:pPr>
            <a:r>
              <a:rPr lang="en-US" sz="5395" b="1" strike="noStrike" noProof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VỀ </a:t>
            </a:r>
            <a:r>
              <a:rPr lang="en-US" sz="5395" b="1" strike="noStrike" noProof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DỰ GIỜ THĂM LỚP</a:t>
            </a:r>
            <a:endParaRPr lang="en-US" sz="5395" b="1" strike="noStrike" noProof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50048" y="1452033"/>
            <a:ext cx="59774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4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5" grpId="0"/>
      <p:bldP spid="5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96" y="1862459"/>
            <a:ext cx="3438525" cy="9620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732822" y="2026969"/>
            <a:ext cx="6775940" cy="4009292"/>
          </a:xfrm>
          <a:prstGeom prst="cloud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thể hiện sự quan tâm đến hàng xóm láng giềng, thì em sẽ hành động như thế nào?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14"/>
          <p:cNvSpPr txBox="1"/>
          <p:nvPr/>
        </p:nvSpPr>
        <p:spPr>
          <a:xfrm>
            <a:off x="126683" y="998538"/>
            <a:ext cx="10985500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3: QUAN TÂM HÀNG XÓM LÁNG GIỀNG (TIẾT 3)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0" name="Text Box 14"/>
          <p:cNvSpPr txBox="1"/>
          <p:nvPr/>
        </p:nvSpPr>
        <p:spPr>
          <a:xfrm>
            <a:off x="171133" y="66675"/>
            <a:ext cx="11155362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 Năm, ngày 24 tháng 10 năm 2024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1" name="Text Box 14"/>
          <p:cNvSpPr txBox="1"/>
          <p:nvPr/>
        </p:nvSpPr>
        <p:spPr>
          <a:xfrm>
            <a:off x="398780" y="495300"/>
            <a:ext cx="11153775" cy="635000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Đạo đức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-50328" y="1"/>
            <a:ext cx="12219444" cy="6857999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9" y="1638292"/>
            <a:ext cx="2917023" cy="5368564"/>
          </a:xfrm>
          <a:prstGeom prst="rect">
            <a:avLst/>
          </a:prstGeom>
        </p:spPr>
      </p:pic>
      <p:sp>
        <p:nvSpPr>
          <p:cNvPr id="2" name="Curved Up Ribbon 1"/>
          <p:cNvSpPr/>
          <p:nvPr/>
        </p:nvSpPr>
        <p:spPr>
          <a:xfrm>
            <a:off x="3650301" y="996462"/>
            <a:ext cx="5833668" cy="1477108"/>
          </a:xfrm>
          <a:prstGeom prst="ellipseRibbon2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4454" y="2948354"/>
            <a:ext cx="7193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6805" y="1357231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học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78"/>
            <a:ext cx="12191999" cy="6888278"/>
          </a:xfrm>
          <a:prstGeom prst="rect">
            <a:avLst/>
          </a:prstGeom>
        </p:spPr>
      </p:pic>
      <p:sp>
        <p:nvSpPr>
          <p:cNvPr id="3079" name="Text Box 14"/>
          <p:cNvSpPr txBox="1"/>
          <p:nvPr/>
        </p:nvSpPr>
        <p:spPr>
          <a:xfrm>
            <a:off x="126683" y="998538"/>
            <a:ext cx="10985500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3: QUAN TÂM HÀNG XÓM LÁNG GIỀNG (TIẾT 3)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0" name="Text Box 14"/>
          <p:cNvSpPr txBox="1"/>
          <p:nvPr/>
        </p:nvSpPr>
        <p:spPr>
          <a:xfrm>
            <a:off x="171133" y="66675"/>
            <a:ext cx="11155362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 Năm, ngày 24 tháng 10 năm 2024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1" name="Text Box 14"/>
          <p:cNvSpPr txBox="1"/>
          <p:nvPr/>
        </p:nvSpPr>
        <p:spPr>
          <a:xfrm>
            <a:off x="398780" y="495300"/>
            <a:ext cx="11153775" cy="635000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Đạo đức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1"/>
            <a:ext cx="12219444" cy="6466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4723" y="1695618"/>
            <a:ext cx="468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3883" y="2234227"/>
            <a:ext cx="8009264" cy="400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230" y="3925549"/>
            <a:ext cx="7308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7088" y="2478789"/>
            <a:ext cx="5122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47" y="3917662"/>
            <a:ext cx="2364032" cy="2940338"/>
          </a:xfrm>
          <a:prstGeom prst="rect">
            <a:avLst/>
          </a:prstGeom>
        </p:spPr>
      </p:pic>
      <p:sp>
        <p:nvSpPr>
          <p:cNvPr id="3079" name="Text Box 14"/>
          <p:cNvSpPr txBox="1"/>
          <p:nvPr/>
        </p:nvSpPr>
        <p:spPr>
          <a:xfrm>
            <a:off x="126683" y="998538"/>
            <a:ext cx="10985500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3: QUAN TÂM HÀNG XÓM LÁNG GIỀNG (TIẾT 3)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0" name="Text Box 14"/>
          <p:cNvSpPr txBox="1"/>
          <p:nvPr/>
        </p:nvSpPr>
        <p:spPr>
          <a:xfrm>
            <a:off x="171133" y="66675"/>
            <a:ext cx="11155362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 Năm, ngày 24 tháng 10 năm 2024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1" name="Text Box 14"/>
          <p:cNvSpPr txBox="1"/>
          <p:nvPr/>
        </p:nvSpPr>
        <p:spPr>
          <a:xfrm>
            <a:off x="398780" y="495300"/>
            <a:ext cx="11153775" cy="635000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Đạo đức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98426"/>
            <a:ext cx="12219444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33" y="158915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435" y="2831465"/>
            <a:ext cx="4625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29" y="1923395"/>
            <a:ext cx="7934325" cy="4057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0124" y="5474677"/>
            <a:ext cx="786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ĩ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14"/>
          <p:cNvSpPr txBox="1"/>
          <p:nvPr/>
        </p:nvSpPr>
        <p:spPr>
          <a:xfrm>
            <a:off x="126683" y="998538"/>
            <a:ext cx="10985500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3: QUAN TÂM HÀNG XÓM LÁNG GIỀNG (TIẾT 3)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0" name="Text Box 14"/>
          <p:cNvSpPr txBox="1"/>
          <p:nvPr/>
        </p:nvSpPr>
        <p:spPr>
          <a:xfrm>
            <a:off x="171133" y="66675"/>
            <a:ext cx="11155362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 Năm, ngày 24 tháng 10 năm 2024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1" name="Text Box 14"/>
          <p:cNvSpPr txBox="1"/>
          <p:nvPr/>
        </p:nvSpPr>
        <p:spPr>
          <a:xfrm>
            <a:off x="398780" y="495300"/>
            <a:ext cx="11153775" cy="635000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Đạo đức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10160" y="1"/>
            <a:ext cx="12219444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73" y="1386591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2970" y="2470785"/>
            <a:ext cx="4724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38" y="1574584"/>
            <a:ext cx="5672487" cy="4119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6338" y="5791200"/>
            <a:ext cx="8464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14"/>
          <p:cNvSpPr txBox="1"/>
          <p:nvPr/>
        </p:nvSpPr>
        <p:spPr>
          <a:xfrm>
            <a:off x="126683" y="998538"/>
            <a:ext cx="10985500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3: QUAN TÂM HÀNG XÓM LÁNG GIỀNG (TIẾT 3)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0" name="Text Box 14"/>
          <p:cNvSpPr txBox="1"/>
          <p:nvPr/>
        </p:nvSpPr>
        <p:spPr>
          <a:xfrm>
            <a:off x="171133" y="66675"/>
            <a:ext cx="11155362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 Năm, ngày 24 tháng 10 năm 2024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1" name="Text Box 14"/>
          <p:cNvSpPr txBox="1"/>
          <p:nvPr/>
        </p:nvSpPr>
        <p:spPr>
          <a:xfrm>
            <a:off x="398780" y="495300"/>
            <a:ext cx="11153775" cy="635000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Đạo đức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6338" y="5791200"/>
            <a:ext cx="846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24" y="1574799"/>
            <a:ext cx="6401113" cy="3982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73" y="1386591"/>
            <a:ext cx="3114675" cy="866775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902970" y="2470785"/>
            <a:ext cx="4724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14"/>
          <p:cNvSpPr txBox="1"/>
          <p:nvPr/>
        </p:nvSpPr>
        <p:spPr>
          <a:xfrm>
            <a:off x="126683" y="998538"/>
            <a:ext cx="10985500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3: QUAN TÂM HÀNG XÓM LÁNG GIỀNG (TIẾT 3)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0" name="Text Box 14"/>
          <p:cNvSpPr txBox="1"/>
          <p:nvPr/>
        </p:nvSpPr>
        <p:spPr>
          <a:xfrm>
            <a:off x="171133" y="66675"/>
            <a:ext cx="11155362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 Năm, ngày 24 tháng 10 năm 2024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1" name="Text Box 14"/>
          <p:cNvSpPr txBox="1"/>
          <p:nvPr/>
        </p:nvSpPr>
        <p:spPr>
          <a:xfrm>
            <a:off x="398780" y="495300"/>
            <a:ext cx="11153775" cy="635000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Đạo đức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6338" y="5791200"/>
            <a:ext cx="8464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97" y="1574584"/>
            <a:ext cx="5247909" cy="3989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73" y="1386591"/>
            <a:ext cx="3114675" cy="866775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902970" y="2470785"/>
            <a:ext cx="4724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14"/>
          <p:cNvSpPr txBox="1"/>
          <p:nvPr/>
        </p:nvSpPr>
        <p:spPr>
          <a:xfrm>
            <a:off x="126683" y="998538"/>
            <a:ext cx="10985500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3: QUAN TÂM HÀNG XÓM LÁNG GIỀNG (TIẾT 3)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0" name="Text Box 14"/>
          <p:cNvSpPr txBox="1"/>
          <p:nvPr/>
        </p:nvSpPr>
        <p:spPr>
          <a:xfrm>
            <a:off x="171133" y="66675"/>
            <a:ext cx="11155362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 Năm, ngày 24 tháng 10 năm 2024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1" name="Text Box 14"/>
          <p:cNvSpPr txBox="1"/>
          <p:nvPr/>
        </p:nvSpPr>
        <p:spPr>
          <a:xfrm>
            <a:off x="398780" y="495300"/>
            <a:ext cx="11153775" cy="635000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Đạo đức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47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803" y="1751916"/>
            <a:ext cx="322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0" y="2336800"/>
            <a:ext cx="105403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14"/>
          <p:cNvSpPr txBox="1"/>
          <p:nvPr/>
        </p:nvSpPr>
        <p:spPr>
          <a:xfrm>
            <a:off x="126683" y="998538"/>
            <a:ext cx="10985500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3: QUAN TÂM HÀNG XÓM LÁNG GIỀNG (TIẾT 3)</a:t>
            </a:r>
            <a:endParaRPr lang="en-US" altLang="zh-CN" sz="3200" b="1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0" name="Text Box 14"/>
          <p:cNvSpPr txBox="1"/>
          <p:nvPr/>
        </p:nvSpPr>
        <p:spPr>
          <a:xfrm>
            <a:off x="171133" y="66675"/>
            <a:ext cx="11155362" cy="635635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 Năm, ngày 24 tháng 10 năm 2024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081" name="Text Box 14"/>
          <p:cNvSpPr txBox="1"/>
          <p:nvPr/>
        </p:nvSpPr>
        <p:spPr>
          <a:xfrm>
            <a:off x="398780" y="495300"/>
            <a:ext cx="11153775" cy="635000"/>
          </a:xfrm>
          <a:prstGeom prst="rect">
            <a:avLst/>
          </a:prstGeom>
          <a:noFill/>
          <a:ln w="9525">
            <a:noFill/>
          </a:ln>
        </p:spPr>
        <p:txBody>
          <a:bodyPr wrap="square" lIns="143689" tIns="71844" rIns="143689" bIns="71844" anchor="t" anchorCtr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Đạo đức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1794</Words>
  <Application>WPS Presentation</Application>
  <PresentationFormat>Custom</PresentationFormat>
  <Paragraphs>95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SimSun</vt:lpstr>
      <vt:lpstr>Wingdings</vt:lpstr>
      <vt:lpstr>Averta Std CY Bold</vt:lpstr>
      <vt:lpstr>Segoe Print</vt:lpstr>
      <vt:lpstr>Arial-Rounded</vt:lpstr>
      <vt:lpstr>VNI 27 Bendigo</vt:lpstr>
      <vt:lpstr>Quicksand Medium</vt:lpstr>
      <vt:lpstr>Arial-SGK-TV</vt:lpstr>
      <vt:lpstr>Calibri Light</vt:lpstr>
      <vt:lpstr>Calibri</vt:lpstr>
      <vt:lpstr>Microsoft YaHei</vt:lpstr>
      <vt:lpstr>Calibri</vt:lpstr>
      <vt:lpstr>Utm AVO</vt:lpstr>
      <vt:lpstr>Times New Roman</vt:lpstr>
      <vt:lpstr>Arial Unicode MS</vt:lpstr>
      <vt:lpstr>Utm AVO</vt:lpstr>
      <vt:lpstr>1_Office Theme</vt:lpstr>
      <vt:lpstr>Hoạt động</vt:lpstr>
      <vt:lpstr>Office 主题​​</vt:lpstr>
      <vt:lpstr>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</dc:creator>
  <cp:lastModifiedBy>Chi Lê</cp:lastModifiedBy>
  <cp:revision>13</cp:revision>
  <dcterms:created xsi:type="dcterms:W3CDTF">2021-08-01T12:48:00Z</dcterms:created>
  <dcterms:modified xsi:type="dcterms:W3CDTF">2024-10-14T02:58:24Z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9A581FFC9B684B51BC5DDE8754379754_12</vt:lpwstr>
  </property>
  <property fmtid="{D5CDD505-2E9C-101B-9397-08002B2CF9AE}" pid="3" name="KSOProductBuildVer">
    <vt:lpwstr>1033-12.2.0.18283</vt:lpwstr>
  </property>
</Properties>
</file>