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gif" ContentType="image/gif"/>
  <Default Extension="emf" ContentType="image/x-emf"/>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280" r:id="rId5"/>
    <p:sldId id="257" r:id="rId6"/>
    <p:sldId id="286" r:id="rId7"/>
    <p:sldId id="285" r:id="rId8"/>
    <p:sldId id="258" r:id="rId9"/>
    <p:sldId id="283" r:id="rId10"/>
    <p:sldId id="270" r:id="rId11"/>
    <p:sldId id="272" r:id="rId12"/>
    <p:sldId id="278" r:id="rId13"/>
    <p:sldId id="273" r:id="rId14"/>
    <p:sldId id="277" r:id="rId15"/>
    <p:sldId id="279" r:id="rId16"/>
    <p:sldId id="284" r:id="rId17"/>
    <p:sldId id="271" r:id="rId18"/>
    <p:sldId id="267" r:id="rId19"/>
  </p:sldIdLst>
  <p:sldSz cx="16276320" cy="9144000"/>
  <p:notesSz cx="6858000" cy="9144000"/>
  <p:defaultTextStyle>
    <a:defPPr>
      <a:defRPr lang="zh-CN"/>
    </a:defPPr>
    <a:lvl1pPr marL="0" lvl="0" indent="0" algn="l" defTabSz="885190" eaLnBrk="1" fontAlgn="base" latinLnBrk="0" hangingPunct="1">
      <a:lnSpc>
        <a:spcPct val="100000"/>
      </a:lnSpc>
      <a:spcBef>
        <a:spcPct val="0"/>
      </a:spcBef>
      <a:spcAft>
        <a:spcPct val="0"/>
      </a:spcAft>
      <a:buNone/>
      <a:defRPr sz="2900" b="0" i="0" u="none" kern="1200" baseline="0">
        <a:solidFill>
          <a:schemeClr val="tx1"/>
        </a:solidFill>
        <a:latin typeface="Arial" panose="020B0604020202020204" pitchFamily="34" charset="0"/>
        <a:ea typeface="SimSun" panose="02010600030101010101" pitchFamily="2" charset="-122"/>
      </a:defRPr>
    </a:lvl1pPr>
    <a:lvl2pPr marL="442595" lvl="1" indent="0" algn="l" defTabSz="885190" eaLnBrk="1" fontAlgn="base" latinLnBrk="0" hangingPunct="1">
      <a:lnSpc>
        <a:spcPct val="100000"/>
      </a:lnSpc>
      <a:spcBef>
        <a:spcPct val="0"/>
      </a:spcBef>
      <a:spcAft>
        <a:spcPct val="0"/>
      </a:spcAft>
      <a:buNone/>
      <a:defRPr sz="2900" b="0" i="0" u="none" kern="1200" baseline="0">
        <a:solidFill>
          <a:schemeClr val="tx1"/>
        </a:solidFill>
        <a:latin typeface="Arial" panose="020B0604020202020204" pitchFamily="34" charset="0"/>
        <a:ea typeface="SimSun" panose="02010600030101010101" pitchFamily="2" charset="-122"/>
      </a:defRPr>
    </a:lvl2pPr>
    <a:lvl3pPr marL="885190" lvl="2" indent="0" algn="l" defTabSz="885190" eaLnBrk="1" fontAlgn="base" latinLnBrk="0" hangingPunct="1">
      <a:lnSpc>
        <a:spcPct val="100000"/>
      </a:lnSpc>
      <a:spcBef>
        <a:spcPct val="0"/>
      </a:spcBef>
      <a:spcAft>
        <a:spcPct val="0"/>
      </a:spcAft>
      <a:buNone/>
      <a:defRPr sz="2900" b="0" i="0" u="none" kern="1200" baseline="0">
        <a:solidFill>
          <a:schemeClr val="tx1"/>
        </a:solidFill>
        <a:latin typeface="Arial" panose="020B0604020202020204" pitchFamily="34" charset="0"/>
        <a:ea typeface="SimSun" panose="02010600030101010101" pitchFamily="2" charset="-122"/>
      </a:defRPr>
    </a:lvl3pPr>
    <a:lvl4pPr marL="1327785" lvl="3" indent="0" algn="l" defTabSz="885190" eaLnBrk="1" fontAlgn="base" latinLnBrk="0" hangingPunct="1">
      <a:lnSpc>
        <a:spcPct val="100000"/>
      </a:lnSpc>
      <a:spcBef>
        <a:spcPct val="0"/>
      </a:spcBef>
      <a:spcAft>
        <a:spcPct val="0"/>
      </a:spcAft>
      <a:buNone/>
      <a:defRPr sz="2900" b="0" i="0" u="none" kern="1200" baseline="0">
        <a:solidFill>
          <a:schemeClr val="tx1"/>
        </a:solidFill>
        <a:latin typeface="Arial" panose="020B0604020202020204" pitchFamily="34" charset="0"/>
        <a:ea typeface="SimSun" panose="02010600030101010101" pitchFamily="2" charset="-122"/>
      </a:defRPr>
    </a:lvl4pPr>
    <a:lvl5pPr marL="1770380" lvl="4" indent="0" algn="l" defTabSz="885190" eaLnBrk="1" fontAlgn="base" latinLnBrk="0" hangingPunct="1">
      <a:lnSpc>
        <a:spcPct val="100000"/>
      </a:lnSpc>
      <a:spcBef>
        <a:spcPct val="0"/>
      </a:spcBef>
      <a:spcAft>
        <a:spcPct val="0"/>
      </a:spcAft>
      <a:buNone/>
      <a:defRPr sz="2900" b="0" i="0" u="none" kern="1200" baseline="0">
        <a:solidFill>
          <a:schemeClr val="tx1"/>
        </a:solidFill>
        <a:latin typeface="Arial" panose="020B0604020202020204" pitchFamily="34" charset="0"/>
        <a:ea typeface="SimSun" panose="02010600030101010101" pitchFamily="2" charset="-122"/>
      </a:defRPr>
    </a:lvl5pPr>
    <a:lvl6pPr marL="2213610" lvl="5" indent="0" algn="l" defTabSz="885190" eaLnBrk="1" fontAlgn="base" latinLnBrk="0" hangingPunct="1">
      <a:lnSpc>
        <a:spcPct val="100000"/>
      </a:lnSpc>
      <a:spcBef>
        <a:spcPct val="0"/>
      </a:spcBef>
      <a:spcAft>
        <a:spcPct val="0"/>
      </a:spcAft>
      <a:buNone/>
      <a:defRPr sz="2900" b="0" i="0" u="none" kern="1200" baseline="0">
        <a:solidFill>
          <a:schemeClr val="tx1"/>
        </a:solidFill>
        <a:latin typeface="Arial" panose="020B0604020202020204" pitchFamily="34" charset="0"/>
        <a:ea typeface="SimSun" panose="02010600030101010101" pitchFamily="2" charset="-122"/>
      </a:defRPr>
    </a:lvl6pPr>
    <a:lvl7pPr marL="2656205" lvl="6" indent="0" algn="l" defTabSz="885190" eaLnBrk="1" fontAlgn="base" latinLnBrk="0" hangingPunct="1">
      <a:lnSpc>
        <a:spcPct val="100000"/>
      </a:lnSpc>
      <a:spcBef>
        <a:spcPct val="0"/>
      </a:spcBef>
      <a:spcAft>
        <a:spcPct val="0"/>
      </a:spcAft>
      <a:buNone/>
      <a:defRPr sz="2900" b="0" i="0" u="none" kern="1200" baseline="0">
        <a:solidFill>
          <a:schemeClr val="tx1"/>
        </a:solidFill>
        <a:latin typeface="Arial" panose="020B0604020202020204" pitchFamily="34" charset="0"/>
        <a:ea typeface="SimSun" panose="02010600030101010101" pitchFamily="2" charset="-122"/>
      </a:defRPr>
    </a:lvl7pPr>
    <a:lvl8pPr marL="3098800" lvl="7" indent="0" algn="l" defTabSz="885190" eaLnBrk="1" fontAlgn="base" latinLnBrk="0" hangingPunct="1">
      <a:lnSpc>
        <a:spcPct val="100000"/>
      </a:lnSpc>
      <a:spcBef>
        <a:spcPct val="0"/>
      </a:spcBef>
      <a:spcAft>
        <a:spcPct val="0"/>
      </a:spcAft>
      <a:buNone/>
      <a:defRPr sz="2900" b="0" i="0" u="none" kern="1200" baseline="0">
        <a:solidFill>
          <a:schemeClr val="tx1"/>
        </a:solidFill>
        <a:latin typeface="Arial" panose="020B0604020202020204" pitchFamily="34" charset="0"/>
        <a:ea typeface="SimSun" panose="02010600030101010101" pitchFamily="2" charset="-122"/>
      </a:defRPr>
    </a:lvl8pPr>
    <a:lvl9pPr marL="3541395" lvl="8" indent="0" algn="l" defTabSz="885190" eaLnBrk="1" fontAlgn="base" latinLnBrk="0" hangingPunct="1">
      <a:lnSpc>
        <a:spcPct val="100000"/>
      </a:lnSpc>
      <a:spcBef>
        <a:spcPct val="0"/>
      </a:spcBef>
      <a:spcAft>
        <a:spcPct val="0"/>
      </a:spcAft>
      <a:buNone/>
      <a:defRPr sz="2900" b="0" i="0" u="none" kern="1200" baseline="0">
        <a:solidFill>
          <a:schemeClr val="tx1"/>
        </a:solidFill>
        <a:latin typeface="Arial" panose="020B0604020202020204" pitchFamily="34" charset="0"/>
        <a:ea typeface="SimSun" panose="02010600030101010101" pitchFamily="2" charset="-122"/>
      </a:defRPr>
    </a:lvl9pPr>
  </p:defaultTextStyle>
  <p:extLst>
    <p:ext uri="{EFAFB233-063F-42B5-8137-9DF3F51BA10A}">
      <p15:sldGuideLst xmlns:p15="http://schemas.microsoft.com/office/powerpoint/2012/main">
        <p15:guide id="1" orient="horz" pos="2968" userDrawn="1">
          <p15:clr>
            <a:srgbClr val="A4A3A4"/>
          </p15:clr>
        </p15:guide>
        <p15:guide id="2" pos="5285" userDrawn="1">
          <p15:clr>
            <a:srgbClr val="A4A3A4"/>
          </p15:clr>
        </p15:guide>
        <p15:guide id="3" orient="horz" pos="2878" userDrawn="1">
          <p15:clr>
            <a:srgbClr val="A4A3A4"/>
          </p15:clr>
        </p15:guide>
        <p15:guide id="4" pos="508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8F"/>
    <a:srgbClr val="D6ECEE"/>
    <a:srgbClr val="3399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55"/>
    <p:restoredTop sz="94660"/>
  </p:normalViewPr>
  <p:slideViewPr>
    <p:cSldViewPr showGuides="1">
      <p:cViewPr varScale="1">
        <p:scale>
          <a:sx n="60" d="100"/>
          <a:sy n="60" d="100"/>
        </p:scale>
        <p:origin x="-768" y="-72"/>
      </p:cViewPr>
      <p:guideLst>
        <p:guide orient="horz" pos="2968"/>
        <p:guide pos="5285"/>
        <p:guide orient="horz" pos="2878"/>
        <p:guide pos="5088"/>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2" Type="http://schemas.openxmlformats.org/officeDocument/2006/relationships/tableStyles" Target="tableStyles.xml"/><Relationship Id="rId21" Type="http://schemas.openxmlformats.org/officeDocument/2006/relationships/viewProps" Target="viewProps.xml"/><Relationship Id="rId20" Type="http://schemas.openxmlformats.org/officeDocument/2006/relationships/presProps" Target="presProps.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页眉占位符 16385"/>
          <p:cNvSpPr>
            <a:spLocks noGrp="1"/>
          </p:cNvSpPr>
          <p:nvPr>
            <p:ph type="hdr" sz="quarter"/>
          </p:nvPr>
        </p:nvSpPr>
        <p:spPr>
          <a:xfrm>
            <a:off x="0" y="0"/>
            <a:ext cx="2971800" cy="457200"/>
          </a:xfrm>
          <a:prstGeom prst="rect">
            <a:avLst/>
          </a:prstGeom>
          <a:noFill/>
          <a:ln w="9525">
            <a:noFill/>
          </a:ln>
        </p:spPr>
        <p:txBody>
          <a:bodyPr/>
          <a:lstStyle/>
          <a:p>
            <a:pPr lvl="0"/>
            <a:endParaRPr lang="zh-CN" sz="1200" dirty="0"/>
          </a:p>
        </p:txBody>
      </p:sp>
      <p:sp>
        <p:nvSpPr>
          <p:cNvPr id="16387" name="日期占位符 16386"/>
          <p:cNvSpPr>
            <a:spLocks noGrp="1"/>
          </p:cNvSpPr>
          <p:nvPr>
            <p:ph type="dt" idx="1"/>
          </p:nvPr>
        </p:nvSpPr>
        <p:spPr>
          <a:xfrm>
            <a:off x="3884613" y="0"/>
            <a:ext cx="2971800" cy="457200"/>
          </a:xfrm>
          <a:prstGeom prst="rect">
            <a:avLst/>
          </a:prstGeom>
          <a:noFill/>
          <a:ln w="9525">
            <a:noFill/>
          </a:ln>
        </p:spPr>
        <p:txBody>
          <a:bodyPr/>
          <a:lstStyle/>
          <a:p>
            <a:pPr lvl="0" algn="r"/>
            <a:endParaRPr lang="zh-CN" altLang="en-US" sz="1200" dirty="0"/>
          </a:p>
        </p:txBody>
      </p:sp>
      <p:sp>
        <p:nvSpPr>
          <p:cNvPr id="16388" name="幻灯片图像占位符 16387"/>
          <p:cNvSpPr>
            <a:spLocks noGrp="1" noRot="1" noChangeAspect="1" noTextEdit="1"/>
          </p:cNvSpPr>
          <p:nvPr>
            <p:ph type="sldImg" idx="2"/>
          </p:nvPr>
        </p:nvSpPr>
        <p:spPr>
          <a:xfrm>
            <a:off x="377825" y="685800"/>
            <a:ext cx="6102350" cy="3429000"/>
          </a:xfrm>
          <a:prstGeom prst="rect">
            <a:avLst/>
          </a:prstGeom>
          <a:ln w="9525" cap="flat" cmpd="sng">
            <a:solidFill>
              <a:srgbClr val="000000"/>
            </a:solidFill>
            <a:prstDash val="solid"/>
            <a:miter/>
            <a:headEnd type="none" w="med" len="med"/>
            <a:tailEnd type="none" w="med" len="med"/>
          </a:ln>
        </p:spPr>
      </p:sp>
      <p:sp>
        <p:nvSpPr>
          <p:cNvPr id="16389" name="文本占位符 16388"/>
          <p:cNvSpPr>
            <a:spLocks noGrp="1"/>
          </p:cNvSpPr>
          <p:nvPr>
            <p:ph type="body" sz="quarter" idx="3"/>
          </p:nvPr>
        </p:nvSpPr>
        <p:spPr>
          <a:xfrm>
            <a:off x="685800" y="4343400"/>
            <a:ext cx="5486400" cy="4114800"/>
          </a:xfrm>
          <a:prstGeom prst="rect">
            <a:avLst/>
          </a:prstGeom>
          <a:noFill/>
          <a:ln w="9525">
            <a:noFill/>
          </a:ln>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6390" name="页脚占位符 16389"/>
          <p:cNvSpPr>
            <a:spLocks noGrp="1"/>
          </p:cNvSpPr>
          <p:nvPr>
            <p:ph type="ftr" sz="quarter" idx="4"/>
          </p:nvPr>
        </p:nvSpPr>
        <p:spPr>
          <a:xfrm>
            <a:off x="0" y="8685213"/>
            <a:ext cx="2971800" cy="457200"/>
          </a:xfrm>
          <a:prstGeom prst="rect">
            <a:avLst/>
          </a:prstGeom>
          <a:noFill/>
          <a:ln w="9525">
            <a:noFill/>
          </a:ln>
        </p:spPr>
        <p:txBody>
          <a:bodyPr anchor="b"/>
          <a:lstStyle/>
          <a:p>
            <a:pPr lvl="0"/>
            <a:endParaRPr lang="zh-CN" sz="1200" dirty="0"/>
          </a:p>
        </p:txBody>
      </p:sp>
      <p:sp>
        <p:nvSpPr>
          <p:cNvPr id="16391" name="灯片编号占位符 16390"/>
          <p:cNvSpPr>
            <a:spLocks noGrp="1"/>
          </p:cNvSpPr>
          <p:nvPr>
            <p:ph type="sldNum" sz="quarter" idx="5"/>
          </p:nvPr>
        </p:nvSpPr>
        <p:spPr>
          <a:xfrm>
            <a:off x="3884613" y="8685213"/>
            <a:ext cx="2971800" cy="457200"/>
          </a:xfrm>
          <a:prstGeom prst="rect">
            <a:avLst/>
          </a:prstGeom>
          <a:noFill/>
          <a:ln w="9525">
            <a:noFill/>
          </a:ln>
        </p:spPr>
        <p:txBody>
          <a:bodyPr anchor="b"/>
          <a:lstStyle/>
          <a:p>
            <a:pPr lvl="0" algn="r"/>
            <a:fld id="{9A0DB2DC-4C9A-4742-B13C-FB6460FD3503}" type="slidenum">
              <a:rPr lang="en-US" altLang="zh-CN" sz="1200" dirty="0"/>
            </a:fld>
            <a:endParaRPr lang="zh-CN" sz="1200" dirty="0"/>
          </a:p>
        </p:txBody>
      </p:sp>
    </p:spTree>
  </p:cSld>
  <p:clrMap bg1="lt1" tx1="dk1" bg2="lt2" tx2="dk2" accent1="accent1" accent2="accent2" accent3="accent3" accent4="accent4" accent5="accent5" accent6="accent6" hlink="hlink" folHlink="folHlink"/>
  <p:hf hdr="0" ftr="0" dt="0"/>
  <p:notesStyle>
    <a:lvl1pPr marL="0" lvl="0" indent="0" algn="l" defTabSz="88519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SimSun" panose="02010600030101010101" pitchFamily="2" charset="-122"/>
      </a:defRPr>
    </a:lvl1pPr>
    <a:lvl2pPr marL="442595" lvl="1" indent="0" algn="l" defTabSz="88519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SimSun" panose="02010600030101010101" pitchFamily="2" charset="-122"/>
      </a:defRPr>
    </a:lvl2pPr>
    <a:lvl3pPr marL="885190" lvl="2" indent="0" algn="l" defTabSz="88519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SimSun" panose="02010600030101010101" pitchFamily="2" charset="-122"/>
      </a:defRPr>
    </a:lvl3pPr>
    <a:lvl4pPr marL="1327785" lvl="3" indent="0" algn="l" defTabSz="88519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SimSun" panose="02010600030101010101" pitchFamily="2" charset="-122"/>
      </a:defRPr>
    </a:lvl4pPr>
    <a:lvl5pPr marL="1770380" lvl="4" indent="0" algn="l" defTabSz="88519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SimSun" panose="02010600030101010101" pitchFamily="2" charset="-122"/>
      </a:defRPr>
    </a:lvl5pPr>
    <a:lvl6pPr marL="2213610" lvl="5" indent="0" algn="l" defTabSz="88519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SimSun" panose="02010600030101010101" pitchFamily="2" charset="-122"/>
      </a:defRPr>
    </a:lvl6pPr>
    <a:lvl7pPr marL="2656205" lvl="6" indent="0" algn="l" defTabSz="88519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SimSun" panose="02010600030101010101" pitchFamily="2" charset="-122"/>
      </a:defRPr>
    </a:lvl7pPr>
    <a:lvl8pPr marL="3098800" lvl="7" indent="0" algn="l" defTabSz="88519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SimSun" panose="02010600030101010101" pitchFamily="2" charset="-122"/>
      </a:defRPr>
    </a:lvl8pPr>
    <a:lvl9pPr marL="3541395" lvl="8" indent="0" algn="l" defTabSz="88519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SimSun" panose="02010600030101010101" pitchFamily="2" charset="-122"/>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a:xfrm>
            <a:off x="377825" y="685800"/>
            <a:ext cx="6102350" cy="3429000"/>
          </a:xfrm>
        </p:spPr>
      </p:sp>
      <p:sp>
        <p:nvSpPr>
          <p:cNvPr id="17411" name="文本占位符 17410"/>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fld>
            <a:endParaRPr lang="zh-CN" sz="120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幻灯片图像占位符 55297"/>
          <p:cNvSpPr>
            <a:spLocks noGrp="1" noRot="1" noChangeAspect="1" noTextEdit="1"/>
          </p:cNvSpPr>
          <p:nvPr>
            <p:ph type="sldImg"/>
          </p:nvPr>
        </p:nvSpPr>
        <p:spPr>
          <a:xfrm>
            <a:off x="377825" y="685800"/>
            <a:ext cx="6102350" cy="3429000"/>
          </a:xfrm>
        </p:spPr>
      </p:sp>
      <p:sp>
        <p:nvSpPr>
          <p:cNvPr id="55299" name="文本占位符 55298"/>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fld>
            <a:endParaRPr lang="zh-CN" sz="1200"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幻灯片图像占位符 59393"/>
          <p:cNvSpPr>
            <a:spLocks noGrp="1" noRot="1" noChangeAspect="1" noTextEdit="1"/>
          </p:cNvSpPr>
          <p:nvPr>
            <p:ph type="sldImg"/>
          </p:nvPr>
        </p:nvSpPr>
        <p:spPr>
          <a:xfrm>
            <a:off x="377825" y="685800"/>
            <a:ext cx="6102350" cy="3429000"/>
          </a:xfrm>
        </p:spPr>
      </p:sp>
      <p:sp>
        <p:nvSpPr>
          <p:cNvPr id="59395" name="文本占位符 59394"/>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fld>
            <a:endParaRPr lang="zh-CN" sz="1200"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58369"/>
          <p:cNvSpPr>
            <a:spLocks noGrp="1" noRot="1" noChangeAspect="1" noTextEdit="1"/>
          </p:cNvSpPr>
          <p:nvPr>
            <p:ph type="sldImg"/>
          </p:nvPr>
        </p:nvSpPr>
        <p:spPr>
          <a:xfrm>
            <a:off x="377825" y="685800"/>
            <a:ext cx="6102350" cy="3429000"/>
          </a:xfrm>
        </p:spPr>
      </p:sp>
      <p:sp>
        <p:nvSpPr>
          <p:cNvPr id="58371" name="文本占位符 58370"/>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fld>
            <a:endParaRPr lang="zh-CN" sz="120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幻灯片图像占位符 51201"/>
          <p:cNvSpPr>
            <a:spLocks noGrp="1" noRot="1" noChangeAspect="1" noTextEdit="1"/>
          </p:cNvSpPr>
          <p:nvPr>
            <p:ph type="sldImg"/>
          </p:nvPr>
        </p:nvSpPr>
        <p:spPr>
          <a:xfrm>
            <a:off x="377825" y="685800"/>
            <a:ext cx="6102350" cy="3429000"/>
          </a:xfrm>
        </p:spPr>
      </p:sp>
      <p:sp>
        <p:nvSpPr>
          <p:cNvPr id="51203" name="文本占位符 51202"/>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fld>
            <a:endParaRPr lang="zh-CN" sz="12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58369"/>
          <p:cNvSpPr>
            <a:spLocks noGrp="1" noRot="1" noChangeAspect="1" noTextEdit="1"/>
          </p:cNvSpPr>
          <p:nvPr>
            <p:ph type="sldImg"/>
          </p:nvPr>
        </p:nvSpPr>
        <p:spPr>
          <a:xfrm>
            <a:off x="377825" y="685800"/>
            <a:ext cx="6102350" cy="3429000"/>
          </a:xfrm>
        </p:spPr>
      </p:sp>
      <p:sp>
        <p:nvSpPr>
          <p:cNvPr id="58371" name="文本占位符 58370"/>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fld>
            <a:endParaRPr lang="zh-CN" sz="120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a:xfrm>
            <a:off x="377825" y="685800"/>
            <a:ext cx="6102350" cy="3429000"/>
          </a:xfrm>
        </p:spPr>
      </p:sp>
      <p:sp>
        <p:nvSpPr>
          <p:cNvPr id="18435" name="文本占位符 18434"/>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fld>
            <a:endParaRPr lang="zh-CN" sz="12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58369"/>
          <p:cNvSpPr>
            <a:spLocks noGrp="1" noRot="1" noChangeAspect="1" noTextEdit="1"/>
          </p:cNvSpPr>
          <p:nvPr>
            <p:ph type="sldImg"/>
          </p:nvPr>
        </p:nvSpPr>
        <p:spPr>
          <a:xfrm>
            <a:off x="377825" y="685800"/>
            <a:ext cx="6102350" cy="3429000"/>
          </a:xfrm>
        </p:spPr>
      </p:sp>
      <p:sp>
        <p:nvSpPr>
          <p:cNvPr id="58371" name="文本占位符 58370"/>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fld>
            <a:endParaRPr lang="zh-CN" sz="12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9457"/>
          <p:cNvSpPr>
            <a:spLocks noGrp="1" noRot="1" noChangeAspect="1" noTextEdit="1"/>
          </p:cNvSpPr>
          <p:nvPr>
            <p:ph type="sldImg"/>
          </p:nvPr>
        </p:nvSpPr>
        <p:spPr>
          <a:xfrm>
            <a:off x="377825" y="685800"/>
            <a:ext cx="6102350" cy="3429000"/>
          </a:xfrm>
        </p:spPr>
      </p:sp>
      <p:sp>
        <p:nvSpPr>
          <p:cNvPr id="19459" name="文本占位符 19458"/>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fld>
            <a:endParaRPr lang="zh-CN" sz="120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50177"/>
          <p:cNvSpPr>
            <a:spLocks noGrp="1" noRot="1" noChangeAspect="1" noTextEdit="1"/>
          </p:cNvSpPr>
          <p:nvPr>
            <p:ph type="sldImg"/>
          </p:nvPr>
        </p:nvSpPr>
        <p:spPr>
          <a:xfrm>
            <a:off x="377825" y="685800"/>
            <a:ext cx="6102350" cy="3429000"/>
          </a:xfrm>
        </p:spPr>
      </p:sp>
      <p:sp>
        <p:nvSpPr>
          <p:cNvPr id="50179" name="文本占位符 50178"/>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fld>
            <a:endParaRPr lang="zh-CN" sz="120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52225"/>
          <p:cNvSpPr>
            <a:spLocks noGrp="1" noRot="1" noChangeAspect="1" noTextEdit="1"/>
          </p:cNvSpPr>
          <p:nvPr>
            <p:ph type="sldImg"/>
          </p:nvPr>
        </p:nvSpPr>
        <p:spPr>
          <a:xfrm>
            <a:off x="377825" y="685800"/>
            <a:ext cx="6102350" cy="3429000"/>
          </a:xfrm>
        </p:spPr>
      </p:sp>
      <p:sp>
        <p:nvSpPr>
          <p:cNvPr id="52227" name="文本占位符 52226"/>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fld>
            <a:endParaRPr lang="zh-CN" sz="120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54273"/>
          <p:cNvSpPr>
            <a:spLocks noGrp="1" noRot="1" noChangeAspect="1" noTextEdit="1"/>
          </p:cNvSpPr>
          <p:nvPr>
            <p:ph type="sldImg"/>
          </p:nvPr>
        </p:nvSpPr>
        <p:spPr>
          <a:xfrm>
            <a:off x="377825" y="685800"/>
            <a:ext cx="6102350" cy="3429000"/>
          </a:xfrm>
        </p:spPr>
      </p:sp>
      <p:sp>
        <p:nvSpPr>
          <p:cNvPr id="54275" name="文本占位符 54274"/>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fld>
            <a:endParaRPr lang="zh-CN" sz="120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幻灯片图像占位符 53249"/>
          <p:cNvSpPr>
            <a:spLocks noGrp="1" noRot="1" noChangeAspect="1" noTextEdit="1"/>
          </p:cNvSpPr>
          <p:nvPr>
            <p:ph type="sldImg"/>
          </p:nvPr>
        </p:nvSpPr>
        <p:spPr>
          <a:xfrm>
            <a:off x="377825" y="685800"/>
            <a:ext cx="6102350" cy="3429000"/>
          </a:xfrm>
        </p:spPr>
      </p:sp>
      <p:sp>
        <p:nvSpPr>
          <p:cNvPr id="53251" name="文本占位符 53250"/>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fld>
            <a:endParaRPr lang="zh-CN" sz="12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034619" y="1496533"/>
            <a:ext cx="12207709" cy="3183573"/>
          </a:xfrm>
          <a:prstGeom prst="rect">
            <a:avLst/>
          </a:prstGeom>
        </p:spPr>
        <p:txBody>
          <a:bodyPr lIns="88532" tIns="44266" rIns="88532" bIns="44266" anchor="b"/>
          <a:lstStyle>
            <a:lvl1pPr algn="ctr">
              <a:defRPr sz="8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2034619" y="4802878"/>
            <a:ext cx="12207709" cy="2207756"/>
          </a:xfrm>
          <a:prstGeom prst="rect">
            <a:avLst/>
          </a:prstGeom>
        </p:spPr>
        <p:txBody>
          <a:bodyPr lIns="88532" tIns="44266" rIns="88532" bIns="44266"/>
          <a:lstStyle>
            <a:lvl1pPr marL="0" indent="0" algn="ctr">
              <a:buNone/>
              <a:defRPr sz="3200"/>
            </a:lvl1pPr>
            <a:lvl2pPr marL="608965" indent="0" algn="ctr">
              <a:buNone/>
              <a:defRPr sz="2700"/>
            </a:lvl2pPr>
            <a:lvl3pPr marL="1218565" indent="0" algn="ctr">
              <a:buNone/>
              <a:defRPr sz="2400"/>
            </a:lvl3pPr>
            <a:lvl4pPr marL="1827530" indent="0" algn="ctr">
              <a:buNone/>
              <a:defRPr sz="2100"/>
            </a:lvl4pPr>
            <a:lvl5pPr marL="2436495" indent="0" algn="ctr">
              <a:buNone/>
              <a:defRPr sz="2100"/>
            </a:lvl5pPr>
            <a:lvl6pPr marL="3045460" indent="0" algn="ctr">
              <a:buNone/>
              <a:defRPr sz="2100"/>
            </a:lvl6pPr>
            <a:lvl7pPr marL="3655060" indent="0" algn="ctr">
              <a:buNone/>
              <a:defRPr sz="2100"/>
            </a:lvl7pPr>
            <a:lvl8pPr marL="4264025" indent="0" algn="ctr">
              <a:buNone/>
              <a:defRPr sz="2100"/>
            </a:lvl8pPr>
            <a:lvl9pPr marL="4873625" indent="0" algn="ctr">
              <a:buNone/>
              <a:defRPr sz="2100"/>
            </a:lvl9pPr>
          </a:lstStyle>
          <a:p>
            <a:r>
              <a:rPr lang="zh-CN" altLang="en-US"/>
              <a:t>单击此处编辑母版副标题样式</a:t>
            </a:r>
            <a:endParaRPr lang="zh-CN" altLang="en-US"/>
          </a:p>
        </p:txBody>
      </p:sp>
    </p:spTree>
  </p:cSld>
  <p:clrMapOvr>
    <a:masterClrMapping/>
  </p:clrMapOvr>
  <p:transition advClick="0" advTm="3000">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43530" y="265327"/>
            <a:ext cx="7983545" cy="1102979"/>
          </a:xfrm>
          <a:prstGeom prst="rect">
            <a:avLst/>
          </a:prstGeom>
        </p:spPr>
        <p:txBody>
          <a:bodyPr lIns="88532" tIns="44266" rIns="88532" bIns="44266"/>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43530" y="1544170"/>
            <a:ext cx="7983545" cy="4367796"/>
          </a:xfrm>
          <a:prstGeom prst="rect">
            <a:avLst/>
          </a:prstGeom>
        </p:spPr>
        <p:txBody>
          <a:bodyPr vert="eaVert" lIns="88532" tIns="44266" rIns="88532" bIns="44266"/>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advClick="0" advTm="3000">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648189" y="486850"/>
            <a:ext cx="3509717" cy="7749377"/>
          </a:xfrm>
          <a:prstGeom prst="rect">
            <a:avLst/>
          </a:prstGeom>
        </p:spPr>
        <p:txBody>
          <a:bodyPr vert="eaVert" lIns="88532" tIns="44266" rIns="88532" bIns="44266"/>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1119040" y="486850"/>
            <a:ext cx="10325688" cy="7749377"/>
          </a:xfrm>
          <a:prstGeom prst="rect">
            <a:avLst/>
          </a:prstGeom>
        </p:spPr>
        <p:txBody>
          <a:bodyPr vert="eaVert" lIns="88532" tIns="44266" rIns="88532" bIns="44266"/>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advClick="0" advTm="3000">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lIns="88532" tIns="44266" rIns="88532" bIns="44266"/>
          <a:lstStyle/>
          <a:p>
            <a:r>
              <a:rPr lang="zh-CN" altLang="en-US"/>
              <a:t>单击此处编辑母版标题样式</a:t>
            </a:r>
            <a:endParaRPr lang="zh-CN" altLang="en-US"/>
          </a:p>
        </p:txBody>
      </p:sp>
      <p:sp>
        <p:nvSpPr>
          <p:cNvPr id="3" name="内容占位符 2"/>
          <p:cNvSpPr>
            <a:spLocks noGrp="1"/>
          </p:cNvSpPr>
          <p:nvPr>
            <p:ph sz="half" idx="1"/>
          </p:nvPr>
        </p:nvSpPr>
        <p:spPr>
          <a:xfrm>
            <a:off x="1119040" y="2434248"/>
            <a:ext cx="6917702" cy="5801979"/>
          </a:xfrm>
        </p:spPr>
        <p:txBody>
          <a:bodyPr lIns="88532" tIns="44266" rIns="88532" bIns="44266"/>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quarter" idx="2"/>
          </p:nvPr>
        </p:nvSpPr>
        <p:spPr>
          <a:xfrm>
            <a:off x="8240204" y="2434248"/>
            <a:ext cx="6917702" cy="2798327"/>
          </a:xfrm>
        </p:spPr>
        <p:txBody>
          <a:bodyPr lIns="88532" tIns="44266" rIns="88532" bIns="44266"/>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内容占位符 4"/>
          <p:cNvSpPr>
            <a:spLocks noGrp="1"/>
          </p:cNvSpPr>
          <p:nvPr>
            <p:ph sz="quarter" idx="3"/>
          </p:nvPr>
        </p:nvSpPr>
        <p:spPr>
          <a:xfrm>
            <a:off x="8240204" y="5435782"/>
            <a:ext cx="6917702" cy="2800444"/>
          </a:xfrm>
        </p:spPr>
        <p:txBody>
          <a:bodyPr lIns="88532" tIns="44266" rIns="88532" bIns="44266"/>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advClick="0" advTm="3000">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43530" y="265327"/>
            <a:ext cx="7983545" cy="1102979"/>
          </a:xfrm>
          <a:prstGeom prst="rect">
            <a:avLst/>
          </a:prstGeom>
        </p:spPr>
        <p:txBody>
          <a:bodyPr lIns="88532" tIns="44266" rIns="88532" bIns="44266"/>
          <a:lstStyle/>
          <a:p>
            <a:r>
              <a:rPr lang="zh-CN" altLang="en-US"/>
              <a:t>单击此处编辑母版标题样式</a:t>
            </a:r>
            <a:endParaRPr lang="zh-CN" altLang="en-US"/>
          </a:p>
        </p:txBody>
      </p:sp>
      <p:sp>
        <p:nvSpPr>
          <p:cNvPr id="3" name="内容占位符 2"/>
          <p:cNvSpPr>
            <a:spLocks noGrp="1"/>
          </p:cNvSpPr>
          <p:nvPr>
            <p:ph idx="1"/>
          </p:nvPr>
        </p:nvSpPr>
        <p:spPr>
          <a:xfrm>
            <a:off x="443530" y="1544170"/>
            <a:ext cx="7983545" cy="4367796"/>
          </a:xfrm>
          <a:prstGeom prst="rect">
            <a:avLst/>
          </a:prstGeom>
        </p:spPr>
        <p:txBody>
          <a:bodyPr lIns="88532" tIns="44266" rIns="88532" bIns="44266"/>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advClick="0" advTm="3000">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110563" y="2279727"/>
            <a:ext cx="14038866" cy="3803777"/>
          </a:xfrm>
          <a:prstGeom prst="rect">
            <a:avLst/>
          </a:prstGeom>
        </p:spPr>
        <p:txBody>
          <a:bodyPr lIns="88532" tIns="44266" rIns="88532" bIns="44266" anchor="b"/>
          <a:lstStyle>
            <a:lvl1pPr>
              <a:defRPr sz="8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1110563" y="6119489"/>
            <a:ext cx="14038866" cy="2000316"/>
          </a:xfrm>
          <a:prstGeom prst="rect">
            <a:avLst/>
          </a:prstGeom>
        </p:spPr>
        <p:txBody>
          <a:bodyPr lIns="88532" tIns="44266" rIns="88532" bIns="44266"/>
          <a:lstStyle>
            <a:lvl1pPr marL="0" indent="0">
              <a:buNone/>
              <a:defRPr sz="3200">
                <a:solidFill>
                  <a:schemeClr val="tx1">
                    <a:tint val="75000"/>
                  </a:schemeClr>
                </a:solidFill>
              </a:defRPr>
            </a:lvl1pPr>
            <a:lvl2pPr marL="608965" indent="0">
              <a:buNone/>
              <a:defRPr sz="2700">
                <a:solidFill>
                  <a:schemeClr val="tx1">
                    <a:tint val="75000"/>
                  </a:schemeClr>
                </a:solidFill>
              </a:defRPr>
            </a:lvl2pPr>
            <a:lvl3pPr marL="1218565" indent="0">
              <a:buNone/>
              <a:defRPr sz="2400">
                <a:solidFill>
                  <a:schemeClr val="tx1">
                    <a:tint val="75000"/>
                  </a:schemeClr>
                </a:solidFill>
              </a:defRPr>
            </a:lvl3pPr>
            <a:lvl4pPr marL="1827530" indent="0">
              <a:buNone/>
              <a:defRPr sz="2100">
                <a:solidFill>
                  <a:schemeClr val="tx1">
                    <a:tint val="75000"/>
                  </a:schemeClr>
                </a:solidFill>
              </a:defRPr>
            </a:lvl4pPr>
            <a:lvl5pPr marL="2436495" indent="0">
              <a:buNone/>
              <a:defRPr sz="2100">
                <a:solidFill>
                  <a:schemeClr val="tx1">
                    <a:tint val="75000"/>
                  </a:schemeClr>
                </a:solidFill>
              </a:defRPr>
            </a:lvl5pPr>
            <a:lvl6pPr marL="3045460" indent="0">
              <a:buNone/>
              <a:defRPr sz="2100">
                <a:solidFill>
                  <a:schemeClr val="tx1">
                    <a:tint val="75000"/>
                  </a:schemeClr>
                </a:solidFill>
              </a:defRPr>
            </a:lvl6pPr>
            <a:lvl7pPr marL="3655060" indent="0">
              <a:buNone/>
              <a:defRPr sz="2100">
                <a:solidFill>
                  <a:schemeClr val="tx1">
                    <a:tint val="75000"/>
                  </a:schemeClr>
                </a:solidFill>
              </a:defRPr>
            </a:lvl7pPr>
            <a:lvl8pPr marL="4264025" indent="0">
              <a:buNone/>
              <a:defRPr sz="2100">
                <a:solidFill>
                  <a:schemeClr val="tx1">
                    <a:tint val="75000"/>
                  </a:schemeClr>
                </a:solidFill>
              </a:defRPr>
            </a:lvl8pPr>
            <a:lvl9pPr marL="4873625" indent="0">
              <a:buNone/>
              <a:defRPr sz="2100">
                <a:solidFill>
                  <a:schemeClr val="tx1">
                    <a:tint val="75000"/>
                  </a:schemeClr>
                </a:solidFill>
              </a:defRPr>
            </a:lvl9pPr>
          </a:lstStyle>
          <a:p>
            <a:pPr lvl="0"/>
            <a:r>
              <a:rPr lang="zh-CN" altLang="en-US"/>
              <a:t>单击此处编辑母版文本样式</a:t>
            </a:r>
            <a:endParaRPr lang="zh-CN" altLang="en-US"/>
          </a:p>
        </p:txBody>
      </p:sp>
    </p:spTree>
  </p:cSld>
  <p:clrMapOvr>
    <a:masterClrMapping/>
  </p:clrMapOvr>
  <p:transition advClick="0" advTm="3000">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43530" y="265327"/>
            <a:ext cx="7983545" cy="1102979"/>
          </a:xfrm>
          <a:prstGeom prst="rect">
            <a:avLst/>
          </a:prstGeom>
        </p:spPr>
        <p:txBody>
          <a:bodyPr lIns="88532" tIns="44266" rIns="88532" bIns="44266"/>
          <a:lstStyle/>
          <a:p>
            <a:r>
              <a:rPr lang="zh-CN" altLang="en-US"/>
              <a:t>单击此处编辑母版标题样式</a:t>
            </a:r>
            <a:endParaRPr lang="zh-CN" altLang="en-US"/>
          </a:p>
        </p:txBody>
      </p:sp>
      <p:sp>
        <p:nvSpPr>
          <p:cNvPr id="3" name="内容占位符 2"/>
          <p:cNvSpPr>
            <a:spLocks noGrp="1"/>
          </p:cNvSpPr>
          <p:nvPr>
            <p:ph sz="half" idx="1"/>
          </p:nvPr>
        </p:nvSpPr>
        <p:spPr>
          <a:xfrm>
            <a:off x="1119040" y="2434248"/>
            <a:ext cx="6917702" cy="5801979"/>
          </a:xfrm>
          <a:prstGeom prst="rect">
            <a:avLst/>
          </a:prstGeom>
        </p:spPr>
        <p:txBody>
          <a:bodyPr lIns="88532" tIns="44266" rIns="88532" bIns="44266"/>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8240204" y="2434248"/>
            <a:ext cx="6917702" cy="5801979"/>
          </a:xfrm>
          <a:prstGeom prst="rect">
            <a:avLst/>
          </a:prstGeom>
        </p:spPr>
        <p:txBody>
          <a:bodyPr lIns="88532" tIns="44266" rIns="88532" bIns="44266"/>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advClick="0" advTm="3000">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121160" y="486850"/>
            <a:ext cx="14038866" cy="1767477"/>
          </a:xfrm>
          <a:prstGeom prst="rect">
            <a:avLst/>
          </a:prstGeom>
        </p:spPr>
        <p:txBody>
          <a:bodyPr lIns="88532" tIns="44266" rIns="88532" bIns="44266"/>
          <a:lstStyle/>
          <a:p>
            <a:r>
              <a:rPr lang="zh-CN" altLang="en-US"/>
              <a:t>单击此处编辑母版标题样式</a:t>
            </a:r>
            <a:endParaRPr lang="zh-CN" altLang="en-US"/>
          </a:p>
        </p:txBody>
      </p:sp>
      <p:sp>
        <p:nvSpPr>
          <p:cNvPr id="3" name="文本占位符 2"/>
          <p:cNvSpPr>
            <a:spLocks noGrp="1"/>
          </p:cNvSpPr>
          <p:nvPr>
            <p:ph type="body" idx="1"/>
          </p:nvPr>
        </p:nvSpPr>
        <p:spPr>
          <a:xfrm>
            <a:off x="1584404" y="2371330"/>
            <a:ext cx="6506471" cy="1098586"/>
          </a:xfrm>
          <a:prstGeom prst="rect">
            <a:avLst/>
          </a:prstGeom>
        </p:spPr>
        <p:txBody>
          <a:bodyPr lIns="88532" tIns="44266" rIns="88532" bIns="44266" anchor="ctr" anchorCtr="0"/>
          <a:lstStyle>
            <a:lvl1pPr marL="0" indent="0">
              <a:buNone/>
              <a:defRPr sz="3700"/>
            </a:lvl1pPr>
            <a:lvl2pPr marL="608965" indent="0">
              <a:buNone/>
              <a:defRPr sz="3200"/>
            </a:lvl2pPr>
            <a:lvl3pPr marL="1218565" indent="0">
              <a:buNone/>
              <a:defRPr sz="2700"/>
            </a:lvl3pPr>
            <a:lvl4pPr marL="1827530" indent="0">
              <a:buNone/>
              <a:defRPr sz="2400"/>
            </a:lvl4pPr>
            <a:lvl5pPr marL="2436495" indent="0">
              <a:buNone/>
              <a:defRPr sz="2400"/>
            </a:lvl5pPr>
            <a:lvl6pPr marL="3045460" indent="0">
              <a:buNone/>
              <a:defRPr sz="2400"/>
            </a:lvl6pPr>
            <a:lvl7pPr marL="3655060" indent="0">
              <a:buNone/>
              <a:defRPr sz="2400"/>
            </a:lvl7pPr>
            <a:lvl8pPr marL="4264025" indent="0">
              <a:buNone/>
              <a:defRPr sz="2400"/>
            </a:lvl8pPr>
            <a:lvl9pPr marL="4873625" indent="0">
              <a:buNone/>
              <a:defRPr sz="2400"/>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1584404" y="3553958"/>
            <a:ext cx="6506471" cy="4699202"/>
          </a:xfrm>
          <a:prstGeom prst="rect">
            <a:avLst/>
          </a:prstGeom>
        </p:spPr>
        <p:txBody>
          <a:bodyPr lIns="88532" tIns="44266" rIns="88532" bIns="44266"/>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8353333" y="2371330"/>
            <a:ext cx="6538515" cy="1098586"/>
          </a:xfrm>
          <a:prstGeom prst="rect">
            <a:avLst/>
          </a:prstGeom>
        </p:spPr>
        <p:txBody>
          <a:bodyPr lIns="88532" tIns="44266" rIns="88532" bIns="44266" anchor="ctr" anchorCtr="0"/>
          <a:lstStyle>
            <a:lvl1pPr marL="0" indent="0">
              <a:buNone/>
              <a:defRPr sz="3700"/>
            </a:lvl1pPr>
            <a:lvl2pPr marL="608965" indent="0">
              <a:buNone/>
              <a:defRPr sz="3200"/>
            </a:lvl2pPr>
            <a:lvl3pPr marL="1218565" indent="0">
              <a:buNone/>
              <a:defRPr sz="2700"/>
            </a:lvl3pPr>
            <a:lvl4pPr marL="1827530" indent="0">
              <a:buNone/>
              <a:defRPr sz="2400"/>
            </a:lvl4pPr>
            <a:lvl5pPr marL="2436495" indent="0">
              <a:buNone/>
              <a:defRPr sz="2400"/>
            </a:lvl5pPr>
            <a:lvl6pPr marL="3045460" indent="0">
              <a:buNone/>
              <a:defRPr sz="2400"/>
            </a:lvl6pPr>
            <a:lvl7pPr marL="3655060" indent="0">
              <a:buNone/>
              <a:defRPr sz="2400"/>
            </a:lvl7pPr>
            <a:lvl8pPr marL="4264025" indent="0">
              <a:buNone/>
              <a:defRPr sz="2400"/>
            </a:lvl8pPr>
            <a:lvl9pPr marL="4873625" indent="0">
              <a:buNone/>
              <a:defRPr sz="2400"/>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8353333" y="3553958"/>
            <a:ext cx="6538515" cy="4699202"/>
          </a:xfrm>
          <a:prstGeom prst="rect">
            <a:avLst/>
          </a:prstGeom>
        </p:spPr>
        <p:txBody>
          <a:bodyPr lIns="88532" tIns="44266" rIns="88532" bIns="44266"/>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advClick="0" advTm="3000">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43530" y="265327"/>
            <a:ext cx="7983545" cy="1102979"/>
          </a:xfrm>
          <a:prstGeom prst="rect">
            <a:avLst/>
          </a:prstGeom>
        </p:spPr>
        <p:txBody>
          <a:bodyPr lIns="88532" tIns="44266" rIns="88532" bIns="44266"/>
          <a:lstStyle/>
          <a:p>
            <a:r>
              <a:rPr lang="zh-CN" altLang="en-US"/>
              <a:t>单击此处编辑母版标题样式</a:t>
            </a:r>
            <a:endParaRPr lang="zh-CN" altLang="en-US"/>
          </a:p>
        </p:txBody>
      </p:sp>
    </p:spTree>
  </p:cSld>
  <p:clrMapOvr>
    <a:masterClrMapping/>
  </p:clrMapOvr>
  <p:transition advClick="0" advTm="3000">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advClick="0" advTm="3000">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21159" y="609621"/>
            <a:ext cx="5249738" cy="2133671"/>
          </a:xfrm>
          <a:prstGeom prst="rect">
            <a:avLst/>
          </a:prstGeom>
        </p:spPr>
        <p:txBody>
          <a:bodyPr lIns="88532" tIns="44266" rIns="88532" bIns="44266" anchor="b"/>
          <a:lstStyle>
            <a:lvl1pPr>
              <a:defRPr sz="4300"/>
            </a:lvl1pPr>
          </a:lstStyle>
          <a:p>
            <a:r>
              <a:rPr lang="zh-CN" altLang="en-US"/>
              <a:t>单击此处编辑母版标题样式</a:t>
            </a:r>
            <a:endParaRPr lang="zh-CN" altLang="en-US"/>
          </a:p>
        </p:txBody>
      </p:sp>
      <p:sp>
        <p:nvSpPr>
          <p:cNvPr id="3" name="内容占位符 2"/>
          <p:cNvSpPr>
            <a:spLocks noGrp="1"/>
          </p:cNvSpPr>
          <p:nvPr>
            <p:ph idx="1"/>
          </p:nvPr>
        </p:nvSpPr>
        <p:spPr>
          <a:xfrm>
            <a:off x="6919823" y="1316611"/>
            <a:ext cx="8240204" cy="6498384"/>
          </a:xfrm>
          <a:prstGeom prst="rect">
            <a:avLst/>
          </a:prstGeom>
        </p:spPr>
        <p:txBody>
          <a:bodyPr lIns="88532" tIns="44266" rIns="88532" bIns="44266"/>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1121159" y="2743293"/>
            <a:ext cx="5249738" cy="5082287"/>
          </a:xfrm>
          <a:prstGeom prst="rect">
            <a:avLst/>
          </a:prstGeom>
        </p:spPr>
        <p:txBody>
          <a:bodyPr lIns="88532" tIns="44266" rIns="88532" bIns="44266"/>
          <a:lstStyle>
            <a:lvl1pPr marL="0" indent="0">
              <a:buNone/>
              <a:defRPr sz="2100"/>
            </a:lvl1pPr>
            <a:lvl2pPr marL="608965" indent="0">
              <a:buNone/>
              <a:defRPr sz="1900"/>
            </a:lvl2pPr>
            <a:lvl3pPr marL="1218565" indent="0">
              <a:buNone/>
              <a:defRPr sz="1600"/>
            </a:lvl3pPr>
            <a:lvl4pPr marL="1827530" indent="0">
              <a:buNone/>
              <a:defRPr sz="1300"/>
            </a:lvl4pPr>
            <a:lvl5pPr marL="2436495" indent="0">
              <a:buNone/>
              <a:defRPr sz="1300"/>
            </a:lvl5pPr>
            <a:lvl6pPr marL="3045460" indent="0">
              <a:buNone/>
              <a:defRPr sz="1300"/>
            </a:lvl6pPr>
            <a:lvl7pPr marL="3655060" indent="0">
              <a:buNone/>
              <a:defRPr sz="1300"/>
            </a:lvl7pPr>
            <a:lvl8pPr marL="4264025" indent="0">
              <a:buNone/>
              <a:defRPr sz="1300"/>
            </a:lvl8pPr>
            <a:lvl9pPr marL="4873625" indent="0">
              <a:buNone/>
              <a:defRPr sz="1300"/>
            </a:lvl9pPr>
          </a:lstStyle>
          <a:p>
            <a:pPr lvl="0"/>
            <a:r>
              <a:rPr lang="zh-CN" altLang="en-US"/>
              <a:t>单击此处编辑母版文本样式</a:t>
            </a:r>
            <a:endParaRPr lang="zh-CN" altLang="en-US"/>
          </a:p>
        </p:txBody>
      </p:sp>
    </p:spTree>
  </p:cSld>
  <p:clrMapOvr>
    <a:masterClrMapping/>
  </p:clrMapOvr>
  <p:transition advClick="0" advTm="3000">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21160" y="609621"/>
            <a:ext cx="5560955" cy="2133671"/>
          </a:xfrm>
          <a:prstGeom prst="rect">
            <a:avLst/>
          </a:prstGeom>
        </p:spPr>
        <p:txBody>
          <a:bodyPr lIns="88532" tIns="44266" rIns="88532" bIns="44266" anchor="b"/>
          <a:lstStyle>
            <a:lvl1pPr>
              <a:defRPr sz="43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6919823" y="609622"/>
            <a:ext cx="8240204" cy="7205375"/>
          </a:xfrm>
          <a:prstGeom prst="rect">
            <a:avLst/>
          </a:prstGeom>
        </p:spPr>
        <p:txBody>
          <a:bodyPr lIns="88532" tIns="44266" rIns="88532" bIns="44266"/>
          <a:lstStyle>
            <a:lvl1pPr marL="0" indent="0">
              <a:buNone/>
              <a:defRPr sz="4300"/>
            </a:lvl1pPr>
            <a:lvl2pPr marL="608965" indent="0">
              <a:buNone/>
              <a:defRPr sz="3700"/>
            </a:lvl2pPr>
            <a:lvl3pPr marL="1218565" indent="0">
              <a:buNone/>
              <a:defRPr sz="3200"/>
            </a:lvl3pPr>
            <a:lvl4pPr marL="1827530" indent="0">
              <a:buNone/>
              <a:defRPr sz="2700"/>
            </a:lvl4pPr>
            <a:lvl5pPr marL="2436495" indent="0">
              <a:buNone/>
              <a:defRPr sz="2700"/>
            </a:lvl5pPr>
            <a:lvl6pPr marL="3045460" indent="0">
              <a:buNone/>
              <a:defRPr sz="2700"/>
            </a:lvl6pPr>
            <a:lvl7pPr marL="3655060" indent="0">
              <a:buNone/>
              <a:defRPr sz="2700"/>
            </a:lvl7pPr>
            <a:lvl8pPr marL="4264025" indent="0">
              <a:buNone/>
              <a:defRPr sz="2700"/>
            </a:lvl8pPr>
            <a:lvl9pPr marL="4873625" indent="0">
              <a:buNone/>
              <a:defRPr sz="2700"/>
            </a:lvl9pPr>
          </a:lstStyle>
          <a:p>
            <a:endParaRPr lang="zh-CN" altLang="en-US"/>
          </a:p>
        </p:txBody>
      </p:sp>
      <p:sp>
        <p:nvSpPr>
          <p:cNvPr id="4" name="文本占位符 3"/>
          <p:cNvSpPr>
            <a:spLocks noGrp="1"/>
          </p:cNvSpPr>
          <p:nvPr>
            <p:ph type="body" sz="half" idx="2"/>
          </p:nvPr>
        </p:nvSpPr>
        <p:spPr>
          <a:xfrm>
            <a:off x="1121160" y="2743293"/>
            <a:ext cx="5560955" cy="5082287"/>
          </a:xfrm>
          <a:prstGeom prst="rect">
            <a:avLst/>
          </a:prstGeom>
        </p:spPr>
        <p:txBody>
          <a:bodyPr lIns="88532" tIns="44266" rIns="88532" bIns="44266"/>
          <a:lstStyle>
            <a:lvl1pPr marL="0" indent="0">
              <a:buNone/>
              <a:defRPr sz="2700"/>
            </a:lvl1pPr>
            <a:lvl2pPr marL="608965" indent="0">
              <a:buNone/>
              <a:defRPr sz="2400"/>
            </a:lvl2pPr>
            <a:lvl3pPr marL="1218565" indent="0">
              <a:buNone/>
              <a:defRPr sz="2100"/>
            </a:lvl3pPr>
            <a:lvl4pPr marL="1827530" indent="0">
              <a:buNone/>
              <a:defRPr sz="1900"/>
            </a:lvl4pPr>
            <a:lvl5pPr marL="2436495" indent="0">
              <a:buNone/>
              <a:defRPr sz="1900"/>
            </a:lvl5pPr>
            <a:lvl6pPr marL="3045460" indent="0">
              <a:buNone/>
              <a:defRPr sz="1900"/>
            </a:lvl6pPr>
            <a:lvl7pPr marL="3655060" indent="0">
              <a:buNone/>
              <a:defRPr sz="1900"/>
            </a:lvl7pPr>
            <a:lvl8pPr marL="4264025" indent="0">
              <a:buNone/>
              <a:defRPr sz="1900"/>
            </a:lvl8pPr>
            <a:lvl9pPr marL="4873625" indent="0">
              <a:buNone/>
              <a:defRPr sz="1900"/>
            </a:lvl9pPr>
          </a:lstStyle>
          <a:p>
            <a:pPr lvl="0"/>
            <a:r>
              <a:rPr lang="zh-CN" altLang="en-US"/>
              <a:t>单击此处编辑母版文本样式</a:t>
            </a:r>
            <a:endParaRPr lang="zh-CN" altLang="en-US"/>
          </a:p>
        </p:txBody>
      </p:sp>
    </p:spTree>
  </p:cSld>
  <p:clrMapOvr>
    <a:masterClrMapping/>
  </p:clrMapOvr>
  <p:transition advClick="0" advTm="3000">
    <p:random/>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1.jpe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2" name="图片 1031" descr="背景2"/>
          <p:cNvPicPr>
            <a:picLocks noChangeAspect="1"/>
          </p:cNvPicPr>
          <p:nvPr userDrawn="1"/>
        </p:nvPicPr>
        <p:blipFill>
          <a:blip r:embed="rId13"/>
          <a:stretch>
            <a:fillRect/>
          </a:stretch>
        </p:blipFill>
        <p:spPr>
          <a:xfrm>
            <a:off x="0" y="0"/>
            <a:ext cx="16275097" cy="914246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advClick="0" advTm="3000">
    <p:random/>
  </p:transition>
  <p:hf sldNum="0" hdr="0"/>
  <p:txStyles>
    <p:titleStyle>
      <a:lvl1pPr marL="0" lvl="0" indent="0" algn="ctr" defTabSz="1452880" eaLnBrk="1" fontAlgn="base" latinLnBrk="0" hangingPunct="1">
        <a:lnSpc>
          <a:spcPct val="100000"/>
        </a:lnSpc>
        <a:spcBef>
          <a:spcPct val="0"/>
        </a:spcBef>
        <a:spcAft>
          <a:spcPct val="0"/>
        </a:spcAft>
        <a:buClr>
          <a:srgbClr val="000000"/>
        </a:buClr>
        <a:buNone/>
        <a:defRPr sz="7000" b="0" i="0" u="none" kern="1200" baseline="0">
          <a:solidFill>
            <a:schemeClr val="tx2"/>
          </a:solidFill>
          <a:latin typeface="+mj-lt"/>
          <a:ea typeface="+mj-ea"/>
          <a:cs typeface="+mj-cs"/>
        </a:defRPr>
      </a:lvl1pPr>
    </p:titleStyle>
    <p:bodyStyle>
      <a:lvl1pPr marL="544195" lvl="0" indent="-544195" algn="l" defTabSz="1452880" eaLnBrk="1" fontAlgn="base" latinLnBrk="0" hangingPunct="1">
        <a:lnSpc>
          <a:spcPct val="100000"/>
        </a:lnSpc>
        <a:spcBef>
          <a:spcPct val="20000"/>
        </a:spcBef>
        <a:spcAft>
          <a:spcPct val="0"/>
        </a:spcAft>
        <a:buChar char="•"/>
        <a:defRPr sz="5000" b="0" i="0" u="none" kern="1200" baseline="0">
          <a:solidFill>
            <a:schemeClr val="tx1"/>
          </a:solidFill>
          <a:latin typeface="+mn-lt"/>
          <a:ea typeface="+mn-ea"/>
          <a:cs typeface="+mn-cs"/>
        </a:defRPr>
      </a:lvl1pPr>
      <a:lvl2pPr marL="1180465" lvl="1" indent="-454660" algn="l" defTabSz="1452880" eaLnBrk="1" fontAlgn="base" latinLnBrk="0" hangingPunct="1">
        <a:lnSpc>
          <a:spcPct val="100000"/>
        </a:lnSpc>
        <a:spcBef>
          <a:spcPct val="20000"/>
        </a:spcBef>
        <a:spcAft>
          <a:spcPct val="0"/>
        </a:spcAft>
        <a:buChar char="–"/>
        <a:defRPr sz="4500" b="0" i="0" u="none" kern="1200" baseline="0">
          <a:solidFill>
            <a:schemeClr val="tx1"/>
          </a:solidFill>
          <a:latin typeface="+mn-lt"/>
          <a:ea typeface="+mn-ea"/>
          <a:cs typeface="+mn-cs"/>
        </a:defRPr>
      </a:lvl2pPr>
      <a:lvl3pPr marL="1815465" lvl="2" indent="-362585" algn="l" defTabSz="1452880" eaLnBrk="1" fontAlgn="base" latinLnBrk="0" hangingPunct="1">
        <a:lnSpc>
          <a:spcPct val="100000"/>
        </a:lnSpc>
        <a:spcBef>
          <a:spcPct val="20000"/>
        </a:spcBef>
        <a:spcAft>
          <a:spcPct val="0"/>
        </a:spcAft>
        <a:buChar char="•"/>
        <a:defRPr sz="3800" b="0" i="0" u="none" kern="1200" baseline="0">
          <a:solidFill>
            <a:schemeClr val="tx1"/>
          </a:solidFill>
          <a:latin typeface="+mn-lt"/>
          <a:ea typeface="+mn-ea"/>
          <a:cs typeface="+mn-cs"/>
        </a:defRPr>
      </a:lvl3pPr>
      <a:lvl4pPr marL="2542540" lvl="3" indent="-363855" algn="l" defTabSz="145288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4pPr>
      <a:lvl5pPr marL="3267710" lvl="4" indent="-362585" algn="l" defTabSz="145288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5pPr>
      <a:lvl6pPr marL="2434590" lvl="5" indent="-221615" algn="l" defTabSz="145288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6pPr>
      <a:lvl7pPr marL="2877185" lvl="6" indent="-221615" algn="l" defTabSz="145288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7pPr>
      <a:lvl8pPr marL="3319780" lvl="7" indent="-221615" algn="l" defTabSz="145288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8pPr>
      <a:lvl9pPr marL="3762375" lvl="8" indent="-221615" algn="l" defTabSz="145288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9pPr>
    </p:bodyStyle>
    <p:otherStyle>
      <a:lvl1pPr marL="0" lvl="0" indent="0" algn="l" defTabSz="885190" eaLnBrk="1" fontAlgn="base" latinLnBrk="0" hangingPunct="1">
        <a:lnSpc>
          <a:spcPct val="100000"/>
        </a:lnSpc>
        <a:spcBef>
          <a:spcPct val="0"/>
        </a:spcBef>
        <a:spcAft>
          <a:spcPct val="0"/>
        </a:spcAft>
        <a:buNone/>
        <a:defRPr sz="1700" b="0" i="0" u="none" kern="1200" baseline="0">
          <a:solidFill>
            <a:schemeClr val="tx1"/>
          </a:solidFill>
          <a:latin typeface="+mn-lt"/>
          <a:ea typeface="+mn-ea"/>
          <a:cs typeface="+mn-cs"/>
        </a:defRPr>
      </a:lvl1pPr>
      <a:lvl2pPr marL="442595" lvl="1" indent="0" algn="l" defTabSz="885190" eaLnBrk="1" fontAlgn="base" latinLnBrk="0" hangingPunct="1">
        <a:lnSpc>
          <a:spcPct val="100000"/>
        </a:lnSpc>
        <a:spcBef>
          <a:spcPct val="0"/>
        </a:spcBef>
        <a:spcAft>
          <a:spcPct val="0"/>
        </a:spcAft>
        <a:buNone/>
        <a:defRPr sz="2900" b="0" i="0" u="none" kern="1200" baseline="0">
          <a:solidFill>
            <a:schemeClr val="tx1"/>
          </a:solidFill>
          <a:latin typeface="+mn-lt"/>
          <a:ea typeface="+mn-ea"/>
          <a:cs typeface="+mn-cs"/>
        </a:defRPr>
      </a:lvl2pPr>
      <a:lvl3pPr marL="885190" lvl="2" indent="0" algn="l" defTabSz="885190" eaLnBrk="1" fontAlgn="base" latinLnBrk="0" hangingPunct="1">
        <a:lnSpc>
          <a:spcPct val="100000"/>
        </a:lnSpc>
        <a:spcBef>
          <a:spcPct val="0"/>
        </a:spcBef>
        <a:spcAft>
          <a:spcPct val="0"/>
        </a:spcAft>
        <a:buNone/>
        <a:defRPr sz="2900" b="0" i="0" u="none" kern="1200" baseline="0">
          <a:solidFill>
            <a:schemeClr val="tx1"/>
          </a:solidFill>
          <a:latin typeface="+mn-lt"/>
          <a:ea typeface="+mn-ea"/>
          <a:cs typeface="+mn-cs"/>
        </a:defRPr>
      </a:lvl3pPr>
      <a:lvl4pPr marL="1327785" lvl="3" indent="0" algn="l" defTabSz="885190" eaLnBrk="1" fontAlgn="base" latinLnBrk="0" hangingPunct="1">
        <a:lnSpc>
          <a:spcPct val="100000"/>
        </a:lnSpc>
        <a:spcBef>
          <a:spcPct val="0"/>
        </a:spcBef>
        <a:spcAft>
          <a:spcPct val="0"/>
        </a:spcAft>
        <a:buNone/>
        <a:defRPr sz="2900" b="0" i="0" u="none" kern="1200" baseline="0">
          <a:solidFill>
            <a:schemeClr val="tx1"/>
          </a:solidFill>
          <a:latin typeface="+mn-lt"/>
          <a:ea typeface="+mn-ea"/>
          <a:cs typeface="+mn-cs"/>
        </a:defRPr>
      </a:lvl4pPr>
      <a:lvl5pPr marL="1770380" lvl="4" indent="0" algn="l" defTabSz="885190" eaLnBrk="1" fontAlgn="base" latinLnBrk="0" hangingPunct="1">
        <a:lnSpc>
          <a:spcPct val="100000"/>
        </a:lnSpc>
        <a:spcBef>
          <a:spcPct val="0"/>
        </a:spcBef>
        <a:spcAft>
          <a:spcPct val="0"/>
        </a:spcAft>
        <a:buNone/>
        <a:defRPr sz="2900" b="0" i="0" u="none" kern="1200" baseline="0">
          <a:solidFill>
            <a:schemeClr val="tx1"/>
          </a:solidFill>
          <a:latin typeface="+mn-lt"/>
          <a:ea typeface="+mn-ea"/>
          <a:cs typeface="+mn-cs"/>
        </a:defRPr>
      </a:lvl5pPr>
      <a:lvl6pPr marL="2213610" lvl="5" indent="0" algn="l" defTabSz="885190" eaLnBrk="1" fontAlgn="base" latinLnBrk="0" hangingPunct="1">
        <a:lnSpc>
          <a:spcPct val="100000"/>
        </a:lnSpc>
        <a:spcBef>
          <a:spcPct val="0"/>
        </a:spcBef>
        <a:spcAft>
          <a:spcPct val="0"/>
        </a:spcAft>
        <a:buNone/>
        <a:defRPr sz="2900" b="0" i="0" u="none" kern="1200" baseline="0">
          <a:solidFill>
            <a:schemeClr val="tx1"/>
          </a:solidFill>
          <a:latin typeface="+mn-lt"/>
          <a:ea typeface="+mn-ea"/>
          <a:cs typeface="+mn-cs"/>
        </a:defRPr>
      </a:lvl6pPr>
      <a:lvl7pPr marL="2656205" lvl="6" indent="0" algn="l" defTabSz="885190" eaLnBrk="1" fontAlgn="base" latinLnBrk="0" hangingPunct="1">
        <a:lnSpc>
          <a:spcPct val="100000"/>
        </a:lnSpc>
        <a:spcBef>
          <a:spcPct val="0"/>
        </a:spcBef>
        <a:spcAft>
          <a:spcPct val="0"/>
        </a:spcAft>
        <a:buNone/>
        <a:defRPr sz="2900" b="0" i="0" u="none" kern="1200" baseline="0">
          <a:solidFill>
            <a:schemeClr val="tx1"/>
          </a:solidFill>
          <a:latin typeface="+mn-lt"/>
          <a:ea typeface="+mn-ea"/>
          <a:cs typeface="+mn-cs"/>
        </a:defRPr>
      </a:lvl7pPr>
      <a:lvl8pPr marL="3098800" lvl="7" indent="0" algn="l" defTabSz="885190" eaLnBrk="1" fontAlgn="base" latinLnBrk="0" hangingPunct="1">
        <a:lnSpc>
          <a:spcPct val="100000"/>
        </a:lnSpc>
        <a:spcBef>
          <a:spcPct val="0"/>
        </a:spcBef>
        <a:spcAft>
          <a:spcPct val="0"/>
        </a:spcAft>
        <a:buNone/>
        <a:defRPr sz="2900" b="0" i="0" u="none" kern="1200" baseline="0">
          <a:solidFill>
            <a:schemeClr val="tx1"/>
          </a:solidFill>
          <a:latin typeface="+mn-lt"/>
          <a:ea typeface="+mn-ea"/>
          <a:cs typeface="+mn-cs"/>
        </a:defRPr>
      </a:lvl8pPr>
      <a:lvl9pPr marL="3541395" lvl="8" indent="0" algn="l" defTabSz="885190" eaLnBrk="1" fontAlgn="base" latinLnBrk="0" hangingPunct="1">
        <a:lnSpc>
          <a:spcPct val="100000"/>
        </a:lnSpc>
        <a:spcBef>
          <a:spcPct val="0"/>
        </a:spcBef>
        <a:spcAft>
          <a:spcPct val="0"/>
        </a:spcAft>
        <a:buNone/>
        <a:defRPr sz="2900" b="0" i="0" u="none" kern="1200" baseline="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2.xml"/><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6.png"/></Relationships>
</file>

<file path=ppt/slides/_rels/slide11.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2.xml"/><Relationship Id="rId5" Type="http://schemas.openxmlformats.org/officeDocument/2006/relationships/image" Target="../media/image35.GIF"/><Relationship Id="rId4" Type="http://schemas.openxmlformats.org/officeDocument/2006/relationships/image" Target="../media/image34.png"/><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6.png"/></Relationships>
</file>

<file path=ppt/slides/_rels/slide12.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2.xml"/><Relationship Id="rId5" Type="http://schemas.openxmlformats.org/officeDocument/2006/relationships/image" Target="../media/image35.GIF"/><Relationship Id="rId4" Type="http://schemas.openxmlformats.org/officeDocument/2006/relationships/image" Target="../media/image37.png"/><Relationship Id="rId3"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image" Target="../media/image6.pn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2.xml"/><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2.xml"/><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15.xml.rels><?xml version="1.0" encoding="UTF-8" standalone="yes"?>
<Relationships xmlns="http://schemas.openxmlformats.org/package/2006/relationships"><Relationship Id="rId7" Type="http://schemas.openxmlformats.org/officeDocument/2006/relationships/notesSlide" Target="../notesSlides/notesSlide13.xml"/><Relationship Id="rId6"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6.png"/></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audio" Target="../media/audio1.wav"/><Relationship Id="rId4" Type="http://schemas.microsoft.com/office/2007/relationships/hdphoto" Target="../media/image48.wdp"/><Relationship Id="rId3" Type="http://schemas.openxmlformats.org/officeDocument/2006/relationships/image" Target="../media/image47.png"/><Relationship Id="rId2" Type="http://schemas.openxmlformats.org/officeDocument/2006/relationships/image" Target="../media/image46.emf"/><Relationship Id="rId1" Type="http://schemas.openxmlformats.org/officeDocument/2006/relationships/image" Target="../media/image45.png"/></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media" Target="../media/media1.mp4"/><Relationship Id="rId4" Type="http://schemas.openxmlformats.org/officeDocument/2006/relationships/video" Target="../media/media1.mp4"/><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2.xml"/><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6.xml"/><Relationship Id="rId7"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6.png"/></Relationships>
</file>

<file path=ppt/slides/_rels/slide9.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9" name="图片 2068" descr="2"/>
          <p:cNvPicPr>
            <a:picLocks noChangeAspect="1"/>
          </p:cNvPicPr>
          <p:nvPr/>
        </p:nvPicPr>
        <p:blipFill>
          <a:blip r:embed="rId1"/>
          <a:stretch>
            <a:fillRect/>
          </a:stretch>
        </p:blipFill>
        <p:spPr>
          <a:xfrm>
            <a:off x="1" y="55365"/>
            <a:ext cx="14155006" cy="8433742"/>
          </a:xfrm>
          <a:prstGeom prst="rect">
            <a:avLst/>
          </a:prstGeom>
          <a:noFill/>
          <a:ln w="9525">
            <a:noFill/>
          </a:ln>
        </p:spPr>
      </p:pic>
      <p:pic>
        <p:nvPicPr>
          <p:cNvPr id="2071" name="图片 2070" descr="4"/>
          <p:cNvPicPr>
            <a:picLocks noChangeAspect="1"/>
          </p:cNvPicPr>
          <p:nvPr/>
        </p:nvPicPr>
        <p:blipFill>
          <a:blip r:embed="rId2"/>
          <a:stretch>
            <a:fillRect/>
          </a:stretch>
        </p:blipFill>
        <p:spPr>
          <a:xfrm>
            <a:off x="0" y="4419575"/>
            <a:ext cx="16276638" cy="4724425"/>
          </a:xfrm>
          <a:prstGeom prst="rect">
            <a:avLst/>
          </a:prstGeom>
          <a:noFill/>
          <a:ln w="9525">
            <a:noFill/>
          </a:ln>
        </p:spPr>
      </p:pic>
      <p:pic>
        <p:nvPicPr>
          <p:cNvPr id="2070" name="图片 2069" descr="3"/>
          <p:cNvPicPr>
            <a:picLocks noChangeAspect="1"/>
          </p:cNvPicPr>
          <p:nvPr/>
        </p:nvPicPr>
        <p:blipFill>
          <a:blip r:embed="rId3"/>
          <a:stretch>
            <a:fillRect/>
          </a:stretch>
        </p:blipFill>
        <p:spPr>
          <a:xfrm rot="21365363">
            <a:off x="1439701" y="4569105"/>
            <a:ext cx="12368026" cy="4725958"/>
          </a:xfrm>
          <a:prstGeom prst="rect">
            <a:avLst/>
          </a:prstGeom>
          <a:noFill/>
          <a:ln w="9525">
            <a:noFill/>
          </a:ln>
        </p:spPr>
      </p:pic>
      <p:pic>
        <p:nvPicPr>
          <p:cNvPr id="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6756" y="958692"/>
            <a:ext cx="1850666" cy="184090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275569" y="1136646"/>
            <a:ext cx="7603866" cy="751116"/>
          </a:xfrm>
          <a:prstGeom prst="rect">
            <a:avLst/>
          </a:prstGeom>
          <a:noFill/>
          <a:ln>
            <a:noFill/>
          </a:ln>
        </p:spPr>
        <p:txBody>
          <a:bodyPr wrap="square" lIns="88532" tIns="44266" rIns="88532" bIns="44266" rtlCol="0">
            <a:spAutoFit/>
          </a:bodyPr>
          <a:lstStyle/>
          <a:p>
            <a:pPr algn="ctr"/>
            <a:r>
              <a:rPr lang="en-US" sz="4300" b="1">
                <a:solidFill>
                  <a:srgbClr val="00B050"/>
                </a:solidFill>
                <a:latin typeface="AvantGarde" panose="00000400000000000000" pitchFamily="2" charset="0"/>
                <a:ea typeface="AvantGarde" panose="00000400000000000000" pitchFamily="2" charset="0"/>
                <a:cs typeface="AvantGarde" panose="00000400000000000000" pitchFamily="2" charset="0"/>
              </a:rPr>
              <a:t>ĐẠO ĐỨC</a:t>
            </a:r>
            <a:endParaRPr lang="en-US" sz="4300" b="1" dirty="0">
              <a:solidFill>
                <a:srgbClr val="00B05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10" name="TextBox 9"/>
          <p:cNvSpPr txBox="1"/>
          <p:nvPr/>
        </p:nvSpPr>
        <p:spPr>
          <a:xfrm>
            <a:off x="3242593" y="2262477"/>
            <a:ext cx="7603866" cy="1412836"/>
          </a:xfrm>
          <a:prstGeom prst="rect">
            <a:avLst/>
          </a:prstGeom>
          <a:noFill/>
          <a:ln>
            <a:noFill/>
          </a:ln>
        </p:spPr>
        <p:txBody>
          <a:bodyPr wrap="square" lIns="88532" tIns="44266" rIns="88532" bIns="44266" rtlCol="0">
            <a:spAutoFit/>
          </a:bodyPr>
          <a:lstStyle/>
          <a:p>
            <a:pPr algn="ctr"/>
            <a:r>
              <a:rPr lang="en-US" sz="4300" b="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Chủ đề 3: Ham học hỏi</a:t>
            </a:r>
            <a:endParaRPr lang="en-US" sz="4300" b="1">
              <a:solidFill>
                <a:srgbClr val="FF0000"/>
              </a:solidFill>
              <a:latin typeface="Times New Roman" panose="02020603050405020304" pitchFamily="18" charset="0"/>
              <a:ea typeface="AvantGarde" panose="00000400000000000000" pitchFamily="2" charset="0"/>
              <a:cs typeface="Times New Roman" panose="02020603050405020304" pitchFamily="18" charset="0"/>
            </a:endParaRPr>
          </a:p>
          <a:p>
            <a:pPr algn="ctr"/>
            <a:r>
              <a:rPr lang="en-US" sz="4300" b="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Bài 4: Ham học hỏi – tiết 1</a:t>
            </a:r>
            <a:endParaRPr lang="en-US" sz="4300" b="1"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 calcmode="lin" valueType="num">
                                      <p:cBhvr>
                                        <p:cTn id="17" dur="1000" fill="hold"/>
                                        <p:tgtEl>
                                          <p:spTgt spid="10"/>
                                        </p:tgtEl>
                                        <p:attrNameLst>
                                          <p:attrName>style.rotation</p:attrName>
                                        </p:attrNameLst>
                                      </p:cBhvr>
                                      <p:tavLst>
                                        <p:tav tm="0">
                                          <p:val>
                                            <p:fltVal val="90"/>
                                          </p:val>
                                        </p:tav>
                                        <p:tav tm="100000">
                                          <p:val>
                                            <p:fltVal val="0"/>
                                          </p:val>
                                        </p:tav>
                                      </p:tavLst>
                                    </p:anim>
                                    <p:animEffect transition="in" filter="fade">
                                      <p:cBhvr>
                                        <p:cTn id="1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图片 44035" descr="1-17"/>
          <p:cNvPicPr>
            <a:picLocks noChangeAspect="1"/>
          </p:cNvPicPr>
          <p:nvPr/>
        </p:nvPicPr>
        <p:blipFill>
          <a:blip r:embed="rId1"/>
          <a:stretch>
            <a:fillRect/>
          </a:stretch>
        </p:blipFill>
        <p:spPr>
          <a:xfrm>
            <a:off x="-104722" y="5426043"/>
            <a:ext cx="16381360" cy="3717958"/>
          </a:xfrm>
          <a:prstGeom prst="rect">
            <a:avLst/>
          </a:prstGeom>
          <a:noFill/>
          <a:ln w="9525">
            <a:noFill/>
          </a:ln>
        </p:spPr>
      </p:pic>
      <p:pic>
        <p:nvPicPr>
          <p:cNvPr id="44038" name="图片 44037" descr="1-34"/>
          <p:cNvPicPr>
            <a:picLocks noChangeAspect="1"/>
          </p:cNvPicPr>
          <p:nvPr/>
        </p:nvPicPr>
        <p:blipFill>
          <a:blip r:embed="rId2"/>
          <a:stretch>
            <a:fillRect/>
          </a:stretch>
        </p:blipFill>
        <p:spPr>
          <a:xfrm>
            <a:off x="13307593" y="6031221"/>
            <a:ext cx="3144724" cy="3313554"/>
          </a:xfrm>
          <a:prstGeom prst="rect">
            <a:avLst/>
          </a:prstGeom>
          <a:noFill/>
          <a:ln w="9525">
            <a:noFill/>
          </a:ln>
        </p:spPr>
      </p:pic>
      <p:pic>
        <p:nvPicPr>
          <p:cNvPr id="44039" name="图片 44038" descr="1-33"/>
          <p:cNvPicPr>
            <a:picLocks noChangeAspect="1"/>
          </p:cNvPicPr>
          <p:nvPr/>
        </p:nvPicPr>
        <p:blipFill>
          <a:blip r:embed="rId3"/>
          <a:stretch>
            <a:fillRect/>
          </a:stretch>
        </p:blipFill>
        <p:spPr>
          <a:xfrm>
            <a:off x="-1624381" y="1558392"/>
            <a:ext cx="3039317" cy="7389100"/>
          </a:xfrm>
          <a:prstGeom prst="rect">
            <a:avLst/>
          </a:prstGeom>
          <a:noFill/>
          <a:ln w="9525">
            <a:noFill/>
          </a:ln>
        </p:spPr>
      </p:pic>
      <p:sp>
        <p:nvSpPr>
          <p:cNvPr id="4" name="Rounded Rectangle 3"/>
          <p:cNvSpPr/>
          <p:nvPr/>
        </p:nvSpPr>
        <p:spPr>
          <a:xfrm>
            <a:off x="937524" y="2267283"/>
            <a:ext cx="13289757" cy="6392776"/>
          </a:xfrm>
          <a:prstGeom prst="roundRect">
            <a:avLst/>
          </a:prstGeom>
          <a:solidFill>
            <a:srgbClr val="FFFF8F"/>
          </a:solidFill>
        </p:spPr>
        <p:style>
          <a:lnRef idx="2">
            <a:schemeClr val="accent1">
              <a:shade val="50000"/>
            </a:schemeClr>
          </a:lnRef>
          <a:fillRef idx="1">
            <a:schemeClr val="accent1"/>
          </a:fillRef>
          <a:effectRef idx="0">
            <a:schemeClr val="accent1"/>
          </a:effectRef>
          <a:fontRef idx="minor">
            <a:schemeClr val="lt1"/>
          </a:fontRef>
        </p:style>
        <p:txBody>
          <a:bodyPr lIns="88532" tIns="44266" rIns="88532" bIns="44266" rtlCol="0" anchor="ctr"/>
          <a:lstStyle/>
          <a:p>
            <a:pPr algn="ctr"/>
            <a:endParaRPr lang="en-US">
              <a:latin typeface="Times New Roman" panose="02020603050405020304" pitchFamily="18" charset="0"/>
              <a:cs typeface="Times New Roman" panose="02020603050405020304" pitchFamily="18" charset="0"/>
            </a:endParaRPr>
          </a:p>
        </p:txBody>
      </p:sp>
      <p:sp>
        <p:nvSpPr>
          <p:cNvPr id="2" name="TextBox 1"/>
          <p:cNvSpPr txBox="1"/>
          <p:nvPr/>
        </p:nvSpPr>
        <p:spPr>
          <a:xfrm>
            <a:off x="1153280" y="2483587"/>
            <a:ext cx="12468356" cy="6112510"/>
          </a:xfrm>
          <a:prstGeom prst="rect">
            <a:avLst/>
          </a:prstGeom>
          <a:noFill/>
        </p:spPr>
        <p:txBody>
          <a:bodyPr wrap="square" lIns="88532" tIns="44266" rIns="88532" bIns="44266" rtlCol="0">
            <a:spAutoFit/>
          </a:bodyPr>
          <a:lstStyle/>
          <a:p>
            <a:pPr algn="ctr">
              <a:lnSpc>
                <a:spcPct val="150000"/>
              </a:lnSpc>
            </a:pPr>
            <a:r>
              <a:rPr lang="en-US"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CẬU HỌC TRÒ NGHÈO HAM HỌC HỎI</a:t>
            </a:r>
            <a:endParaRPr lang="en-US"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lnSpc>
                <a:spcPct val="150000"/>
              </a:lnSpc>
            </a:pP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Vào</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đời</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vua</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Trần</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Thái</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Tông</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có</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một</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gia</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đình</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nghèo</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sinh</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được</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một</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cậu</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con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trai</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đặt</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tên</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là</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Nguyễn</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Hiền</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Vì</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nhà</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nghèo</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nên</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cậu</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phải</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bỏ</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học</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giữa</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chừng</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a:t>
            </a:r>
            <a:endParaRPr lang="en-US" b="1" dirty="0" smtClean="0">
              <a:latin typeface="Times New Roman" panose="02020603050405020304" pitchFamily="18" charset="0"/>
              <a:ea typeface="Arial-Rounded" panose="020B0500000000000000" pitchFamily="34" charset="0"/>
              <a:cs typeface="Times New Roman" panose="02020603050405020304" pitchFamily="18" charset="0"/>
            </a:endParaRPr>
          </a:p>
          <a:p>
            <a:pPr algn="just">
              <a:lnSpc>
                <a:spcPct val="150000"/>
              </a:lnSpc>
            </a:pP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Ban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ngày</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đi</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chăn</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trâu</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dù</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mưa</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gió</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thế</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nào</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cậu</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cũng</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đứng</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ngoài</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lớp</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nghe</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giảng</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Tối</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đén</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cậu</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đợi</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bạn</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học</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thuộc</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bài</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mới</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mượn</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sách</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về</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học</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Mỗi</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lần</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có</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kì</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thi</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ở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trường</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cậu</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làm</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bài</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vào</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lá</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chuối</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khô</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à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nhờ</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bạn</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xin</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thầy</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chấm</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hộ</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a:t>
            </a:r>
            <a:endParaRPr lang="en-US" b="1" dirty="0" smtClean="0">
              <a:latin typeface="Times New Roman" panose="02020603050405020304" pitchFamily="18" charset="0"/>
              <a:ea typeface="Arial-Rounded" panose="020B0500000000000000" pitchFamily="34" charset="0"/>
              <a:cs typeface="Times New Roman" panose="02020603050405020304" pitchFamily="18" charset="0"/>
            </a:endParaRPr>
          </a:p>
          <a:p>
            <a:pPr algn="just">
              <a:lnSpc>
                <a:spcPct val="150000"/>
              </a:lnSpc>
            </a:pP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Thế</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rồi</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vưa</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mở</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khoa</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thi</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Cậu</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bé</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nghèo</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ngày</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nào</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đỗ</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trạng</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nguyên</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Ông</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trạng</a:t>
            </a:r>
            <a:r>
              <a:rPr lang="en-US" b="1" dirty="0">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khi</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ấy</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mới</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13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tuổi</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Dó</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là</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Trạng</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nguyen</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trẻ</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nhát</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của</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nước</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Nam ta.</a:t>
            </a:r>
            <a:endParaRPr lang="en-US" b="1" dirty="0" smtClean="0">
              <a:latin typeface="Times New Roman" panose="02020603050405020304" pitchFamily="18" charset="0"/>
              <a:ea typeface="Arial-Rounded" panose="020B0500000000000000" pitchFamily="34" charset="0"/>
              <a:cs typeface="Times New Roman" panose="02020603050405020304" pitchFamily="18" charset="0"/>
            </a:endParaRPr>
          </a:p>
          <a:p>
            <a:pPr algn="just">
              <a:lnSpc>
                <a:spcPct val="150000"/>
              </a:lnSpc>
            </a:pP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i="1" dirty="0" smtClean="0">
                <a:latin typeface="Times New Roman" panose="02020603050405020304" pitchFamily="18" charset="0"/>
                <a:ea typeface="Arial-Rounded" panose="020B0500000000000000" pitchFamily="34" charset="0"/>
                <a:cs typeface="Times New Roman" panose="02020603050405020304" pitchFamily="18" charset="0"/>
              </a:rPr>
              <a:t>Theo </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Tring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Đường</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i="1" dirty="0" err="1" smtClean="0">
                <a:latin typeface="Times New Roman" panose="02020603050405020304" pitchFamily="18" charset="0"/>
                <a:ea typeface="Arial-Rounded" panose="020B0500000000000000" pitchFamily="34" charset="0"/>
                <a:cs typeface="Times New Roman" panose="02020603050405020304" pitchFamily="18" charset="0"/>
              </a:rPr>
              <a:t>Tiếng</a:t>
            </a:r>
            <a:r>
              <a:rPr lang="en-US" b="1" i="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i="1" dirty="0" err="1" smtClean="0">
                <a:latin typeface="Times New Roman" panose="02020603050405020304" pitchFamily="18" charset="0"/>
                <a:ea typeface="Arial-Rounded" panose="020B0500000000000000" pitchFamily="34" charset="0"/>
                <a:cs typeface="Times New Roman" panose="02020603050405020304" pitchFamily="18" charset="0"/>
              </a:rPr>
              <a:t>Việt</a:t>
            </a:r>
            <a:r>
              <a:rPr lang="en-US" b="1" i="1" dirty="0" smtClean="0">
                <a:latin typeface="Times New Roman" panose="02020603050405020304" pitchFamily="18" charset="0"/>
                <a:ea typeface="Arial-Rounded" panose="020B0500000000000000" pitchFamily="34" charset="0"/>
                <a:cs typeface="Times New Roman" panose="02020603050405020304" pitchFamily="18" charset="0"/>
              </a:rPr>
              <a:t> 4.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Tập</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một</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NXB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Giáo</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smtClean="0">
                <a:latin typeface="Times New Roman" panose="02020603050405020304" pitchFamily="18" charset="0"/>
                <a:ea typeface="Arial-Rounded" panose="020B0500000000000000" pitchFamily="34" charset="0"/>
                <a:cs typeface="Times New Roman" panose="02020603050405020304" pitchFamily="18" charset="0"/>
              </a:rPr>
              <a:t>dục</a:t>
            </a:r>
            <a:r>
              <a:rPr lang="en-US" b="1" dirty="0" smtClean="0">
                <a:latin typeface="Times New Roman" panose="02020603050405020304" pitchFamily="18" charset="0"/>
                <a:ea typeface="Arial-Rounded" panose="020B0500000000000000" pitchFamily="34" charset="0"/>
                <a:cs typeface="Times New Roman" panose="02020603050405020304" pitchFamily="18" charset="0"/>
              </a:rPr>
              <a:t>, 2000, tr.104)</a:t>
            </a:r>
            <a:endParaRPr lang="en-US" b="1"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079" name="Text Box 14"/>
          <p:cNvSpPr txBox="1"/>
          <p:nvPr/>
        </p:nvSpPr>
        <p:spPr>
          <a:xfrm>
            <a:off x="171450" y="1167130"/>
            <a:ext cx="15638780" cy="697230"/>
          </a:xfrm>
          <a:prstGeom prst="rect">
            <a:avLst/>
          </a:prstGeom>
          <a:noFill/>
          <a:ln w="9525">
            <a:noFill/>
          </a:ln>
        </p:spPr>
        <p:txBody>
          <a:bodyPr wrap="square" lIns="143689" tIns="71844" rIns="143689" bIns="71844" anchor="t" anchorCtr="0">
            <a:spAutoFit/>
          </a:bodyPr>
          <a:p>
            <a:pPr algn="ctr"/>
            <a:r>
              <a:rPr lang="en-US" altLang="zh-CN" sz="3600" b="1">
                <a:solidFill>
                  <a:srgbClr val="FF0000"/>
                </a:solidFill>
                <a:latin typeface="Times New Roman" panose="02020603050405020304" pitchFamily="18" charset="0"/>
                <a:ea typeface="SimSun" panose="02010600030101010101" pitchFamily="2" charset="-122"/>
              </a:rPr>
              <a:t>Bài 4: HAM HỌC HỎI (TIẾT 1)</a:t>
            </a:r>
            <a:endParaRPr lang="en-US" altLang="zh-CN" sz="3600" b="1">
              <a:solidFill>
                <a:srgbClr val="FF0000"/>
              </a:solidFill>
              <a:latin typeface="Times New Roman" panose="02020603050405020304" pitchFamily="18" charset="0"/>
              <a:ea typeface="SimSun" panose="02010600030101010101" pitchFamily="2" charset="-122"/>
            </a:endParaRPr>
          </a:p>
        </p:txBody>
      </p:sp>
      <p:sp>
        <p:nvSpPr>
          <p:cNvPr id="3080" name="Text Box 14"/>
          <p:cNvSpPr txBox="1"/>
          <p:nvPr/>
        </p:nvSpPr>
        <p:spPr>
          <a:xfrm>
            <a:off x="171450" y="66675"/>
            <a:ext cx="15880080" cy="697230"/>
          </a:xfrm>
          <a:prstGeom prst="rect">
            <a:avLst/>
          </a:prstGeom>
          <a:noFill/>
          <a:ln w="9525">
            <a:noFill/>
          </a:ln>
        </p:spPr>
        <p:txBody>
          <a:bodyPr wrap="square" lIns="143689" tIns="71844" rIns="143689" bIns="71844" anchor="t" anchorCtr="0">
            <a:spAutoFit/>
          </a:bodyPr>
          <a:p>
            <a:pPr algn="ctr"/>
            <a:r>
              <a:rPr lang="en-US" altLang="zh-CN" sz="3600" b="1">
                <a:solidFill>
                  <a:schemeClr val="tx1"/>
                </a:solidFill>
                <a:latin typeface="Times New Roman" panose="02020603050405020304" pitchFamily="18" charset="0"/>
                <a:ea typeface="SimSun" panose="02010600030101010101" pitchFamily="2" charset="-122"/>
              </a:rPr>
              <a:t>Thứ Năm, ngày 7 tháng 11 năm 2024</a:t>
            </a:r>
            <a:endParaRPr lang="en-US" altLang="zh-CN" sz="3600" b="1">
              <a:solidFill>
                <a:schemeClr val="tx1"/>
              </a:solidFill>
              <a:latin typeface="Times New Roman" panose="02020603050405020304" pitchFamily="18" charset="0"/>
              <a:ea typeface="SimSun" panose="02010600030101010101" pitchFamily="2" charset="-122"/>
            </a:endParaRPr>
          </a:p>
        </p:txBody>
      </p:sp>
      <p:sp>
        <p:nvSpPr>
          <p:cNvPr id="3081" name="Text Box 14"/>
          <p:cNvSpPr txBox="1"/>
          <p:nvPr/>
        </p:nvSpPr>
        <p:spPr>
          <a:xfrm>
            <a:off x="398780" y="495300"/>
            <a:ext cx="15878810" cy="697230"/>
          </a:xfrm>
          <a:prstGeom prst="rect">
            <a:avLst/>
          </a:prstGeom>
          <a:noFill/>
          <a:ln w="9525">
            <a:noFill/>
          </a:ln>
        </p:spPr>
        <p:txBody>
          <a:bodyPr wrap="square" lIns="143689" tIns="71844" rIns="143689" bIns="71844" anchor="t" anchorCtr="0">
            <a:spAutoFit/>
          </a:bodyPr>
          <a:p>
            <a:pPr algn="ctr"/>
            <a:r>
              <a:rPr lang="en-US" altLang="zh-CN" sz="3600" b="1">
                <a:solidFill>
                  <a:srgbClr val="FF0000"/>
                </a:solidFill>
                <a:latin typeface="Times New Roman" panose="02020603050405020304" pitchFamily="18" charset="0"/>
                <a:ea typeface="SimSun" panose="02010600030101010101" pitchFamily="2" charset="-122"/>
              </a:rPr>
              <a:t>Đạo đức</a:t>
            </a:r>
            <a:endParaRPr lang="en-US" altLang="zh-CN" sz="3600" b="1">
              <a:solidFill>
                <a:srgbClr val="FF0000"/>
              </a:solidFill>
              <a:latin typeface="Times New Roman" panose="02020603050405020304" pitchFamily="18" charset="0"/>
              <a:ea typeface="SimSun" panose="02010600030101010101" pitchFamily="2" charset="-122"/>
            </a:endParaRPr>
          </a:p>
        </p:txBody>
      </p:sp>
    </p:spTree>
  </p:cSld>
  <p:clrMapOvr>
    <a:masterClrMapping/>
  </p:clrMapOvr>
  <p:transition>
    <p:rand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图片 38915" descr="1-17"/>
          <p:cNvPicPr>
            <a:picLocks noChangeAspect="1"/>
          </p:cNvPicPr>
          <p:nvPr/>
        </p:nvPicPr>
        <p:blipFill>
          <a:blip r:embed="rId1"/>
          <a:stretch>
            <a:fillRect/>
          </a:stretch>
        </p:blipFill>
        <p:spPr>
          <a:xfrm>
            <a:off x="-32967" y="5426043"/>
            <a:ext cx="16381360" cy="3717958"/>
          </a:xfrm>
          <a:prstGeom prst="rect">
            <a:avLst/>
          </a:prstGeom>
          <a:noFill/>
          <a:ln w="9525">
            <a:noFill/>
          </a:ln>
        </p:spPr>
      </p:pic>
      <p:pic>
        <p:nvPicPr>
          <p:cNvPr id="38918" name="图片 38917" descr="1-31"/>
          <p:cNvPicPr>
            <a:picLocks noChangeAspect="1"/>
          </p:cNvPicPr>
          <p:nvPr/>
        </p:nvPicPr>
        <p:blipFill>
          <a:blip r:embed="rId2"/>
          <a:stretch>
            <a:fillRect/>
          </a:stretch>
        </p:blipFill>
        <p:spPr>
          <a:xfrm>
            <a:off x="122025" y="-123194"/>
            <a:ext cx="15927866" cy="8757861"/>
          </a:xfrm>
          <a:prstGeom prst="rect">
            <a:avLst/>
          </a:prstGeom>
          <a:solidFill>
            <a:srgbClr val="FFFF8F"/>
          </a:solidFill>
          <a:ln w="9525">
            <a:noFill/>
          </a:ln>
        </p:spPr>
      </p:pic>
      <p:pic>
        <p:nvPicPr>
          <p:cNvPr id="38919" name="图片 38918" descr="1-32"/>
          <p:cNvPicPr>
            <a:picLocks noChangeAspect="1"/>
          </p:cNvPicPr>
          <p:nvPr/>
        </p:nvPicPr>
        <p:blipFill>
          <a:blip r:embed="rId3"/>
          <a:stretch>
            <a:fillRect/>
          </a:stretch>
        </p:blipFill>
        <p:spPr>
          <a:xfrm>
            <a:off x="13686879" y="5058407"/>
            <a:ext cx="3116281" cy="4615612"/>
          </a:xfrm>
          <a:prstGeom prst="rect">
            <a:avLst/>
          </a:prstGeom>
          <a:noFill/>
          <a:ln w="9525">
            <a:noFill/>
          </a:ln>
        </p:spPr>
      </p:pic>
      <p:pic>
        <p:nvPicPr>
          <p:cNvPr id="38917" name="图片 38916" descr="1-30"/>
          <p:cNvPicPr>
            <a:picLocks noChangeAspect="1"/>
          </p:cNvPicPr>
          <p:nvPr/>
        </p:nvPicPr>
        <p:blipFill>
          <a:blip r:embed="rId4"/>
          <a:stretch>
            <a:fillRect/>
          </a:stretch>
        </p:blipFill>
        <p:spPr>
          <a:xfrm>
            <a:off x="-173109" y="3914253"/>
            <a:ext cx="3353621" cy="5314002"/>
          </a:xfrm>
          <a:prstGeom prst="rect">
            <a:avLst/>
          </a:prstGeom>
          <a:noFill/>
          <a:ln w="9525">
            <a:noFill/>
          </a:ln>
        </p:spPr>
      </p:pic>
      <p:sp>
        <p:nvSpPr>
          <p:cNvPr id="2" name="Rectangle 1"/>
          <p:cNvSpPr/>
          <p:nvPr/>
        </p:nvSpPr>
        <p:spPr>
          <a:xfrm>
            <a:off x="2953873" y="3059936"/>
            <a:ext cx="10523375" cy="2103120"/>
          </a:xfrm>
          <a:prstGeom prst="rect">
            <a:avLst/>
          </a:prstGeom>
        </p:spPr>
        <p:txBody>
          <a:bodyPr wrap="square" lIns="88532" tIns="44266" rIns="88532" bIns="44266">
            <a:spAutoFit/>
          </a:bodyPr>
          <a:lstStyle/>
          <a:p>
            <a:pPr algn="ctr">
              <a:lnSpc>
                <a:spcPct val="112000"/>
              </a:lnSpc>
              <a:spcAft>
                <a:spcPts val="0"/>
              </a:spcAft>
            </a:pPr>
            <a:r>
              <a:rPr lang="en-US" sz="3900" b="1">
                <a:latin typeface="Times New Roman" panose="02020603050405020304" pitchFamily="18" charset="0"/>
                <a:ea typeface="Arial-Rounded" panose="020B0500000000000000" pitchFamily="34" charset="0"/>
                <a:cs typeface="Times New Roman" panose="02020603050405020304" pitchFamily="18" charset="0"/>
              </a:rPr>
              <a:t>Tinh thầm ham học hỏi của cậu bé Nguyễn Hiền được thể hiện như thế nào?</a:t>
            </a:r>
            <a:endParaRPr lang="en-US" sz="3900" b="1">
              <a:latin typeface="Times New Roman" panose="02020603050405020304" pitchFamily="18" charset="0"/>
              <a:ea typeface="Arial-Rounded" panose="020B0500000000000000" pitchFamily="34" charset="0"/>
              <a:cs typeface="Times New Roman" panose="02020603050405020304" pitchFamily="18" charset="0"/>
            </a:endParaRPr>
          </a:p>
          <a:p>
            <a:pPr algn="ctr">
              <a:lnSpc>
                <a:spcPct val="112000"/>
              </a:lnSpc>
              <a:spcAft>
                <a:spcPts val="0"/>
              </a:spcAft>
            </a:pPr>
            <a:r>
              <a:rPr lang="en-US" sz="3900" b="1">
                <a:latin typeface="Times New Roman" panose="02020603050405020304" pitchFamily="18" charset="0"/>
                <a:ea typeface="Arial-Rounded" panose="020B0500000000000000" pitchFamily="34" charset="0"/>
                <a:cs typeface="Times New Roman" panose="02020603050405020304" pitchFamily="18" charset="0"/>
              </a:rPr>
              <a:t> </a:t>
            </a:r>
            <a:endParaRPr lang="en-US" sz="3900" b="1">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8" name="Picture 13" descr="h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1573" y="2221101"/>
            <a:ext cx="862420" cy="955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881456" y="4787749"/>
            <a:ext cx="10781799" cy="3295274"/>
          </a:xfrm>
          <a:prstGeom prst="rect">
            <a:avLst/>
          </a:prstGeom>
          <a:ln w="28575">
            <a:solidFill>
              <a:srgbClr val="00B050"/>
            </a:solidFill>
            <a:prstDash val="dashDot"/>
          </a:ln>
        </p:spPr>
        <p:txBody>
          <a:bodyPr wrap="square" lIns="88532" tIns="44266" rIns="88532" bIns="44266">
            <a:spAutoFit/>
          </a:bodyPr>
          <a:lstStyle/>
          <a:p>
            <a:pPr>
              <a:lnSpc>
                <a:spcPct val="112000"/>
              </a:lnSpc>
              <a:spcAft>
                <a:spcPts val="0"/>
              </a:spcAft>
            </a:pPr>
            <a:r>
              <a:rPr lang="en-US" sz="31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1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Tinh</a:t>
            </a:r>
            <a:r>
              <a:rPr lang="en-US" sz="31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1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thần</a:t>
            </a:r>
            <a:r>
              <a:rPr lang="en-US" sz="31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ham </a:t>
            </a:r>
            <a:r>
              <a:rPr lang="en-US" sz="31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học</a:t>
            </a:r>
            <a:r>
              <a:rPr lang="en-US" sz="31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1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hỏi</a:t>
            </a:r>
            <a:r>
              <a:rPr lang="en-US" sz="31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1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31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1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Nguyễn</a:t>
            </a:r>
            <a:r>
              <a:rPr lang="en-US" sz="31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1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Hiền</a:t>
            </a:r>
            <a:r>
              <a:rPr lang="en-US" sz="31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1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sz="31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1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thể</a:t>
            </a:r>
            <a:r>
              <a:rPr lang="en-US" sz="31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1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hiện</a:t>
            </a:r>
            <a:r>
              <a:rPr lang="en-US" sz="31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Ban </a:t>
            </a:r>
            <a:r>
              <a:rPr lang="en-US" sz="31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ngày</a:t>
            </a:r>
            <a:r>
              <a:rPr lang="en-US" sz="31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1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khi</a:t>
            </a:r>
            <a:r>
              <a:rPr lang="en-US" sz="31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1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đi</a:t>
            </a:r>
            <a:r>
              <a:rPr lang="en-US" sz="31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1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chăn</a:t>
            </a:r>
            <a:r>
              <a:rPr lang="en-US" sz="31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1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trâu</a:t>
            </a:r>
            <a:r>
              <a:rPr lang="en-US" sz="31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1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dù</a:t>
            </a:r>
            <a:r>
              <a:rPr lang="en-US" sz="31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1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mưa</a:t>
            </a:r>
            <a:r>
              <a:rPr lang="en-US" sz="31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1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gió</a:t>
            </a:r>
            <a:r>
              <a:rPr lang="en-US" sz="31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1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thế</a:t>
            </a:r>
            <a:r>
              <a:rPr lang="en-US" sz="31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1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nào</a:t>
            </a:r>
            <a:r>
              <a:rPr lang="en-US" sz="31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1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Nguyễn</a:t>
            </a:r>
            <a:r>
              <a:rPr lang="en-US" sz="31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1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Hiền</a:t>
            </a:r>
            <a:r>
              <a:rPr lang="en-US" sz="31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1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cũng</a:t>
            </a:r>
            <a:r>
              <a:rPr lang="en-US" sz="31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1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đứng</a:t>
            </a:r>
            <a:r>
              <a:rPr lang="en-US" sz="31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1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ngoài</a:t>
            </a:r>
            <a:r>
              <a:rPr lang="en-US" sz="31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1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lớp</a:t>
            </a:r>
            <a:r>
              <a:rPr lang="en-US" sz="31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1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nghe</a:t>
            </a:r>
            <a:r>
              <a:rPr lang="en-US" sz="31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1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giảng</a:t>
            </a:r>
            <a:r>
              <a:rPr lang="en-US" sz="31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1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Buổi</a:t>
            </a:r>
            <a:r>
              <a:rPr lang="en-US" sz="31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1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tối</a:t>
            </a:r>
            <a:r>
              <a:rPr lang="en-US" sz="31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1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đợi</a:t>
            </a:r>
            <a:r>
              <a:rPr lang="en-US" sz="31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1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31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1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học</a:t>
            </a:r>
            <a:r>
              <a:rPr lang="en-US" sz="31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1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thuộc</a:t>
            </a:r>
            <a:r>
              <a:rPr lang="en-US" sz="31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1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31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1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mới</a:t>
            </a:r>
            <a:r>
              <a:rPr lang="en-US" sz="31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1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mượn</a:t>
            </a:r>
            <a:r>
              <a:rPr lang="en-US" sz="31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1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vở</a:t>
            </a:r>
            <a:r>
              <a:rPr lang="en-US" sz="31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1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31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1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học</a:t>
            </a:r>
            <a:r>
              <a:rPr lang="en-US" sz="31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1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Mỗi</a:t>
            </a:r>
            <a:r>
              <a:rPr lang="en-US" sz="31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1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lần</a:t>
            </a:r>
            <a:r>
              <a:rPr lang="en-US" sz="31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1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trường</a:t>
            </a:r>
            <a:r>
              <a:rPr lang="en-US" sz="31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1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31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1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kì</a:t>
            </a:r>
            <a:r>
              <a:rPr lang="en-US" sz="31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1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thi</a:t>
            </a:r>
            <a:r>
              <a:rPr lang="en-US" sz="31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1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cậu</a:t>
            </a:r>
            <a:r>
              <a:rPr lang="en-US" sz="31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1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sz="31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1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31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1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vào</a:t>
            </a:r>
            <a:r>
              <a:rPr lang="en-US" sz="31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1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lá</a:t>
            </a:r>
            <a:r>
              <a:rPr lang="en-US" sz="31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1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chuối</a:t>
            </a:r>
            <a:r>
              <a:rPr lang="en-US" sz="31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1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khô</a:t>
            </a:r>
            <a:r>
              <a:rPr lang="en-US" sz="31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1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31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1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nhờ</a:t>
            </a:r>
            <a:r>
              <a:rPr lang="en-US" sz="31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1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31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1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xin</a:t>
            </a:r>
            <a:r>
              <a:rPr lang="en-US" sz="31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1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thầy</a:t>
            </a:r>
            <a:r>
              <a:rPr lang="en-US" sz="31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1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chấm</a:t>
            </a:r>
            <a:r>
              <a:rPr lang="en-US" sz="31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1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hộ</a:t>
            </a:r>
            <a:r>
              <a:rPr lang="en-US" sz="31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31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079" name="Text Box 14"/>
          <p:cNvSpPr txBox="1"/>
          <p:nvPr/>
        </p:nvSpPr>
        <p:spPr>
          <a:xfrm>
            <a:off x="171450" y="1167130"/>
            <a:ext cx="15638780" cy="697230"/>
          </a:xfrm>
          <a:prstGeom prst="rect">
            <a:avLst/>
          </a:prstGeom>
          <a:noFill/>
          <a:ln w="9525">
            <a:noFill/>
          </a:ln>
        </p:spPr>
        <p:txBody>
          <a:bodyPr wrap="square" lIns="143689" tIns="71844" rIns="143689" bIns="71844" anchor="t" anchorCtr="0">
            <a:spAutoFit/>
          </a:bodyPr>
          <a:p>
            <a:pPr algn="ctr"/>
            <a:r>
              <a:rPr lang="en-US" altLang="zh-CN" sz="3600" b="1">
                <a:solidFill>
                  <a:srgbClr val="FF0000"/>
                </a:solidFill>
                <a:latin typeface="Times New Roman" panose="02020603050405020304" pitchFamily="18" charset="0"/>
                <a:ea typeface="SimSun" panose="02010600030101010101" pitchFamily="2" charset="-122"/>
              </a:rPr>
              <a:t>Bài 4: HAM HỌC HỎI (TIẾT 1)</a:t>
            </a:r>
            <a:endParaRPr lang="en-US" altLang="zh-CN" sz="3600" b="1">
              <a:solidFill>
                <a:srgbClr val="FF0000"/>
              </a:solidFill>
              <a:latin typeface="Times New Roman" panose="02020603050405020304" pitchFamily="18" charset="0"/>
              <a:ea typeface="SimSun" panose="02010600030101010101" pitchFamily="2" charset="-122"/>
            </a:endParaRPr>
          </a:p>
        </p:txBody>
      </p:sp>
      <p:sp>
        <p:nvSpPr>
          <p:cNvPr id="3080" name="Text Box 14"/>
          <p:cNvSpPr txBox="1"/>
          <p:nvPr/>
        </p:nvSpPr>
        <p:spPr>
          <a:xfrm>
            <a:off x="171450" y="66675"/>
            <a:ext cx="15880080" cy="697230"/>
          </a:xfrm>
          <a:prstGeom prst="rect">
            <a:avLst/>
          </a:prstGeom>
          <a:noFill/>
          <a:ln w="9525">
            <a:noFill/>
          </a:ln>
        </p:spPr>
        <p:txBody>
          <a:bodyPr wrap="square" lIns="143689" tIns="71844" rIns="143689" bIns="71844" anchor="t" anchorCtr="0">
            <a:spAutoFit/>
          </a:bodyPr>
          <a:p>
            <a:pPr algn="ctr"/>
            <a:r>
              <a:rPr lang="en-US" altLang="zh-CN" sz="3600" b="1">
                <a:solidFill>
                  <a:schemeClr val="tx1"/>
                </a:solidFill>
                <a:latin typeface="Times New Roman" panose="02020603050405020304" pitchFamily="18" charset="0"/>
                <a:ea typeface="SimSun" panose="02010600030101010101" pitchFamily="2" charset="-122"/>
              </a:rPr>
              <a:t>Thứ Năm, ngày 7 tháng 11 năm 2024</a:t>
            </a:r>
            <a:endParaRPr lang="en-US" altLang="zh-CN" sz="3600" b="1">
              <a:solidFill>
                <a:schemeClr val="tx1"/>
              </a:solidFill>
              <a:latin typeface="Times New Roman" panose="02020603050405020304" pitchFamily="18" charset="0"/>
              <a:ea typeface="SimSun" panose="02010600030101010101" pitchFamily="2" charset="-122"/>
            </a:endParaRPr>
          </a:p>
        </p:txBody>
      </p:sp>
      <p:sp>
        <p:nvSpPr>
          <p:cNvPr id="3081" name="Text Box 14"/>
          <p:cNvSpPr txBox="1"/>
          <p:nvPr/>
        </p:nvSpPr>
        <p:spPr>
          <a:xfrm>
            <a:off x="398780" y="495300"/>
            <a:ext cx="15878810" cy="697230"/>
          </a:xfrm>
          <a:prstGeom prst="rect">
            <a:avLst/>
          </a:prstGeom>
          <a:noFill/>
          <a:ln w="9525">
            <a:noFill/>
          </a:ln>
        </p:spPr>
        <p:txBody>
          <a:bodyPr wrap="square" lIns="143689" tIns="71844" rIns="143689" bIns="71844" anchor="t" anchorCtr="0">
            <a:spAutoFit/>
          </a:bodyPr>
          <a:p>
            <a:pPr algn="ctr"/>
            <a:r>
              <a:rPr lang="en-US" altLang="zh-CN" sz="3600" b="1">
                <a:solidFill>
                  <a:srgbClr val="FF0000"/>
                </a:solidFill>
                <a:latin typeface="Times New Roman" panose="02020603050405020304" pitchFamily="18" charset="0"/>
                <a:ea typeface="SimSun" panose="02010600030101010101" pitchFamily="2" charset="-122"/>
              </a:rPr>
              <a:t>Đạo đức</a:t>
            </a:r>
            <a:endParaRPr lang="en-US" altLang="zh-CN" sz="3600" b="1">
              <a:solidFill>
                <a:srgbClr val="FF0000"/>
              </a:solidFill>
              <a:latin typeface="Times New Roman" panose="02020603050405020304" pitchFamily="18" charset="0"/>
              <a:ea typeface="SimSun" panose="02010600030101010101" pitchFamily="2" charset="-122"/>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图片 43011" descr="1-17"/>
          <p:cNvPicPr>
            <a:picLocks noChangeAspect="1"/>
          </p:cNvPicPr>
          <p:nvPr/>
        </p:nvPicPr>
        <p:blipFill>
          <a:blip r:embed="rId1"/>
          <a:stretch>
            <a:fillRect/>
          </a:stretch>
        </p:blipFill>
        <p:spPr>
          <a:xfrm>
            <a:off x="-104722" y="5426043"/>
            <a:ext cx="16381360" cy="3717958"/>
          </a:xfrm>
          <a:prstGeom prst="rect">
            <a:avLst/>
          </a:prstGeom>
          <a:noFill/>
          <a:ln w="9525">
            <a:noFill/>
          </a:ln>
        </p:spPr>
      </p:pic>
      <p:pic>
        <p:nvPicPr>
          <p:cNvPr id="43013" name="图片 43012" descr="1-31"/>
          <p:cNvPicPr>
            <a:picLocks noChangeAspect="1"/>
          </p:cNvPicPr>
          <p:nvPr/>
        </p:nvPicPr>
        <p:blipFill>
          <a:blip r:embed="rId2"/>
          <a:stretch>
            <a:fillRect/>
          </a:stretch>
        </p:blipFill>
        <p:spPr>
          <a:xfrm>
            <a:off x="524118" y="-349631"/>
            <a:ext cx="15507990" cy="9865697"/>
          </a:xfrm>
          <a:prstGeom prst="rect">
            <a:avLst/>
          </a:prstGeom>
          <a:noFill/>
          <a:ln w="9525">
            <a:noFill/>
          </a:ln>
        </p:spPr>
      </p:pic>
      <p:pic>
        <p:nvPicPr>
          <p:cNvPr id="43014" name="图片 43013" descr="1-36"/>
          <p:cNvPicPr>
            <a:picLocks noChangeAspect="1"/>
          </p:cNvPicPr>
          <p:nvPr/>
        </p:nvPicPr>
        <p:blipFill>
          <a:blip r:embed="rId3"/>
          <a:stretch>
            <a:fillRect/>
          </a:stretch>
        </p:blipFill>
        <p:spPr>
          <a:xfrm>
            <a:off x="13817386" y="5426042"/>
            <a:ext cx="2739539" cy="4010553"/>
          </a:xfrm>
          <a:prstGeom prst="rect">
            <a:avLst/>
          </a:prstGeom>
          <a:noFill/>
          <a:ln w="9525">
            <a:noFill/>
          </a:ln>
        </p:spPr>
      </p:pic>
      <p:pic>
        <p:nvPicPr>
          <p:cNvPr id="43015" name="图片 43014" descr="1-35"/>
          <p:cNvPicPr>
            <a:picLocks noChangeAspect="1"/>
          </p:cNvPicPr>
          <p:nvPr/>
        </p:nvPicPr>
        <p:blipFill>
          <a:blip r:embed="rId4"/>
          <a:stretch>
            <a:fillRect/>
          </a:stretch>
        </p:blipFill>
        <p:spPr>
          <a:xfrm>
            <a:off x="-1215347" y="2963210"/>
            <a:ext cx="5064587" cy="6532276"/>
          </a:xfrm>
          <a:prstGeom prst="rect">
            <a:avLst/>
          </a:prstGeom>
          <a:noFill/>
          <a:ln w="9525">
            <a:noFill/>
          </a:ln>
        </p:spPr>
      </p:pic>
      <p:sp>
        <p:nvSpPr>
          <p:cNvPr id="2" name="Rectangle 1"/>
          <p:cNvSpPr/>
          <p:nvPr/>
        </p:nvSpPr>
        <p:spPr>
          <a:xfrm>
            <a:off x="4562747" y="1776456"/>
            <a:ext cx="8103185" cy="1431290"/>
          </a:xfrm>
          <a:prstGeom prst="rect">
            <a:avLst/>
          </a:prstGeom>
        </p:spPr>
        <p:txBody>
          <a:bodyPr wrap="square" lIns="88532" tIns="44266" rIns="88532" bIns="44266">
            <a:spAutoFit/>
          </a:bodyPr>
          <a:lstStyle/>
          <a:p>
            <a:pPr algn="ctr">
              <a:lnSpc>
                <a:spcPct val="112000"/>
              </a:lnSpc>
              <a:spcAft>
                <a:spcPts val="0"/>
              </a:spcAft>
            </a:pPr>
            <a:r>
              <a:rPr lang="en-US" sz="3900" b="1" dirty="0">
                <a:latin typeface="Times New Roman" panose="02020603050405020304" pitchFamily="18" charset="0"/>
                <a:ea typeface="Arial-Rounded" panose="020B0500000000000000" pitchFamily="34" charset="0"/>
                <a:cs typeface="Times New Roman" panose="02020603050405020304" pitchFamily="18" charset="0"/>
              </a:rPr>
              <a:t>Qua </a:t>
            </a:r>
            <a:r>
              <a:rPr lang="en-US" sz="3900" b="1" dirty="0" err="1">
                <a:latin typeface="Times New Roman" panose="02020603050405020304" pitchFamily="18" charset="0"/>
                <a:ea typeface="Arial-Rounded" panose="020B0500000000000000" pitchFamily="34" charset="0"/>
                <a:cs typeface="Times New Roman" panose="02020603050405020304" pitchFamily="18" charset="0"/>
              </a:rPr>
              <a:t>câu</a:t>
            </a:r>
            <a:r>
              <a:rPr lang="en-US" sz="39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900" b="1" dirty="0" err="1">
                <a:latin typeface="Times New Roman" panose="02020603050405020304" pitchFamily="18" charset="0"/>
                <a:ea typeface="Arial-Rounded" panose="020B0500000000000000" pitchFamily="34" charset="0"/>
                <a:cs typeface="Times New Roman" panose="02020603050405020304" pitchFamily="18" charset="0"/>
              </a:rPr>
              <a:t>chuyện</a:t>
            </a:r>
            <a:r>
              <a:rPr lang="en-US" sz="39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900" b="1" dirty="0" err="1">
                <a:latin typeface="Times New Roman" panose="02020603050405020304" pitchFamily="18" charset="0"/>
                <a:ea typeface="Arial-Rounded" panose="020B0500000000000000" pitchFamily="34" charset="0"/>
                <a:cs typeface="Times New Roman" panose="02020603050405020304" pitchFamily="18" charset="0"/>
              </a:rPr>
              <a:t>trên</a:t>
            </a:r>
            <a:r>
              <a:rPr lang="en-US" sz="39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900" b="1"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39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900" b="1" dirty="0" err="1">
                <a:latin typeface="Times New Roman" panose="02020603050405020304" pitchFamily="18" charset="0"/>
                <a:ea typeface="Arial-Rounded" panose="020B0500000000000000" pitchFamily="34" charset="0"/>
                <a:cs typeface="Times New Roman" panose="02020603050405020304" pitchFamily="18" charset="0"/>
              </a:rPr>
              <a:t>thấy</a:t>
            </a:r>
            <a:r>
              <a:rPr lang="en-US" sz="39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900" b="1" dirty="0" err="1">
                <a:latin typeface="Times New Roman" panose="02020603050405020304" pitchFamily="18" charset="0"/>
                <a:ea typeface="Arial-Rounded" panose="020B0500000000000000" pitchFamily="34" charset="0"/>
                <a:cs typeface="Times New Roman" panose="02020603050405020304" pitchFamily="18" charset="0"/>
              </a:rPr>
              <a:t>việc</a:t>
            </a:r>
            <a:r>
              <a:rPr lang="en-US" sz="3900" b="1" dirty="0">
                <a:latin typeface="Times New Roman" panose="02020603050405020304" pitchFamily="18" charset="0"/>
                <a:ea typeface="Arial-Rounded" panose="020B0500000000000000" pitchFamily="34" charset="0"/>
                <a:cs typeface="Times New Roman" panose="02020603050405020304" pitchFamily="18" charset="0"/>
              </a:rPr>
              <a:t> ham </a:t>
            </a:r>
            <a:r>
              <a:rPr lang="en-US" sz="3900" b="1" dirty="0" err="1">
                <a:latin typeface="Times New Roman" panose="02020603050405020304" pitchFamily="18" charset="0"/>
                <a:ea typeface="Arial-Rounded" panose="020B0500000000000000" pitchFamily="34" charset="0"/>
                <a:cs typeface="Times New Roman" panose="02020603050405020304" pitchFamily="18" charset="0"/>
              </a:rPr>
              <a:t>học</a:t>
            </a:r>
            <a:r>
              <a:rPr lang="en-US" sz="39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900" b="1" dirty="0" err="1">
                <a:latin typeface="Times New Roman" panose="02020603050405020304" pitchFamily="18" charset="0"/>
                <a:ea typeface="Arial-Rounded" panose="020B0500000000000000" pitchFamily="34" charset="0"/>
                <a:cs typeface="Times New Roman" panose="02020603050405020304" pitchFamily="18" charset="0"/>
              </a:rPr>
              <a:t>hỏi</a:t>
            </a:r>
            <a:r>
              <a:rPr lang="en-US" sz="39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900" b="1"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39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900" b="1" dirty="0" err="1">
                <a:latin typeface="Times New Roman" panose="02020603050405020304" pitchFamily="18" charset="0"/>
                <a:ea typeface="Arial-Rounded" panose="020B0500000000000000" pitchFamily="34" charset="0"/>
                <a:cs typeface="Times New Roman" panose="02020603050405020304" pitchFamily="18" charset="0"/>
              </a:rPr>
              <a:t>lợi</a:t>
            </a:r>
            <a:r>
              <a:rPr lang="en-US" sz="39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900" b="1" dirty="0" err="1">
                <a:latin typeface="Times New Roman" panose="02020603050405020304" pitchFamily="18" charset="0"/>
                <a:ea typeface="Arial-Rounded" panose="020B0500000000000000" pitchFamily="34" charset="0"/>
                <a:cs typeface="Times New Roman" panose="02020603050405020304" pitchFamily="18" charset="0"/>
              </a:rPr>
              <a:t>ích</a:t>
            </a:r>
            <a:r>
              <a:rPr lang="en-US" sz="39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900" b="1" dirty="0" err="1">
                <a:latin typeface="Times New Roman" panose="02020603050405020304" pitchFamily="18" charset="0"/>
                <a:ea typeface="Arial-Rounded" panose="020B0500000000000000" pitchFamily="34" charset="0"/>
                <a:cs typeface="Times New Roman" panose="02020603050405020304" pitchFamily="18" charset="0"/>
              </a:rPr>
              <a:t>gì</a:t>
            </a:r>
            <a:r>
              <a:rPr lang="en-US" sz="3900" b="1" dirty="0">
                <a:latin typeface="Times New Roman" panose="02020603050405020304" pitchFamily="18" charset="0"/>
                <a:ea typeface="Arial-Rounded" panose="020B0500000000000000" pitchFamily="34" charset="0"/>
                <a:cs typeface="Times New Roman" panose="02020603050405020304" pitchFamily="18" charset="0"/>
              </a:rPr>
              <a:t>?</a:t>
            </a:r>
            <a:endParaRPr lang="en-US" sz="3900" b="1" dirty="0">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9" name="Picture 13" descr="h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680934" y="1893167"/>
            <a:ext cx="862420" cy="955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3"/>
          <p:cNvSpPr/>
          <p:nvPr/>
        </p:nvSpPr>
        <p:spPr>
          <a:xfrm>
            <a:off x="2780035" y="3367329"/>
            <a:ext cx="11386373" cy="4331573"/>
          </a:xfrm>
          <a:prstGeom prst="roundRect">
            <a:avLst/>
          </a:prstGeom>
          <a:solidFill>
            <a:srgbClr val="FFFF8F"/>
          </a:solidFill>
        </p:spPr>
        <p:style>
          <a:lnRef idx="2">
            <a:schemeClr val="accent1">
              <a:shade val="50000"/>
            </a:schemeClr>
          </a:lnRef>
          <a:fillRef idx="1">
            <a:schemeClr val="accent1"/>
          </a:fillRef>
          <a:effectRef idx="0">
            <a:schemeClr val="accent1"/>
          </a:effectRef>
          <a:fontRef idx="minor">
            <a:schemeClr val="lt1"/>
          </a:fontRef>
        </p:style>
        <p:txBody>
          <a:bodyPr lIns="88532" tIns="44266" rIns="88532" bIns="44266" rtlCol="0" anchor="ctr"/>
          <a:lstStyle/>
          <a:p>
            <a:pPr algn="ctr"/>
            <a:endParaRPr lang="en-US">
              <a:latin typeface="Times New Roman" panose="02020603050405020304" pitchFamily="18" charset="0"/>
              <a:cs typeface="Times New Roman" panose="02020603050405020304" pitchFamily="18" charset="0"/>
            </a:endParaRPr>
          </a:p>
        </p:txBody>
      </p:sp>
      <p:sp>
        <p:nvSpPr>
          <p:cNvPr id="3" name="Rectangle 2"/>
          <p:cNvSpPr/>
          <p:nvPr/>
        </p:nvSpPr>
        <p:spPr>
          <a:xfrm>
            <a:off x="3078329" y="3602540"/>
            <a:ext cx="10789787" cy="4392629"/>
          </a:xfrm>
          <a:prstGeom prst="rect">
            <a:avLst/>
          </a:prstGeom>
        </p:spPr>
        <p:txBody>
          <a:bodyPr wrap="square" lIns="88532" tIns="44266" rIns="88532" bIns="44266">
            <a:spAutoFit/>
          </a:bodyPr>
          <a:lstStyle/>
          <a:p>
            <a:pPr algn="just">
              <a:lnSpc>
                <a:spcPct val="115000"/>
              </a:lnSpc>
              <a:spcAft>
                <a:spcPts val="0"/>
              </a:spcAft>
            </a:pPr>
            <a:r>
              <a:rPr lang="en-US" sz="31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1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sz="31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1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thầy</a:t>
            </a:r>
            <a:r>
              <a:rPr lang="en-US" sz="31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1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cô</a:t>
            </a:r>
            <a:r>
              <a:rPr lang="en-US" sz="31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1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giáo</a:t>
            </a:r>
            <a:r>
              <a:rPr lang="en-US" sz="31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1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khen</a:t>
            </a:r>
            <a:r>
              <a:rPr lang="en-US" sz="31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1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ngợi</a:t>
            </a:r>
            <a:r>
              <a:rPr lang="en-US" sz="31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1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sz="31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1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31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1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bè</a:t>
            </a:r>
            <a:r>
              <a:rPr lang="en-US" sz="31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1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31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1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lớp</a:t>
            </a:r>
            <a:r>
              <a:rPr lang="en-US" sz="31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1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ngưỡng</a:t>
            </a:r>
            <a:r>
              <a:rPr lang="en-US" sz="31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1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mộ</a:t>
            </a:r>
            <a:r>
              <a:rPr lang="en-US" sz="31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1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31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1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học</a:t>
            </a:r>
            <a:r>
              <a:rPr lang="en-US" sz="31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1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tập</a:t>
            </a:r>
            <a:r>
              <a:rPr lang="en-US" sz="31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1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theo.</a:t>
            </a:r>
            <a:endParaRPr lang="en-US" sz="31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lnSpc>
                <a:spcPct val="115000"/>
              </a:lnSpc>
              <a:spcAft>
                <a:spcPts val="0"/>
              </a:spcAft>
            </a:pPr>
            <a:r>
              <a:rPr lang="en-US" sz="31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1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31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1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yếu</a:t>
            </a:r>
            <a:r>
              <a:rPr lang="en-US" sz="31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1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tố</a:t>
            </a:r>
            <a:r>
              <a:rPr lang="en-US" sz="31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1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để</a:t>
            </a:r>
            <a:r>
              <a:rPr lang="en-US" sz="31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1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duy</a:t>
            </a:r>
            <a:r>
              <a:rPr lang="en-US" sz="31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1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trì</a:t>
            </a:r>
            <a:r>
              <a:rPr lang="en-US" sz="31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1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31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1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phát</a:t>
            </a:r>
            <a:r>
              <a:rPr lang="en-US" sz="31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1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triển</a:t>
            </a:r>
            <a:r>
              <a:rPr lang="en-US" sz="31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1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tính</a:t>
            </a:r>
            <a:r>
              <a:rPr lang="en-US" sz="31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1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sáng</a:t>
            </a:r>
            <a:r>
              <a:rPr lang="en-US" sz="31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1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tạo</a:t>
            </a:r>
            <a:r>
              <a:rPr lang="en-US" sz="31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31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lnSpc>
                <a:spcPct val="115000"/>
              </a:lnSpc>
              <a:spcAft>
                <a:spcPts val="0"/>
              </a:spcAft>
            </a:pPr>
            <a:r>
              <a:rPr lang="en-US" sz="31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1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Giúp</a:t>
            </a:r>
            <a:r>
              <a:rPr lang="en-US" sz="31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1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chúng</a:t>
            </a:r>
            <a:r>
              <a:rPr lang="en-US" sz="31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ta </a:t>
            </a:r>
            <a:r>
              <a:rPr lang="en-US" sz="31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theo</a:t>
            </a:r>
            <a:r>
              <a:rPr lang="en-US" sz="31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1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kịp</a:t>
            </a:r>
            <a:r>
              <a:rPr lang="en-US" sz="31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1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với</a:t>
            </a:r>
            <a:r>
              <a:rPr lang="en-US" sz="31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1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sự</a:t>
            </a:r>
            <a:r>
              <a:rPr lang="en-US" sz="31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1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phát</a:t>
            </a:r>
            <a:r>
              <a:rPr lang="en-US" sz="31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1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triển</a:t>
            </a:r>
            <a:r>
              <a:rPr lang="en-US" sz="31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1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thời</a:t>
            </a:r>
            <a:r>
              <a:rPr lang="en-US" sz="31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1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đại</a:t>
            </a:r>
            <a:r>
              <a:rPr lang="en-US" sz="31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1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không</a:t>
            </a:r>
            <a:r>
              <a:rPr lang="en-US" sz="31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1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ngừng</a:t>
            </a:r>
            <a:r>
              <a:rPr lang="en-US" sz="31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1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cập</a:t>
            </a:r>
            <a:r>
              <a:rPr lang="en-US" sz="31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1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nhật</a:t>
            </a:r>
            <a:r>
              <a:rPr lang="en-US" sz="31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1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cái</a:t>
            </a:r>
            <a:r>
              <a:rPr lang="en-US" sz="31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1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mới</a:t>
            </a:r>
            <a:r>
              <a:rPr lang="en-US" sz="31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31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lnSpc>
                <a:spcPct val="115000"/>
              </a:lnSpc>
              <a:spcAft>
                <a:spcPts val="0"/>
              </a:spcAft>
            </a:pPr>
            <a:r>
              <a:rPr lang="en-US"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Tạo</a:t>
            </a:r>
            <a:r>
              <a:rPr lang="en-US"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ấn</a:t>
            </a:r>
            <a:r>
              <a:rPr lang="en-US"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tượng</a:t>
            </a:r>
            <a:r>
              <a:rPr lang="en-US"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tốt</a:t>
            </a:r>
            <a:r>
              <a:rPr lang="en-US"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mắt</a:t>
            </a:r>
            <a:r>
              <a:rPr lang="en-US"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người</a:t>
            </a:r>
            <a:r>
              <a:rPr lang="en-US"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khác</a:t>
            </a:r>
            <a:r>
              <a:rPr lang="en-US"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xây</a:t>
            </a:r>
            <a:r>
              <a:rPr lang="en-US"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dựng</a:t>
            </a:r>
            <a:r>
              <a:rPr lang="en-US"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mối</a:t>
            </a:r>
            <a:r>
              <a:rPr lang="en-US"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quan</a:t>
            </a:r>
            <a:r>
              <a:rPr lang="en-US"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hệ</a:t>
            </a:r>
            <a:r>
              <a:rPr lang="en-US"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với</a:t>
            </a:r>
            <a:r>
              <a:rPr lang="en-US"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mọi</a:t>
            </a:r>
            <a:r>
              <a:rPr lang="en-US"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người</a:t>
            </a:r>
            <a:r>
              <a:rPr lang="en-US"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xung</a:t>
            </a:r>
            <a:r>
              <a:rPr lang="en-US"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quanh</a:t>
            </a:r>
            <a:r>
              <a:rPr lang="en-US"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lnSpc>
                <a:spcPct val="115000"/>
              </a:lnSpc>
              <a:spcAft>
                <a:spcPts val="0"/>
              </a:spcAft>
            </a:pPr>
            <a:endParaRPr lang="en-US" sz="31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up)">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up)">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up)">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wipe(up)">
                                      <p:cBhvr>
                                        <p:cTn id="3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7" name="图片 46086" descr="1-44"/>
          <p:cNvPicPr>
            <a:picLocks noChangeAspect="1"/>
          </p:cNvPicPr>
          <p:nvPr/>
        </p:nvPicPr>
        <p:blipFill>
          <a:blip r:embed="rId1"/>
          <a:stretch>
            <a:fillRect/>
          </a:stretch>
        </p:blipFill>
        <p:spPr>
          <a:xfrm>
            <a:off x="-20020" y="-131744"/>
            <a:ext cx="16296658" cy="9275745"/>
          </a:xfrm>
          <a:prstGeom prst="rect">
            <a:avLst/>
          </a:prstGeom>
          <a:noFill/>
          <a:ln w="9525">
            <a:noFill/>
          </a:ln>
        </p:spPr>
      </p:pic>
      <p:pic>
        <p:nvPicPr>
          <p:cNvPr id="46086" name="图片 46085" descr="1-46"/>
          <p:cNvPicPr>
            <a:picLocks noChangeAspect="1"/>
          </p:cNvPicPr>
          <p:nvPr/>
        </p:nvPicPr>
        <p:blipFill>
          <a:blip r:embed="rId2"/>
          <a:stretch>
            <a:fillRect/>
          </a:stretch>
        </p:blipFill>
        <p:spPr>
          <a:xfrm>
            <a:off x="11561049" y="0"/>
            <a:ext cx="4287459" cy="3529532"/>
          </a:xfrm>
          <a:prstGeom prst="rect">
            <a:avLst/>
          </a:prstGeom>
          <a:noFill/>
          <a:ln w="9525">
            <a:noFill/>
          </a:ln>
        </p:spPr>
      </p:pic>
      <p:pic>
        <p:nvPicPr>
          <p:cNvPr id="46088" name="图片 46087" descr="1-45"/>
          <p:cNvPicPr>
            <a:picLocks noChangeAspect="1"/>
          </p:cNvPicPr>
          <p:nvPr/>
        </p:nvPicPr>
        <p:blipFill>
          <a:blip r:embed="rId3"/>
          <a:stretch>
            <a:fillRect/>
          </a:stretch>
        </p:blipFill>
        <p:spPr>
          <a:xfrm>
            <a:off x="-1086841" y="-519396"/>
            <a:ext cx="4589306" cy="5122723"/>
          </a:xfrm>
          <a:prstGeom prst="rect">
            <a:avLst/>
          </a:prstGeom>
          <a:noFill/>
          <a:ln w="9525">
            <a:noFill/>
          </a:ln>
        </p:spPr>
      </p:pic>
      <p:sp>
        <p:nvSpPr>
          <p:cNvPr id="3" name="Rectangle: Rounded Corners 2"/>
          <p:cNvSpPr/>
          <p:nvPr/>
        </p:nvSpPr>
        <p:spPr>
          <a:xfrm>
            <a:off x="2410205" y="1589294"/>
            <a:ext cx="12853329" cy="4655777"/>
          </a:xfrm>
          <a:prstGeom prst="roundRect">
            <a:avLst/>
          </a:prstGeom>
          <a:solidFill>
            <a:srgbClr val="FFFF8F"/>
          </a:solidFill>
        </p:spPr>
        <p:style>
          <a:lnRef idx="2">
            <a:schemeClr val="accent4"/>
          </a:lnRef>
          <a:fillRef idx="1">
            <a:schemeClr val="lt1"/>
          </a:fillRef>
          <a:effectRef idx="0">
            <a:schemeClr val="accent4"/>
          </a:effectRef>
          <a:fontRef idx="minor">
            <a:schemeClr val="dk1"/>
          </a:fontRef>
        </p:style>
        <p:txBody>
          <a:bodyPr lIns="88532" tIns="44266" rIns="88532" bIns="44266" rtlCol="0" anchor="ctr"/>
          <a:lstStyle/>
          <a:p>
            <a:pPr algn="ctr"/>
            <a:r>
              <a:rPr lang="en-US" sz="3900" b="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Kết luận: </a:t>
            </a:r>
            <a:r>
              <a:rPr lang="en-US" sz="3900" b="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Tinh thần ham học hỏi của Nguyễn Hiền được thể hiện qua việc: Ban ngày khi đi chăn trâu, dù mưa gió thế nào cậu cũng đứng ngoài lớp nghe giảng nhờ, đến tối, đợi bạn học xong bài, cậu mượn vở về học, làm bài thi vào lá chuối khô,  nhờ thầy chấm hộ. Ham học hỏi sẽ giúp chúng ta thêm hiểu biết và đạt được kết quả tốt trong học tập.</a:t>
            </a:r>
            <a:endParaRPr lang="en-US" sz="3900" b="1">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a:p>
            <a:pPr algn="ctr"/>
            <a:endParaRPr lang="en-US" b="1">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图片 47107" descr="1-17"/>
          <p:cNvPicPr>
            <a:picLocks noChangeAspect="1"/>
          </p:cNvPicPr>
          <p:nvPr/>
        </p:nvPicPr>
        <p:blipFill>
          <a:blip r:embed="rId1"/>
          <a:stretch>
            <a:fillRect/>
          </a:stretch>
        </p:blipFill>
        <p:spPr>
          <a:xfrm>
            <a:off x="-104722" y="5426043"/>
            <a:ext cx="16381360" cy="3717958"/>
          </a:xfrm>
          <a:prstGeom prst="rect">
            <a:avLst/>
          </a:prstGeom>
          <a:noFill/>
          <a:ln w="9525">
            <a:noFill/>
          </a:ln>
        </p:spPr>
      </p:pic>
      <p:pic>
        <p:nvPicPr>
          <p:cNvPr id="47111" name="图片 47110" descr="1-26"/>
          <p:cNvPicPr>
            <a:picLocks noChangeAspect="1"/>
          </p:cNvPicPr>
          <p:nvPr/>
        </p:nvPicPr>
        <p:blipFill>
          <a:blip r:embed="rId2"/>
          <a:stretch>
            <a:fillRect/>
          </a:stretch>
        </p:blipFill>
        <p:spPr>
          <a:xfrm>
            <a:off x="7998946" y="2835575"/>
            <a:ext cx="6531292" cy="4706042"/>
          </a:xfrm>
          <a:prstGeom prst="rect">
            <a:avLst/>
          </a:prstGeom>
          <a:noFill/>
          <a:ln w="9525">
            <a:noFill/>
          </a:ln>
        </p:spPr>
      </p:pic>
      <p:pic>
        <p:nvPicPr>
          <p:cNvPr id="47109" name="图片 47108" descr="1-43"/>
          <p:cNvPicPr>
            <a:picLocks noChangeAspect="1"/>
          </p:cNvPicPr>
          <p:nvPr/>
        </p:nvPicPr>
        <p:blipFill>
          <a:blip r:embed="rId3"/>
          <a:stretch>
            <a:fillRect/>
          </a:stretch>
        </p:blipFill>
        <p:spPr>
          <a:xfrm>
            <a:off x="9814648" y="4225021"/>
            <a:ext cx="5062097" cy="4546723"/>
          </a:xfrm>
          <a:prstGeom prst="rect">
            <a:avLst/>
          </a:prstGeom>
          <a:noFill/>
          <a:ln w="9525">
            <a:noFill/>
          </a:ln>
        </p:spPr>
      </p:pic>
      <p:pic>
        <p:nvPicPr>
          <p:cNvPr id="47110" name="图片 47109" descr="1-42"/>
          <p:cNvPicPr>
            <a:picLocks noChangeAspect="1"/>
          </p:cNvPicPr>
          <p:nvPr/>
        </p:nvPicPr>
        <p:blipFill>
          <a:blip r:embed="rId4"/>
          <a:stretch>
            <a:fillRect/>
          </a:stretch>
        </p:blipFill>
        <p:spPr>
          <a:xfrm>
            <a:off x="0" y="-438127"/>
            <a:ext cx="11336203" cy="9582128"/>
          </a:xfrm>
          <a:prstGeom prst="rect">
            <a:avLst/>
          </a:prstGeom>
          <a:noFill/>
          <a:ln w="9525">
            <a:noFill/>
          </a:ln>
        </p:spPr>
      </p:pic>
      <p:sp>
        <p:nvSpPr>
          <p:cNvPr id="6" name="矩形 5"/>
          <p:cNvSpPr/>
          <p:nvPr/>
        </p:nvSpPr>
        <p:spPr>
          <a:xfrm rot="21413628">
            <a:off x="2217193" y="3922264"/>
            <a:ext cx="5694746" cy="1277100"/>
          </a:xfrm>
          <a:prstGeom prst="rect">
            <a:avLst/>
          </a:prstGeom>
        </p:spPr>
        <p:txBody>
          <a:bodyPr wrap="square" lIns="88532" tIns="44266" rIns="88532" bIns="44266">
            <a:spAutoFit/>
          </a:bodyPr>
          <a:lstStyle/>
          <a:p>
            <a:r>
              <a:rPr lang="en-US" altLang="zh-CN" sz="7700"/>
              <a:t>VẬN DỤNG</a:t>
            </a:r>
            <a:endParaRPr lang="zh-CN" altLang="en-US" sz="7700" dirty="0"/>
          </a:p>
        </p:txBody>
      </p:sp>
    </p:spTree>
  </p:cSld>
  <p:clrMapOvr>
    <a:masterClrMapping/>
  </p:clrMapOvr>
  <p:transition>
    <p:rand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7" name="图片 33796" descr="1-17"/>
          <p:cNvPicPr>
            <a:picLocks noChangeAspect="1"/>
          </p:cNvPicPr>
          <p:nvPr/>
        </p:nvPicPr>
        <p:blipFill>
          <a:blip r:embed="rId1"/>
          <a:stretch>
            <a:fillRect/>
          </a:stretch>
        </p:blipFill>
        <p:spPr>
          <a:xfrm>
            <a:off x="-314167" y="5426043"/>
            <a:ext cx="16590805" cy="3717958"/>
          </a:xfrm>
          <a:prstGeom prst="rect">
            <a:avLst/>
          </a:prstGeom>
          <a:noFill/>
          <a:ln w="9525">
            <a:noFill/>
          </a:ln>
        </p:spPr>
      </p:pic>
      <p:pic>
        <p:nvPicPr>
          <p:cNvPr id="33798" name="图片 33797" descr="1-24"/>
          <p:cNvPicPr>
            <a:picLocks noChangeAspect="1"/>
          </p:cNvPicPr>
          <p:nvPr/>
        </p:nvPicPr>
        <p:blipFill>
          <a:blip r:embed="rId2"/>
          <a:stretch>
            <a:fillRect/>
          </a:stretch>
        </p:blipFill>
        <p:spPr>
          <a:xfrm>
            <a:off x="8715063" y="194554"/>
            <a:ext cx="2915287" cy="2641021"/>
          </a:xfrm>
          <a:prstGeom prst="rect">
            <a:avLst/>
          </a:prstGeom>
          <a:noFill/>
          <a:ln w="9525">
            <a:noFill/>
          </a:ln>
        </p:spPr>
      </p:pic>
      <p:pic>
        <p:nvPicPr>
          <p:cNvPr id="33799" name="图片 33798" descr="1-23"/>
          <p:cNvPicPr>
            <a:picLocks noChangeAspect="1"/>
          </p:cNvPicPr>
          <p:nvPr/>
        </p:nvPicPr>
        <p:blipFill>
          <a:blip r:embed="rId3"/>
          <a:stretch>
            <a:fillRect/>
          </a:stretch>
        </p:blipFill>
        <p:spPr>
          <a:xfrm>
            <a:off x="454311" y="3785362"/>
            <a:ext cx="5807474" cy="5358638"/>
          </a:xfrm>
          <a:prstGeom prst="rect">
            <a:avLst/>
          </a:prstGeom>
          <a:noFill/>
          <a:ln w="9525">
            <a:noFill/>
          </a:ln>
        </p:spPr>
      </p:pic>
      <p:pic>
        <p:nvPicPr>
          <p:cNvPr id="33800" name="图片 33799" descr="1-25"/>
          <p:cNvPicPr>
            <a:picLocks noChangeAspect="1"/>
          </p:cNvPicPr>
          <p:nvPr/>
        </p:nvPicPr>
        <p:blipFill>
          <a:blip r:embed="rId4"/>
          <a:stretch>
            <a:fillRect/>
          </a:stretch>
        </p:blipFill>
        <p:spPr>
          <a:xfrm>
            <a:off x="4599150" y="1176935"/>
            <a:ext cx="6098119" cy="5976166"/>
          </a:xfrm>
          <a:prstGeom prst="rect">
            <a:avLst/>
          </a:prstGeom>
          <a:noFill/>
          <a:ln w="9525">
            <a:noFill/>
          </a:ln>
        </p:spPr>
      </p:pic>
      <p:pic>
        <p:nvPicPr>
          <p:cNvPr id="33801" name="图片 33800" descr="1-25"/>
          <p:cNvPicPr>
            <a:picLocks noChangeAspect="1"/>
          </p:cNvPicPr>
          <p:nvPr/>
        </p:nvPicPr>
        <p:blipFill>
          <a:blip r:embed="rId5"/>
          <a:stretch>
            <a:fillRect/>
          </a:stretch>
        </p:blipFill>
        <p:spPr>
          <a:xfrm>
            <a:off x="0" y="0"/>
            <a:ext cx="4414591" cy="4325481"/>
          </a:xfrm>
          <a:prstGeom prst="rect">
            <a:avLst/>
          </a:prstGeom>
          <a:noFill/>
          <a:ln w="9525">
            <a:noFill/>
          </a:ln>
        </p:spPr>
      </p:pic>
      <p:pic>
        <p:nvPicPr>
          <p:cNvPr id="33802" name="图片 33801" descr="1-25"/>
          <p:cNvPicPr>
            <a:picLocks noChangeAspect="1"/>
          </p:cNvPicPr>
          <p:nvPr/>
        </p:nvPicPr>
        <p:blipFill>
          <a:blip r:embed="rId4"/>
          <a:stretch>
            <a:fillRect/>
          </a:stretch>
        </p:blipFill>
        <p:spPr>
          <a:xfrm>
            <a:off x="10862665" y="3948955"/>
            <a:ext cx="5408696" cy="5300064"/>
          </a:xfrm>
          <a:prstGeom prst="rect">
            <a:avLst/>
          </a:prstGeom>
          <a:noFill/>
          <a:ln w="9525">
            <a:noFill/>
          </a:ln>
        </p:spPr>
      </p:pic>
      <p:sp>
        <p:nvSpPr>
          <p:cNvPr id="2" name="Rectangle 1"/>
          <p:cNvSpPr/>
          <p:nvPr/>
        </p:nvSpPr>
        <p:spPr>
          <a:xfrm>
            <a:off x="272601" y="1191443"/>
            <a:ext cx="3869390" cy="1518285"/>
          </a:xfrm>
          <a:prstGeom prst="rect">
            <a:avLst/>
          </a:prstGeom>
        </p:spPr>
        <p:txBody>
          <a:bodyPr wrap="square" lIns="88532" tIns="44266" rIns="88532" bIns="44266">
            <a:spAutoFit/>
          </a:bodyPr>
          <a:lstStyle/>
          <a:p>
            <a:pPr algn="ctr"/>
            <a:r>
              <a:rPr lang="en-US" sz="3100" b="1">
                <a:latin typeface="Times New Roman" panose="02020603050405020304" pitchFamily="18" charset="0"/>
                <a:ea typeface="Arial-Rounded" panose="020B0500000000000000" pitchFamily="34" charset="0"/>
                <a:cs typeface="Times New Roman" panose="02020603050405020304" pitchFamily="18" charset="0"/>
              </a:rPr>
              <a:t>  Bài học </a:t>
            </a:r>
            <a:endParaRPr lang="en-US" sz="3100" b="1">
              <a:latin typeface="Times New Roman" panose="02020603050405020304" pitchFamily="18" charset="0"/>
              <a:ea typeface="Arial-Rounded" panose="020B0500000000000000" pitchFamily="34" charset="0"/>
              <a:cs typeface="Times New Roman" panose="02020603050405020304" pitchFamily="18" charset="0"/>
            </a:endParaRPr>
          </a:p>
          <a:p>
            <a:pPr algn="ctr"/>
            <a:r>
              <a:rPr lang="en-US" sz="3100" b="1">
                <a:latin typeface="Times New Roman" panose="02020603050405020304" pitchFamily="18" charset="0"/>
                <a:ea typeface="Arial-Rounded" panose="020B0500000000000000" pitchFamily="34" charset="0"/>
                <a:cs typeface="Times New Roman" panose="02020603050405020304" pitchFamily="18" charset="0"/>
              </a:rPr>
              <a:t>hôm nay, con </a:t>
            </a:r>
            <a:endParaRPr lang="en-US" sz="3100" b="1">
              <a:latin typeface="Times New Roman" panose="02020603050405020304" pitchFamily="18" charset="0"/>
              <a:ea typeface="Arial-Rounded" panose="020B0500000000000000" pitchFamily="34" charset="0"/>
              <a:cs typeface="Times New Roman" panose="02020603050405020304" pitchFamily="18" charset="0"/>
            </a:endParaRPr>
          </a:p>
          <a:p>
            <a:pPr algn="ctr"/>
            <a:r>
              <a:rPr lang="en-US" sz="3100" b="1">
                <a:latin typeface="Times New Roman" panose="02020603050405020304" pitchFamily="18" charset="0"/>
                <a:ea typeface="Arial-Rounded" panose="020B0500000000000000" pitchFamily="34" charset="0"/>
                <a:cs typeface="Times New Roman" panose="02020603050405020304" pitchFamily="18" charset="0"/>
              </a:rPr>
              <a:t>học điều gì?</a:t>
            </a:r>
            <a:endParaRPr lang="en-US" b="1">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Rectangle 2"/>
          <p:cNvSpPr/>
          <p:nvPr/>
        </p:nvSpPr>
        <p:spPr>
          <a:xfrm>
            <a:off x="3473404" y="2835575"/>
            <a:ext cx="8137549" cy="2275019"/>
          </a:xfrm>
          <a:prstGeom prst="rect">
            <a:avLst/>
          </a:prstGeom>
        </p:spPr>
        <p:txBody>
          <a:bodyPr lIns="88532" tIns="44266" rIns="88532" bIns="44266">
            <a:spAutoFit/>
          </a:bodyPr>
          <a:lstStyle/>
          <a:p>
            <a:pPr algn="ctr">
              <a:lnSpc>
                <a:spcPct val="115000"/>
              </a:lnSpc>
              <a:spcAft>
                <a:spcPts val="0"/>
              </a:spcAft>
            </a:pPr>
            <a:r>
              <a:rPr lang="nl-NL" sz="3100" b="1">
                <a:latin typeface="Times New Roman" panose="02020603050405020304" pitchFamily="18" charset="0"/>
                <a:ea typeface="Arial-Rounded" panose="020B0500000000000000" pitchFamily="34" charset="0"/>
                <a:cs typeface="Times New Roman" panose="02020603050405020304" pitchFamily="18" charset="0"/>
              </a:rPr>
              <a:t>Chia sẻ một số </a:t>
            </a:r>
            <a:endParaRPr lang="nl-NL" sz="3100" b="1">
              <a:latin typeface="Times New Roman" panose="02020603050405020304" pitchFamily="18" charset="0"/>
              <a:ea typeface="Arial-Rounded" panose="020B0500000000000000" pitchFamily="34" charset="0"/>
              <a:cs typeface="Times New Roman" panose="02020603050405020304" pitchFamily="18" charset="0"/>
            </a:endParaRPr>
          </a:p>
          <a:p>
            <a:pPr algn="ctr">
              <a:lnSpc>
                <a:spcPct val="115000"/>
              </a:lnSpc>
              <a:spcAft>
                <a:spcPts val="0"/>
              </a:spcAft>
            </a:pPr>
            <a:r>
              <a:rPr lang="nl-NL" sz="3100" b="1">
                <a:latin typeface="Times New Roman" panose="02020603050405020304" pitchFamily="18" charset="0"/>
                <a:ea typeface="Arial-Rounded" panose="020B0500000000000000" pitchFamily="34" charset="0"/>
                <a:cs typeface="Times New Roman" panose="02020603050405020304" pitchFamily="18" charset="0"/>
              </a:rPr>
              <a:t>việc em đã làm để </a:t>
            </a:r>
            <a:endParaRPr lang="nl-NL" sz="3100" b="1">
              <a:latin typeface="Times New Roman" panose="02020603050405020304" pitchFamily="18" charset="0"/>
              <a:ea typeface="Arial-Rounded" panose="020B0500000000000000" pitchFamily="34" charset="0"/>
              <a:cs typeface="Times New Roman" panose="02020603050405020304" pitchFamily="18" charset="0"/>
            </a:endParaRPr>
          </a:p>
          <a:p>
            <a:pPr algn="ctr">
              <a:lnSpc>
                <a:spcPct val="115000"/>
              </a:lnSpc>
              <a:spcAft>
                <a:spcPts val="0"/>
              </a:spcAft>
            </a:pPr>
            <a:r>
              <a:rPr lang="nl-NL" sz="3100" b="1">
                <a:latin typeface="Times New Roman" panose="02020603050405020304" pitchFamily="18" charset="0"/>
                <a:ea typeface="Arial-Rounded" panose="020B0500000000000000" pitchFamily="34" charset="0"/>
                <a:cs typeface="Times New Roman" panose="02020603050405020304" pitchFamily="18" charset="0"/>
              </a:rPr>
              <a:t>thể hiện là một người </a:t>
            </a:r>
            <a:endParaRPr lang="nl-NL" sz="3100" b="1">
              <a:latin typeface="Times New Roman" panose="02020603050405020304" pitchFamily="18" charset="0"/>
              <a:ea typeface="Arial-Rounded" panose="020B0500000000000000" pitchFamily="34" charset="0"/>
              <a:cs typeface="Times New Roman" panose="02020603050405020304" pitchFamily="18" charset="0"/>
            </a:endParaRPr>
          </a:p>
          <a:p>
            <a:pPr algn="ctr">
              <a:lnSpc>
                <a:spcPct val="115000"/>
              </a:lnSpc>
              <a:spcAft>
                <a:spcPts val="0"/>
              </a:spcAft>
            </a:pPr>
            <a:r>
              <a:rPr lang="nl-NL" sz="3100" b="1">
                <a:latin typeface="Times New Roman" panose="02020603050405020304" pitchFamily="18" charset="0"/>
                <a:ea typeface="Arial-Rounded" panose="020B0500000000000000" pitchFamily="34" charset="0"/>
                <a:cs typeface="Times New Roman" panose="02020603050405020304" pitchFamily="18" charset="0"/>
              </a:rPr>
              <a:t>ham học hỏi.</a:t>
            </a:r>
            <a:endParaRPr lang="en-US" sz="3100" b="1">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Rectangle 3"/>
          <p:cNvSpPr/>
          <p:nvPr/>
        </p:nvSpPr>
        <p:spPr>
          <a:xfrm>
            <a:off x="12309428" y="5895555"/>
            <a:ext cx="2645815" cy="1186620"/>
          </a:xfrm>
          <a:prstGeom prst="rect">
            <a:avLst/>
          </a:prstGeom>
        </p:spPr>
        <p:txBody>
          <a:bodyPr wrap="none" lIns="88532" tIns="44266" rIns="88532" bIns="44266">
            <a:spAutoFit/>
          </a:bodyPr>
          <a:lstStyle/>
          <a:p>
            <a:pPr algn="just">
              <a:lnSpc>
                <a:spcPct val="115000"/>
              </a:lnSpc>
              <a:spcAft>
                <a:spcPts val="0"/>
              </a:spcAft>
            </a:pPr>
            <a:r>
              <a:rPr lang="nl-NL" sz="3100" b="1">
                <a:latin typeface="Times New Roman" panose="02020603050405020304" pitchFamily="18" charset="0"/>
                <a:ea typeface="Arial-Rounded" panose="020B0500000000000000" pitchFamily="34" charset="0"/>
                <a:cs typeface="Times New Roman" panose="02020603050405020304" pitchFamily="18" charset="0"/>
              </a:rPr>
              <a:t>Việc làm đó </a:t>
            </a:r>
            <a:endParaRPr lang="nl-NL" sz="3100" b="1">
              <a:latin typeface="Times New Roman" panose="02020603050405020304" pitchFamily="18" charset="0"/>
              <a:ea typeface="Arial-Rounded" panose="020B0500000000000000" pitchFamily="34" charset="0"/>
              <a:cs typeface="Times New Roman" panose="02020603050405020304" pitchFamily="18" charset="0"/>
            </a:endParaRPr>
          </a:p>
          <a:p>
            <a:pPr algn="just">
              <a:lnSpc>
                <a:spcPct val="115000"/>
              </a:lnSpc>
              <a:spcAft>
                <a:spcPts val="0"/>
              </a:spcAft>
            </a:pPr>
            <a:r>
              <a:rPr lang="nl-NL" sz="3100" b="1">
                <a:latin typeface="Times New Roman" panose="02020603050405020304" pitchFamily="18" charset="0"/>
                <a:ea typeface="Arial-Rounded" panose="020B0500000000000000" pitchFamily="34" charset="0"/>
                <a:cs typeface="Times New Roman" panose="02020603050405020304" pitchFamily="18" charset="0"/>
              </a:rPr>
              <a:t>có lợi ích gì?</a:t>
            </a:r>
            <a:endParaRPr lang="en-US" sz="3100" b="1">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33801"/>
                                        </p:tgtEl>
                                        <p:attrNameLst>
                                          <p:attrName>style.visibility</p:attrName>
                                        </p:attrNameLst>
                                      </p:cBhvr>
                                      <p:to>
                                        <p:strVal val="visible"/>
                                      </p:to>
                                    </p:set>
                                    <p:anim calcmode="lin" valueType="num">
                                      <p:cBhvr>
                                        <p:cTn id="13" dur="1000" fill="hold"/>
                                        <p:tgtEl>
                                          <p:spTgt spid="33801"/>
                                        </p:tgtEl>
                                        <p:attrNameLst>
                                          <p:attrName>ppt_w</p:attrName>
                                        </p:attrNameLst>
                                      </p:cBhvr>
                                      <p:tavLst>
                                        <p:tav tm="0">
                                          <p:val>
                                            <p:fltVal val="0"/>
                                          </p:val>
                                        </p:tav>
                                        <p:tav tm="100000">
                                          <p:val>
                                            <p:strVal val="#ppt_w"/>
                                          </p:val>
                                        </p:tav>
                                      </p:tavLst>
                                    </p:anim>
                                    <p:anim calcmode="lin" valueType="num">
                                      <p:cBhvr>
                                        <p:cTn id="14" dur="1000" fill="hold"/>
                                        <p:tgtEl>
                                          <p:spTgt spid="33801"/>
                                        </p:tgtEl>
                                        <p:attrNameLst>
                                          <p:attrName>ppt_h</p:attrName>
                                        </p:attrNameLst>
                                      </p:cBhvr>
                                      <p:tavLst>
                                        <p:tav tm="0">
                                          <p:val>
                                            <p:fltVal val="0"/>
                                          </p:val>
                                        </p:tav>
                                        <p:tav tm="100000">
                                          <p:val>
                                            <p:strVal val="#ppt_h"/>
                                          </p:val>
                                        </p:tav>
                                      </p:tavLst>
                                    </p:anim>
                                    <p:anim calcmode="lin" valueType="num">
                                      <p:cBhvr>
                                        <p:cTn id="15" dur="1000" fill="hold"/>
                                        <p:tgtEl>
                                          <p:spTgt spid="33801"/>
                                        </p:tgtEl>
                                        <p:attrNameLst>
                                          <p:attrName>style.rotation</p:attrName>
                                        </p:attrNameLst>
                                      </p:cBhvr>
                                      <p:tavLst>
                                        <p:tav tm="0">
                                          <p:val>
                                            <p:fltVal val="90"/>
                                          </p:val>
                                        </p:tav>
                                        <p:tav tm="100000">
                                          <p:val>
                                            <p:fltVal val="0"/>
                                          </p:val>
                                        </p:tav>
                                      </p:tavLst>
                                    </p:anim>
                                    <p:animEffect transition="in" filter="fade">
                                      <p:cBhvr>
                                        <p:cTn id="16" dur="1000"/>
                                        <p:tgtEl>
                                          <p:spTgt spid="33801"/>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1000" fill="hold"/>
                                        <p:tgtEl>
                                          <p:spTgt spid="3"/>
                                        </p:tgtEl>
                                        <p:attrNameLst>
                                          <p:attrName>ppt_w</p:attrName>
                                        </p:attrNameLst>
                                      </p:cBhvr>
                                      <p:tavLst>
                                        <p:tav tm="0">
                                          <p:val>
                                            <p:fltVal val="0"/>
                                          </p:val>
                                        </p:tav>
                                        <p:tav tm="100000">
                                          <p:val>
                                            <p:strVal val="#ppt_w"/>
                                          </p:val>
                                        </p:tav>
                                      </p:tavLst>
                                    </p:anim>
                                    <p:anim calcmode="lin" valueType="num">
                                      <p:cBhvr>
                                        <p:cTn id="22" dur="1000" fill="hold"/>
                                        <p:tgtEl>
                                          <p:spTgt spid="3"/>
                                        </p:tgtEl>
                                        <p:attrNameLst>
                                          <p:attrName>ppt_h</p:attrName>
                                        </p:attrNameLst>
                                      </p:cBhvr>
                                      <p:tavLst>
                                        <p:tav tm="0">
                                          <p:val>
                                            <p:fltVal val="0"/>
                                          </p:val>
                                        </p:tav>
                                        <p:tav tm="100000">
                                          <p:val>
                                            <p:strVal val="#ppt_h"/>
                                          </p:val>
                                        </p:tav>
                                      </p:tavLst>
                                    </p:anim>
                                    <p:anim calcmode="lin" valueType="num">
                                      <p:cBhvr>
                                        <p:cTn id="23" dur="1000" fill="hold"/>
                                        <p:tgtEl>
                                          <p:spTgt spid="3"/>
                                        </p:tgtEl>
                                        <p:attrNameLst>
                                          <p:attrName>style.rotation</p:attrName>
                                        </p:attrNameLst>
                                      </p:cBhvr>
                                      <p:tavLst>
                                        <p:tav tm="0">
                                          <p:val>
                                            <p:fltVal val="90"/>
                                          </p:val>
                                        </p:tav>
                                        <p:tav tm="100000">
                                          <p:val>
                                            <p:fltVal val="0"/>
                                          </p:val>
                                        </p:tav>
                                      </p:tavLst>
                                    </p:anim>
                                    <p:animEffect transition="in" filter="fade">
                                      <p:cBhvr>
                                        <p:cTn id="24" dur="1000"/>
                                        <p:tgtEl>
                                          <p:spTgt spid="3"/>
                                        </p:tgtEl>
                                      </p:cBhvr>
                                    </p:animEffect>
                                  </p:childTnLst>
                                </p:cTn>
                              </p:par>
                              <p:par>
                                <p:cTn id="25" presetID="31" presetClass="entr" presetSubtype="0" fill="hold" nodeType="withEffect">
                                  <p:stCondLst>
                                    <p:cond delay="0"/>
                                  </p:stCondLst>
                                  <p:childTnLst>
                                    <p:set>
                                      <p:cBhvr>
                                        <p:cTn id="26" dur="1" fill="hold">
                                          <p:stCondLst>
                                            <p:cond delay="0"/>
                                          </p:stCondLst>
                                        </p:cTn>
                                        <p:tgtEl>
                                          <p:spTgt spid="33800"/>
                                        </p:tgtEl>
                                        <p:attrNameLst>
                                          <p:attrName>style.visibility</p:attrName>
                                        </p:attrNameLst>
                                      </p:cBhvr>
                                      <p:to>
                                        <p:strVal val="visible"/>
                                      </p:to>
                                    </p:set>
                                    <p:anim calcmode="lin" valueType="num">
                                      <p:cBhvr>
                                        <p:cTn id="27" dur="1000" fill="hold"/>
                                        <p:tgtEl>
                                          <p:spTgt spid="33800"/>
                                        </p:tgtEl>
                                        <p:attrNameLst>
                                          <p:attrName>ppt_w</p:attrName>
                                        </p:attrNameLst>
                                      </p:cBhvr>
                                      <p:tavLst>
                                        <p:tav tm="0">
                                          <p:val>
                                            <p:fltVal val="0"/>
                                          </p:val>
                                        </p:tav>
                                        <p:tav tm="100000">
                                          <p:val>
                                            <p:strVal val="#ppt_w"/>
                                          </p:val>
                                        </p:tav>
                                      </p:tavLst>
                                    </p:anim>
                                    <p:anim calcmode="lin" valueType="num">
                                      <p:cBhvr>
                                        <p:cTn id="28" dur="1000" fill="hold"/>
                                        <p:tgtEl>
                                          <p:spTgt spid="33800"/>
                                        </p:tgtEl>
                                        <p:attrNameLst>
                                          <p:attrName>ppt_h</p:attrName>
                                        </p:attrNameLst>
                                      </p:cBhvr>
                                      <p:tavLst>
                                        <p:tav tm="0">
                                          <p:val>
                                            <p:fltVal val="0"/>
                                          </p:val>
                                        </p:tav>
                                        <p:tav tm="100000">
                                          <p:val>
                                            <p:strVal val="#ppt_h"/>
                                          </p:val>
                                        </p:tav>
                                      </p:tavLst>
                                    </p:anim>
                                    <p:anim calcmode="lin" valueType="num">
                                      <p:cBhvr>
                                        <p:cTn id="29" dur="1000" fill="hold"/>
                                        <p:tgtEl>
                                          <p:spTgt spid="33800"/>
                                        </p:tgtEl>
                                        <p:attrNameLst>
                                          <p:attrName>style.rotation</p:attrName>
                                        </p:attrNameLst>
                                      </p:cBhvr>
                                      <p:tavLst>
                                        <p:tav tm="0">
                                          <p:val>
                                            <p:fltVal val="90"/>
                                          </p:val>
                                        </p:tav>
                                        <p:tav tm="100000">
                                          <p:val>
                                            <p:fltVal val="0"/>
                                          </p:val>
                                        </p:tav>
                                      </p:tavLst>
                                    </p:anim>
                                    <p:animEffect transition="in" filter="fade">
                                      <p:cBhvr>
                                        <p:cTn id="30" dur="1000"/>
                                        <p:tgtEl>
                                          <p:spTgt spid="33800"/>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p:cTn id="35" dur="1000" fill="hold"/>
                                        <p:tgtEl>
                                          <p:spTgt spid="4"/>
                                        </p:tgtEl>
                                        <p:attrNameLst>
                                          <p:attrName>ppt_w</p:attrName>
                                        </p:attrNameLst>
                                      </p:cBhvr>
                                      <p:tavLst>
                                        <p:tav tm="0">
                                          <p:val>
                                            <p:fltVal val="0"/>
                                          </p:val>
                                        </p:tav>
                                        <p:tav tm="100000">
                                          <p:val>
                                            <p:strVal val="#ppt_w"/>
                                          </p:val>
                                        </p:tav>
                                      </p:tavLst>
                                    </p:anim>
                                    <p:anim calcmode="lin" valueType="num">
                                      <p:cBhvr>
                                        <p:cTn id="36" dur="1000" fill="hold"/>
                                        <p:tgtEl>
                                          <p:spTgt spid="4"/>
                                        </p:tgtEl>
                                        <p:attrNameLst>
                                          <p:attrName>ppt_h</p:attrName>
                                        </p:attrNameLst>
                                      </p:cBhvr>
                                      <p:tavLst>
                                        <p:tav tm="0">
                                          <p:val>
                                            <p:fltVal val="0"/>
                                          </p:val>
                                        </p:tav>
                                        <p:tav tm="100000">
                                          <p:val>
                                            <p:strVal val="#ppt_h"/>
                                          </p:val>
                                        </p:tav>
                                      </p:tavLst>
                                    </p:anim>
                                    <p:anim calcmode="lin" valueType="num">
                                      <p:cBhvr>
                                        <p:cTn id="37" dur="1000" fill="hold"/>
                                        <p:tgtEl>
                                          <p:spTgt spid="4"/>
                                        </p:tgtEl>
                                        <p:attrNameLst>
                                          <p:attrName>style.rotation</p:attrName>
                                        </p:attrNameLst>
                                      </p:cBhvr>
                                      <p:tavLst>
                                        <p:tav tm="0">
                                          <p:val>
                                            <p:fltVal val="90"/>
                                          </p:val>
                                        </p:tav>
                                        <p:tav tm="100000">
                                          <p:val>
                                            <p:fltVal val="0"/>
                                          </p:val>
                                        </p:tav>
                                      </p:tavLst>
                                    </p:anim>
                                    <p:animEffect transition="in" filter="fade">
                                      <p:cBhvr>
                                        <p:cTn id="38" dur="1000"/>
                                        <p:tgtEl>
                                          <p:spTgt spid="4"/>
                                        </p:tgtEl>
                                      </p:cBhvr>
                                    </p:animEffect>
                                  </p:childTnLst>
                                </p:cTn>
                              </p:par>
                              <p:par>
                                <p:cTn id="39" presetID="31" presetClass="entr" presetSubtype="0" fill="hold" nodeType="withEffect">
                                  <p:stCondLst>
                                    <p:cond delay="0"/>
                                  </p:stCondLst>
                                  <p:childTnLst>
                                    <p:set>
                                      <p:cBhvr>
                                        <p:cTn id="40" dur="1" fill="hold">
                                          <p:stCondLst>
                                            <p:cond delay="0"/>
                                          </p:stCondLst>
                                        </p:cTn>
                                        <p:tgtEl>
                                          <p:spTgt spid="33802"/>
                                        </p:tgtEl>
                                        <p:attrNameLst>
                                          <p:attrName>style.visibility</p:attrName>
                                        </p:attrNameLst>
                                      </p:cBhvr>
                                      <p:to>
                                        <p:strVal val="visible"/>
                                      </p:to>
                                    </p:set>
                                    <p:anim calcmode="lin" valueType="num">
                                      <p:cBhvr>
                                        <p:cTn id="41" dur="1000" fill="hold"/>
                                        <p:tgtEl>
                                          <p:spTgt spid="33802"/>
                                        </p:tgtEl>
                                        <p:attrNameLst>
                                          <p:attrName>ppt_w</p:attrName>
                                        </p:attrNameLst>
                                      </p:cBhvr>
                                      <p:tavLst>
                                        <p:tav tm="0">
                                          <p:val>
                                            <p:fltVal val="0"/>
                                          </p:val>
                                        </p:tav>
                                        <p:tav tm="100000">
                                          <p:val>
                                            <p:strVal val="#ppt_w"/>
                                          </p:val>
                                        </p:tav>
                                      </p:tavLst>
                                    </p:anim>
                                    <p:anim calcmode="lin" valueType="num">
                                      <p:cBhvr>
                                        <p:cTn id="42" dur="1000" fill="hold"/>
                                        <p:tgtEl>
                                          <p:spTgt spid="33802"/>
                                        </p:tgtEl>
                                        <p:attrNameLst>
                                          <p:attrName>ppt_h</p:attrName>
                                        </p:attrNameLst>
                                      </p:cBhvr>
                                      <p:tavLst>
                                        <p:tav tm="0">
                                          <p:val>
                                            <p:fltVal val="0"/>
                                          </p:val>
                                        </p:tav>
                                        <p:tav tm="100000">
                                          <p:val>
                                            <p:strVal val="#ppt_h"/>
                                          </p:val>
                                        </p:tav>
                                      </p:tavLst>
                                    </p:anim>
                                    <p:anim calcmode="lin" valueType="num">
                                      <p:cBhvr>
                                        <p:cTn id="43" dur="1000" fill="hold"/>
                                        <p:tgtEl>
                                          <p:spTgt spid="33802"/>
                                        </p:tgtEl>
                                        <p:attrNameLst>
                                          <p:attrName>style.rotation</p:attrName>
                                        </p:attrNameLst>
                                      </p:cBhvr>
                                      <p:tavLst>
                                        <p:tav tm="0">
                                          <p:val>
                                            <p:fltVal val="90"/>
                                          </p:val>
                                        </p:tav>
                                        <p:tav tm="100000">
                                          <p:val>
                                            <p:fltVal val="0"/>
                                          </p:val>
                                        </p:tav>
                                      </p:tavLst>
                                    </p:anim>
                                    <p:animEffect transition="in" filter="fade">
                                      <p:cBhvr>
                                        <p:cTn id="44" dur="1000"/>
                                        <p:tgtEl>
                                          <p:spTgt spid="338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781263" y="6393466"/>
            <a:ext cx="8646963" cy="121431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88532" tIns="44266" rIns="88532" bIns="44266" rtlCol="0" anchor="ctr"/>
          <a:lstStyle/>
          <a:p>
            <a:pPr algn="ctr" defTabSz="1218565" rtl="0" fontAlgn="auto">
              <a:spcBef>
                <a:spcPts val="0"/>
              </a:spcBef>
              <a:spcAft>
                <a:spcPts val="0"/>
              </a:spcAft>
              <a:defRPr/>
            </a:pPr>
            <a:endParaRPr lang="en-US" sz="2400">
              <a:solidFill>
                <a:prstClr val="white"/>
              </a:solidFill>
              <a:latin typeface="Calibri" panose="020F0502020204030204"/>
            </a:endParaRPr>
          </a:p>
        </p:txBody>
      </p:sp>
      <p:pic>
        <p:nvPicPr>
          <p:cNvPr id="20" name="图片 1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068180" y="6393468"/>
            <a:ext cx="12173878" cy="3087230"/>
          </a:xfrm>
          <a:prstGeom prst="rect">
            <a:avLst/>
          </a:prstGeom>
        </p:spPr>
      </p:pic>
      <p:grpSp>
        <p:nvGrpSpPr>
          <p:cNvPr id="14" name="组合 147"/>
          <p:cNvGrpSpPr/>
          <p:nvPr/>
        </p:nvGrpSpPr>
        <p:grpSpPr>
          <a:xfrm>
            <a:off x="160414" y="251520"/>
            <a:ext cx="12173878" cy="2739606"/>
            <a:chOff x="2088898" y="1657809"/>
            <a:chExt cx="7409501" cy="2854215"/>
          </a:xfrm>
        </p:grpSpPr>
        <p:pic>
          <p:nvPicPr>
            <p:cNvPr id="15" name="图片 1"/>
            <p:cNvPicPr>
              <a:picLocks noChangeAspect="1"/>
            </p:cNvPicPr>
            <p:nvPr/>
          </p:nvPicPr>
          <p:blipFill>
            <a:blip r:embed="rId2"/>
            <a:stretch>
              <a:fillRect/>
            </a:stretch>
          </p:blipFill>
          <p:spPr>
            <a:xfrm>
              <a:off x="2088898" y="1657809"/>
              <a:ext cx="7409501" cy="2854215"/>
            </a:xfrm>
            <a:prstGeom prst="rect">
              <a:avLst/>
            </a:prstGeom>
          </p:spPr>
        </p:pic>
        <p:sp>
          <p:nvSpPr>
            <p:cNvPr id="17" name="文本框 141"/>
            <p:cNvSpPr txBox="1"/>
            <p:nvPr/>
          </p:nvSpPr>
          <p:spPr>
            <a:xfrm>
              <a:off x="2571226" y="2442530"/>
              <a:ext cx="5395700" cy="785598"/>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algn="ctr" defTabSz="608965" rtl="0" fontAlgn="auto">
                <a:lnSpc>
                  <a:spcPct val="100000"/>
                </a:lnSpc>
                <a:spcBef>
                  <a:spcPts val="0"/>
                </a:spcBef>
                <a:spcAft>
                  <a:spcPts val="0"/>
                </a:spcAft>
                <a:defRPr/>
              </a:pPr>
              <a:r>
                <a:rPr lang="en-US" altLang="zh-CN" sz="4300" b="1">
                  <a:solidFill>
                    <a:srgbClr val="FFFFFF"/>
                  </a:solidFill>
                  <a:latin typeface="Times New Roman" panose="02020603050405020304" pitchFamily="18" charset="0"/>
                  <a:ea typeface="字魂36号-正文宋楷" panose="02000000000000000000" pitchFamily="2" charset="-122"/>
                  <a:cs typeface="Times New Roman" panose="02020603050405020304" pitchFamily="18" charset="0"/>
                </a:rPr>
                <a:t>CỦNG </a:t>
              </a:r>
              <a:r>
                <a:rPr lang="en-US" altLang="zh-CN" sz="4300" b="1" smtClean="0">
                  <a:solidFill>
                    <a:srgbClr val="FFFFFF"/>
                  </a:solidFill>
                  <a:latin typeface="Times New Roman" panose="02020603050405020304" pitchFamily="18" charset="0"/>
                  <a:ea typeface="字魂36号-正文宋楷" panose="02000000000000000000" pitchFamily="2" charset="-122"/>
                  <a:cs typeface="Times New Roman" panose="02020603050405020304" pitchFamily="18" charset="0"/>
                </a:rPr>
                <a:t>CỐ - </a:t>
              </a:r>
              <a:r>
                <a:rPr lang="en-US" altLang="zh-CN" sz="4300" b="1" dirty="0">
                  <a:solidFill>
                    <a:srgbClr val="FFFFFF"/>
                  </a:solidFill>
                  <a:latin typeface="Times New Roman" panose="02020603050405020304" pitchFamily="18" charset="0"/>
                  <a:ea typeface="字魂36号-正文宋楷" panose="02000000000000000000" pitchFamily="2" charset="-122"/>
                  <a:cs typeface="Times New Roman" panose="02020603050405020304" pitchFamily="18" charset="0"/>
                </a:rPr>
                <a:t>DẶN DÒ</a:t>
              </a:r>
              <a:endParaRPr lang="zh-CN" altLang="en-US" sz="4300" b="1" dirty="0">
                <a:solidFill>
                  <a:srgbClr val="FFFFFF"/>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grpSp>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10000" b="90000" l="333" r="90000">
                        <a14:foregroundMark x1="36500" y1="23333" x2="49167" y2="23000"/>
                      </a14:backgroundRemoval>
                    </a14:imgEffect>
                  </a14:imgLayer>
                </a14:imgProps>
              </a:ext>
              <a:ext uri="{28A0092B-C50C-407E-A947-70E740481C1C}">
                <a14:useLocalDpi xmlns:a14="http://schemas.microsoft.com/office/drawing/2010/main" val="0"/>
              </a:ext>
            </a:extLst>
          </a:blip>
          <a:stretch>
            <a:fillRect/>
          </a:stretch>
        </p:blipFill>
        <p:spPr>
          <a:xfrm rot="556206">
            <a:off x="1779928" y="449777"/>
            <a:ext cx="13718467" cy="926858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sndAc>
          <p:stSnd>
            <p:snd r:embed="rId5" name="type.wav"/>
          </p:stSnd>
        </p:sndAc>
      </p:transition>
    </mc:Choice>
    <mc:Fallback>
      <p:transition spd="slow">
        <p:sndAc>
          <p:stSnd>
            <p:snd r:embed="rId5" name="typ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图片 47107" descr="1-17"/>
          <p:cNvPicPr>
            <a:picLocks noChangeAspect="1"/>
          </p:cNvPicPr>
          <p:nvPr/>
        </p:nvPicPr>
        <p:blipFill>
          <a:blip r:embed="rId1"/>
          <a:stretch>
            <a:fillRect/>
          </a:stretch>
        </p:blipFill>
        <p:spPr>
          <a:xfrm>
            <a:off x="-104722" y="5426043"/>
            <a:ext cx="16381360" cy="3717958"/>
          </a:xfrm>
          <a:prstGeom prst="rect">
            <a:avLst/>
          </a:prstGeom>
          <a:noFill/>
          <a:ln w="9525">
            <a:noFill/>
          </a:ln>
        </p:spPr>
      </p:pic>
      <p:pic>
        <p:nvPicPr>
          <p:cNvPr id="47111" name="图片 47110" descr="1-26"/>
          <p:cNvPicPr>
            <a:picLocks noChangeAspect="1"/>
          </p:cNvPicPr>
          <p:nvPr/>
        </p:nvPicPr>
        <p:blipFill>
          <a:blip r:embed="rId2"/>
          <a:stretch>
            <a:fillRect/>
          </a:stretch>
        </p:blipFill>
        <p:spPr>
          <a:xfrm>
            <a:off x="7998946" y="2835575"/>
            <a:ext cx="6531292" cy="4706042"/>
          </a:xfrm>
          <a:prstGeom prst="rect">
            <a:avLst/>
          </a:prstGeom>
          <a:noFill/>
          <a:ln w="9525">
            <a:noFill/>
          </a:ln>
        </p:spPr>
      </p:pic>
      <p:pic>
        <p:nvPicPr>
          <p:cNvPr id="47109" name="图片 47108" descr="1-43"/>
          <p:cNvPicPr>
            <a:picLocks noChangeAspect="1"/>
          </p:cNvPicPr>
          <p:nvPr/>
        </p:nvPicPr>
        <p:blipFill>
          <a:blip r:embed="rId3"/>
          <a:stretch>
            <a:fillRect/>
          </a:stretch>
        </p:blipFill>
        <p:spPr>
          <a:xfrm>
            <a:off x="9814648" y="4225021"/>
            <a:ext cx="5062097" cy="4546723"/>
          </a:xfrm>
          <a:prstGeom prst="rect">
            <a:avLst/>
          </a:prstGeom>
          <a:noFill/>
          <a:ln w="9525">
            <a:noFill/>
          </a:ln>
        </p:spPr>
      </p:pic>
      <p:pic>
        <p:nvPicPr>
          <p:cNvPr id="47110" name="图片 47109" descr="1-42"/>
          <p:cNvPicPr>
            <a:picLocks noChangeAspect="1"/>
          </p:cNvPicPr>
          <p:nvPr/>
        </p:nvPicPr>
        <p:blipFill>
          <a:blip r:embed="rId4"/>
          <a:stretch>
            <a:fillRect/>
          </a:stretch>
        </p:blipFill>
        <p:spPr>
          <a:xfrm>
            <a:off x="0" y="-438127"/>
            <a:ext cx="11336203" cy="9582128"/>
          </a:xfrm>
          <a:prstGeom prst="rect">
            <a:avLst/>
          </a:prstGeom>
          <a:noFill/>
          <a:ln w="9525">
            <a:noFill/>
          </a:ln>
        </p:spPr>
      </p:pic>
      <p:sp>
        <p:nvSpPr>
          <p:cNvPr id="6" name="矩形 5"/>
          <p:cNvSpPr/>
          <p:nvPr/>
        </p:nvSpPr>
        <p:spPr>
          <a:xfrm rot="21413628">
            <a:off x="1776648" y="4390542"/>
            <a:ext cx="6176412" cy="1277100"/>
          </a:xfrm>
          <a:prstGeom prst="rect">
            <a:avLst/>
          </a:prstGeom>
        </p:spPr>
        <p:txBody>
          <a:bodyPr wrap="square" lIns="88532" tIns="44266" rIns="88532" bIns="44266">
            <a:spAutoFit/>
          </a:bodyPr>
          <a:lstStyle/>
          <a:p>
            <a:r>
              <a:rPr lang="en-US" altLang="zh-CN" sz="7700"/>
              <a:t>KHỞI ĐỘNG</a:t>
            </a:r>
            <a:endParaRPr lang="zh-CN" altLang="en-US" sz="7700" dirty="0"/>
          </a:p>
        </p:txBody>
      </p:sp>
    </p:spTree>
  </p:cSld>
  <p:clrMapOvr>
    <a:masterClrMapping/>
  </p:clrMapOvr>
  <p:transition>
    <p:rand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图片 3075" descr="5"/>
          <p:cNvPicPr>
            <a:picLocks noChangeAspect="1"/>
          </p:cNvPicPr>
          <p:nvPr/>
        </p:nvPicPr>
        <p:blipFill>
          <a:blip r:embed="rId1"/>
          <a:stretch>
            <a:fillRect/>
          </a:stretch>
        </p:blipFill>
        <p:spPr>
          <a:xfrm>
            <a:off x="942503" y="263490"/>
            <a:ext cx="14530237" cy="8713531"/>
          </a:xfrm>
          <a:prstGeom prst="rect">
            <a:avLst/>
          </a:prstGeom>
          <a:noFill/>
          <a:ln w="9525">
            <a:noFill/>
          </a:ln>
        </p:spPr>
      </p:pic>
      <p:pic>
        <p:nvPicPr>
          <p:cNvPr id="3078" name="图片 3077" descr="7"/>
          <p:cNvPicPr>
            <a:picLocks noChangeAspect="1"/>
          </p:cNvPicPr>
          <p:nvPr/>
        </p:nvPicPr>
        <p:blipFill>
          <a:blip r:embed="rId2"/>
          <a:stretch>
            <a:fillRect/>
          </a:stretch>
        </p:blipFill>
        <p:spPr>
          <a:xfrm>
            <a:off x="2688903" y="1098383"/>
            <a:ext cx="1421453" cy="2038978"/>
          </a:xfrm>
          <a:prstGeom prst="rect">
            <a:avLst/>
          </a:prstGeom>
          <a:noFill/>
          <a:ln w="9525">
            <a:noFill/>
          </a:ln>
        </p:spPr>
      </p:pic>
      <p:pic>
        <p:nvPicPr>
          <p:cNvPr id="3077" name="图片 3076" descr="6"/>
          <p:cNvPicPr>
            <a:picLocks noChangeAspect="1"/>
          </p:cNvPicPr>
          <p:nvPr/>
        </p:nvPicPr>
        <p:blipFill>
          <a:blip r:embed="rId3"/>
          <a:stretch>
            <a:fillRect/>
          </a:stretch>
        </p:blipFill>
        <p:spPr>
          <a:xfrm>
            <a:off x="13237223" y="7285787"/>
            <a:ext cx="3039415" cy="1858213"/>
          </a:xfrm>
          <a:prstGeom prst="rect">
            <a:avLst/>
          </a:prstGeom>
          <a:noFill/>
          <a:ln w="9525">
            <a:noFill/>
          </a:ln>
        </p:spPr>
      </p:pic>
      <p:sp>
        <p:nvSpPr>
          <p:cNvPr id="3086" name="文本框 3085"/>
          <p:cNvSpPr txBox="1"/>
          <p:nvPr/>
        </p:nvSpPr>
        <p:spPr>
          <a:xfrm>
            <a:off x="7159626" y="5058383"/>
            <a:ext cx="2655022" cy="566450"/>
          </a:xfrm>
          <a:prstGeom prst="rect">
            <a:avLst/>
          </a:prstGeom>
          <a:noFill/>
          <a:ln w="9525">
            <a:noFill/>
          </a:ln>
        </p:spPr>
        <p:txBody>
          <a:bodyPr lIns="88532" tIns="44266" rIns="88532" bIns="44266">
            <a:spAutoFit/>
          </a:bodyPr>
          <a:lstStyle/>
          <a:p>
            <a:pPr defTabSz="1452880">
              <a:spcBef>
                <a:spcPct val="50000"/>
              </a:spcBef>
            </a:pPr>
            <a:r>
              <a:rPr lang="zh-CN" altLang="en-US" sz="3100" dirty="0">
                <a:solidFill>
                  <a:schemeClr val="bg1"/>
                </a:solidFill>
                <a:latin typeface="黑体" panose="02010609060101010101" pitchFamily="2" charset="-122"/>
                <a:ea typeface="黑体" panose="02010609060101010101" pitchFamily="2" charset="-122"/>
              </a:rPr>
              <a:t>在此输入文字</a:t>
            </a:r>
            <a:endParaRPr lang="zh-CN" altLang="en-US" sz="3100" dirty="0">
              <a:solidFill>
                <a:schemeClr val="bg1"/>
              </a:solidFill>
              <a:latin typeface="黑体" panose="02010609060101010101" pitchFamily="2" charset="-122"/>
              <a:ea typeface="黑体" panose="02010609060101010101" pitchFamily="2" charset="-122"/>
            </a:endParaRPr>
          </a:p>
        </p:txBody>
      </p:sp>
      <p:sp>
        <p:nvSpPr>
          <p:cNvPr id="3087" name="文本框 3086"/>
          <p:cNvSpPr txBox="1"/>
          <p:nvPr/>
        </p:nvSpPr>
        <p:spPr>
          <a:xfrm>
            <a:off x="7159626" y="6726639"/>
            <a:ext cx="2655022" cy="566450"/>
          </a:xfrm>
          <a:prstGeom prst="rect">
            <a:avLst/>
          </a:prstGeom>
          <a:noFill/>
          <a:ln w="9525">
            <a:noFill/>
          </a:ln>
        </p:spPr>
        <p:txBody>
          <a:bodyPr lIns="88532" tIns="44266" rIns="88532" bIns="44266">
            <a:spAutoFit/>
          </a:bodyPr>
          <a:lstStyle/>
          <a:p>
            <a:pPr defTabSz="1452880">
              <a:spcBef>
                <a:spcPct val="50000"/>
              </a:spcBef>
            </a:pPr>
            <a:r>
              <a:rPr lang="zh-CN" altLang="en-US" sz="3100" dirty="0">
                <a:solidFill>
                  <a:schemeClr val="bg1"/>
                </a:solidFill>
                <a:latin typeface="黑体" panose="02010609060101010101" pitchFamily="2" charset="-122"/>
                <a:ea typeface="黑体" panose="02010609060101010101" pitchFamily="2" charset="-122"/>
              </a:rPr>
              <a:t>在此输入文字</a:t>
            </a:r>
            <a:endParaRPr lang="zh-CN" altLang="en-US" sz="3100" dirty="0">
              <a:solidFill>
                <a:schemeClr val="bg1"/>
              </a:solidFill>
              <a:latin typeface="黑体" panose="02010609060101010101" pitchFamily="2" charset="-122"/>
              <a:ea typeface="黑体" panose="02010609060101010101" pitchFamily="2" charset="-122"/>
            </a:endParaRPr>
          </a:p>
        </p:txBody>
      </p:sp>
      <p:pic>
        <p:nvPicPr>
          <p:cNvPr id="2" name="Untitled Project">
            <a:hlinkClick r:id="" action="ppaction://media"/>
          </p:cNvPr>
          <p:cNvPicPr>
            <a:picLocks noChangeAspect="1"/>
          </p:cNvPicPr>
          <p:nvPr>
            <a:videoFile r:link="rId4"/>
            <p:extLst>
              <p:ext uri="{DAA4B4D4-6D71-4841-9C94-3DE7FCFB9230}">
                <p14:media xmlns:p14="http://schemas.microsoft.com/office/powerpoint/2010/main" r:embed="rId5"/>
              </p:ext>
            </p:extLst>
          </p:nvPr>
        </p:nvPicPr>
        <p:blipFill>
          <a:blip r:embed="rId6"/>
          <a:stretch>
            <a:fillRect/>
          </a:stretch>
        </p:blipFill>
        <p:spPr>
          <a:xfrm>
            <a:off x="942502" y="0"/>
            <a:ext cx="13605174" cy="9123662"/>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8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0" y="0"/>
            <a:ext cx="16276638" cy="9144000"/>
          </a:xfrm>
          <a:prstGeom prst="rect">
            <a:avLst/>
          </a:prstGeom>
          <a:solidFill>
            <a:srgbClr val="D6ECEE"/>
          </a:solidFill>
        </p:spPr>
        <p:style>
          <a:lnRef idx="2">
            <a:schemeClr val="accent1">
              <a:shade val="50000"/>
            </a:schemeClr>
          </a:lnRef>
          <a:fillRef idx="1">
            <a:schemeClr val="accent1"/>
          </a:fillRef>
          <a:effectRef idx="0">
            <a:schemeClr val="accent1"/>
          </a:effectRef>
          <a:fontRef idx="minor">
            <a:schemeClr val="lt1"/>
          </a:fontRef>
        </p:style>
        <p:txBody>
          <a:bodyPr lIns="88532" tIns="44266" rIns="88532" bIns="44266" rtlCol="0" anchor="ctr"/>
          <a:lstStyle/>
          <a:p>
            <a:pPr algn="ctr"/>
            <a:endParaRPr lang="en-US"/>
          </a:p>
        </p:txBody>
      </p:sp>
      <p:sp>
        <p:nvSpPr>
          <p:cNvPr id="5" name="Thought Bubble: Cloud 4"/>
          <p:cNvSpPr/>
          <p:nvPr/>
        </p:nvSpPr>
        <p:spPr>
          <a:xfrm>
            <a:off x="7226935" y="3036570"/>
            <a:ext cx="8662035" cy="1845945"/>
          </a:xfrm>
          <a:prstGeom prst="cloudCallout">
            <a:avLst/>
          </a:prstGeom>
          <a:solidFill>
            <a:srgbClr val="FFFF8F"/>
          </a:solidFill>
        </p:spPr>
        <p:style>
          <a:lnRef idx="2">
            <a:schemeClr val="accent1">
              <a:shade val="50000"/>
            </a:schemeClr>
          </a:lnRef>
          <a:fillRef idx="1">
            <a:schemeClr val="accent1"/>
          </a:fillRef>
          <a:effectRef idx="0">
            <a:schemeClr val="accent1"/>
          </a:effectRef>
          <a:fontRef idx="minor">
            <a:schemeClr val="lt1"/>
          </a:fontRef>
        </p:style>
        <p:txBody>
          <a:bodyPr lIns="88532" tIns="44266" rIns="88532" bIns="44266" rtlCol="0" anchor="ctr"/>
          <a:lstStyle/>
          <a:p>
            <a:pPr algn="ctr"/>
            <a:endParaRPr lang="nl-NL" sz="5800">
              <a:solidFill>
                <a:schemeClr val="tx1"/>
              </a:solidFill>
              <a:latin typeface="Times New Roman" panose="02020603050405020304" pitchFamily="18" charset="0"/>
              <a:cs typeface="Times New Roman" panose="02020603050405020304" pitchFamily="18" charset="0"/>
            </a:endParaRPr>
          </a:p>
          <a:p>
            <a:pPr algn="ctr"/>
            <a:r>
              <a:rPr lang="nl-NL" sz="5800">
                <a:solidFill>
                  <a:schemeClr val="tx1"/>
                </a:solidFill>
                <a:latin typeface="Times New Roman" panose="02020603050405020304" pitchFamily="18" charset="0"/>
                <a:cs typeface="Times New Roman" panose="02020603050405020304" pitchFamily="18" charset="0"/>
              </a:rPr>
              <a:t>Bài hát nhắn nhủ chúng ta điều gì?</a:t>
            </a:r>
            <a:endParaRPr lang="en-US" sz="5800">
              <a:solidFill>
                <a:schemeClr val="tx1"/>
              </a:solidFill>
              <a:latin typeface="Times New Roman" panose="02020603050405020304" pitchFamily="18" charset="0"/>
              <a:cs typeface="Times New Roman" panose="02020603050405020304" pitchFamily="18" charset="0"/>
            </a:endParaRPr>
          </a:p>
          <a:p>
            <a:pPr algn="ctr"/>
            <a:r>
              <a:rPr lang="nl-NL" sz="5800">
                <a:solidFill>
                  <a:schemeClr val="tx1"/>
                </a:solidFill>
                <a:latin typeface="Times New Roman" panose="02020603050405020304" pitchFamily="18" charset="0"/>
                <a:cs typeface="Times New Roman" panose="02020603050405020304" pitchFamily="18" charset="0"/>
              </a:rPr>
              <a:t> </a:t>
            </a:r>
            <a:endParaRPr lang="en-US" sz="5800">
              <a:solidFill>
                <a:schemeClr val="tx1"/>
              </a:solidFill>
              <a:latin typeface="Times New Roman" panose="02020603050405020304" pitchFamily="18" charset="0"/>
              <a:cs typeface="Times New Roman" panose="02020603050405020304" pitchFamily="18" charset="0"/>
            </a:endParaRPr>
          </a:p>
        </p:txBody>
      </p:sp>
      <p:sp>
        <p:nvSpPr>
          <p:cNvPr id="6" name="Flowchart: Alternate Process 5"/>
          <p:cNvSpPr/>
          <p:nvPr/>
        </p:nvSpPr>
        <p:spPr>
          <a:xfrm>
            <a:off x="2549915" y="5538503"/>
            <a:ext cx="12504054" cy="3340169"/>
          </a:xfrm>
          <a:prstGeom prst="flowChartAlternateProces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88532" tIns="44266" rIns="88532" bIns="44266" rtlCol="0" anchor="ctr"/>
          <a:lstStyle/>
          <a:p>
            <a:pPr algn="ctr"/>
            <a:r>
              <a:rPr lang="en-US" sz="5800" i="1">
                <a:solidFill>
                  <a:schemeClr val="tx1"/>
                </a:solidFill>
                <a:latin typeface="Times New Roman" panose="02020603050405020304" pitchFamily="18" charset="0"/>
                <a:cs typeface="Times New Roman" panose="02020603050405020304" pitchFamily="18" charset="0"/>
              </a:rPr>
              <a:t>Bài hát nhắn nhủ chúng ta nên học hỏi, tìm hiểu nhiều hơn để khám phá những điều thú vị trong cuộc sống.</a:t>
            </a:r>
            <a:endParaRPr lang="en-US" sz="5800" i="1">
              <a:solidFill>
                <a:schemeClr val="tx1"/>
              </a:solidFill>
              <a:latin typeface="Times New Roman" panose="02020603050405020304" pitchFamily="18" charset="0"/>
              <a:cs typeface="Times New Roman" panose="02020603050405020304" pitchFamily="18" charset="0"/>
            </a:endParaRPr>
          </a:p>
          <a:p>
            <a:pPr algn="ctr"/>
            <a:endParaRPr lang="en-US"/>
          </a:p>
        </p:txBody>
      </p:sp>
      <p:pic>
        <p:nvPicPr>
          <p:cNvPr id="7" name="Picture 6"/>
          <p:cNvPicPr>
            <a:picLocks noChangeAspect="1"/>
          </p:cNvPicPr>
          <p:nvPr/>
        </p:nvPicPr>
        <p:blipFill>
          <a:blip r:embed="rId1"/>
          <a:stretch>
            <a:fillRect/>
          </a:stretch>
        </p:blipFill>
        <p:spPr>
          <a:xfrm>
            <a:off x="73660" y="3347720"/>
            <a:ext cx="3470910" cy="2444115"/>
          </a:xfrm>
          <a:prstGeom prst="rect">
            <a:avLst/>
          </a:prstGeom>
        </p:spPr>
      </p:pic>
      <p:sp>
        <p:nvSpPr>
          <p:cNvPr id="3079" name="Text Box 14"/>
          <p:cNvSpPr txBox="1"/>
          <p:nvPr/>
        </p:nvSpPr>
        <p:spPr>
          <a:xfrm>
            <a:off x="127000" y="998855"/>
            <a:ext cx="15638780" cy="697230"/>
          </a:xfrm>
          <a:prstGeom prst="rect">
            <a:avLst/>
          </a:prstGeom>
          <a:noFill/>
          <a:ln w="9525">
            <a:noFill/>
          </a:ln>
        </p:spPr>
        <p:txBody>
          <a:bodyPr wrap="square" lIns="143689" tIns="71844" rIns="143689" bIns="71844" anchor="t" anchorCtr="0">
            <a:spAutoFit/>
          </a:bodyPr>
          <a:p>
            <a:pPr algn="ctr"/>
            <a:r>
              <a:rPr lang="en-US" altLang="zh-CN" sz="3600" b="1">
                <a:solidFill>
                  <a:srgbClr val="FF0000"/>
                </a:solidFill>
                <a:latin typeface="Times New Roman" panose="02020603050405020304" pitchFamily="18" charset="0"/>
                <a:ea typeface="SimSun" panose="02010600030101010101" pitchFamily="2" charset="-122"/>
              </a:rPr>
              <a:t>Bài 4: HAM HỌC HỎI (TIẾT 1)</a:t>
            </a:r>
            <a:endParaRPr lang="en-US" altLang="zh-CN" sz="3600" b="1">
              <a:solidFill>
                <a:srgbClr val="FF0000"/>
              </a:solidFill>
              <a:latin typeface="Times New Roman" panose="02020603050405020304" pitchFamily="18" charset="0"/>
              <a:ea typeface="SimSun" panose="02010600030101010101" pitchFamily="2" charset="-122"/>
            </a:endParaRPr>
          </a:p>
        </p:txBody>
      </p:sp>
      <p:sp>
        <p:nvSpPr>
          <p:cNvPr id="3080" name="Text Box 14"/>
          <p:cNvSpPr txBox="1"/>
          <p:nvPr/>
        </p:nvSpPr>
        <p:spPr>
          <a:xfrm>
            <a:off x="171450" y="66675"/>
            <a:ext cx="15880080" cy="697230"/>
          </a:xfrm>
          <a:prstGeom prst="rect">
            <a:avLst/>
          </a:prstGeom>
          <a:noFill/>
          <a:ln w="9525">
            <a:noFill/>
          </a:ln>
        </p:spPr>
        <p:txBody>
          <a:bodyPr wrap="square" lIns="143689" tIns="71844" rIns="143689" bIns="71844" anchor="t" anchorCtr="0">
            <a:spAutoFit/>
          </a:bodyPr>
          <a:p>
            <a:pPr algn="ctr"/>
            <a:r>
              <a:rPr lang="en-US" altLang="zh-CN" sz="3600" b="1">
                <a:solidFill>
                  <a:schemeClr val="tx1"/>
                </a:solidFill>
                <a:latin typeface="Times New Roman" panose="02020603050405020304" pitchFamily="18" charset="0"/>
                <a:ea typeface="SimSun" panose="02010600030101010101" pitchFamily="2" charset="-122"/>
              </a:rPr>
              <a:t>Thứ Năm, ngày 7 tháng 11 năm 2024</a:t>
            </a:r>
            <a:endParaRPr lang="en-US" altLang="zh-CN" sz="3600" b="1">
              <a:solidFill>
                <a:schemeClr val="tx1"/>
              </a:solidFill>
              <a:latin typeface="Times New Roman" panose="02020603050405020304" pitchFamily="18" charset="0"/>
              <a:ea typeface="SimSun" panose="02010600030101010101" pitchFamily="2" charset="-122"/>
            </a:endParaRPr>
          </a:p>
        </p:txBody>
      </p:sp>
      <p:sp>
        <p:nvSpPr>
          <p:cNvPr id="3081" name="Text Box 14"/>
          <p:cNvSpPr txBox="1"/>
          <p:nvPr/>
        </p:nvSpPr>
        <p:spPr>
          <a:xfrm>
            <a:off x="398780" y="495300"/>
            <a:ext cx="15878810" cy="697230"/>
          </a:xfrm>
          <a:prstGeom prst="rect">
            <a:avLst/>
          </a:prstGeom>
          <a:noFill/>
          <a:ln w="9525">
            <a:noFill/>
          </a:ln>
        </p:spPr>
        <p:txBody>
          <a:bodyPr wrap="square" lIns="143689" tIns="71844" rIns="143689" bIns="71844" anchor="t" anchorCtr="0">
            <a:spAutoFit/>
          </a:bodyPr>
          <a:p>
            <a:pPr algn="ctr"/>
            <a:r>
              <a:rPr lang="en-US" altLang="zh-CN" sz="3600" b="1">
                <a:solidFill>
                  <a:srgbClr val="FF0000"/>
                </a:solidFill>
                <a:latin typeface="Times New Roman" panose="02020603050405020304" pitchFamily="18" charset="0"/>
                <a:ea typeface="SimSun" panose="02010600030101010101" pitchFamily="2" charset="-122"/>
              </a:rPr>
              <a:t>Đạo đức</a:t>
            </a:r>
            <a:endParaRPr lang="en-US" altLang="zh-CN" sz="3600" b="1">
              <a:solidFill>
                <a:srgbClr val="FF0000"/>
              </a:solidFill>
              <a:latin typeface="Times New Roman" panose="02020603050405020304" pitchFamily="18" charset="0"/>
              <a:ea typeface="SimSun" panose="02010600030101010101" pitchFamily="2" charset="-122"/>
            </a:endParaRPr>
          </a:p>
        </p:txBody>
      </p:sp>
    </p:spTree>
  </p:cSld>
  <p:clrMapOvr>
    <a:masterClrMapping/>
  </p:clrMapOvr>
  <p:transition advClick="0"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图片 47107" descr="1-17"/>
          <p:cNvPicPr>
            <a:picLocks noChangeAspect="1"/>
          </p:cNvPicPr>
          <p:nvPr/>
        </p:nvPicPr>
        <p:blipFill>
          <a:blip r:embed="rId1"/>
          <a:stretch>
            <a:fillRect/>
          </a:stretch>
        </p:blipFill>
        <p:spPr>
          <a:xfrm>
            <a:off x="-104722" y="5426043"/>
            <a:ext cx="16381360" cy="3717958"/>
          </a:xfrm>
          <a:prstGeom prst="rect">
            <a:avLst/>
          </a:prstGeom>
          <a:noFill/>
          <a:ln w="9525">
            <a:noFill/>
          </a:ln>
        </p:spPr>
      </p:pic>
      <p:pic>
        <p:nvPicPr>
          <p:cNvPr id="47111" name="图片 47110" descr="1-26"/>
          <p:cNvPicPr>
            <a:picLocks noChangeAspect="1"/>
          </p:cNvPicPr>
          <p:nvPr/>
        </p:nvPicPr>
        <p:blipFill>
          <a:blip r:embed="rId2"/>
          <a:stretch>
            <a:fillRect/>
          </a:stretch>
        </p:blipFill>
        <p:spPr>
          <a:xfrm>
            <a:off x="7998946" y="2835575"/>
            <a:ext cx="6531292" cy="4706042"/>
          </a:xfrm>
          <a:prstGeom prst="rect">
            <a:avLst/>
          </a:prstGeom>
          <a:noFill/>
          <a:ln w="9525">
            <a:noFill/>
          </a:ln>
        </p:spPr>
      </p:pic>
      <p:pic>
        <p:nvPicPr>
          <p:cNvPr id="47109" name="图片 47108" descr="1-43"/>
          <p:cNvPicPr>
            <a:picLocks noChangeAspect="1"/>
          </p:cNvPicPr>
          <p:nvPr/>
        </p:nvPicPr>
        <p:blipFill>
          <a:blip r:embed="rId3"/>
          <a:stretch>
            <a:fillRect/>
          </a:stretch>
        </p:blipFill>
        <p:spPr>
          <a:xfrm>
            <a:off x="9814648" y="4225021"/>
            <a:ext cx="5062097" cy="4546723"/>
          </a:xfrm>
          <a:prstGeom prst="rect">
            <a:avLst/>
          </a:prstGeom>
          <a:noFill/>
          <a:ln w="9525">
            <a:noFill/>
          </a:ln>
        </p:spPr>
      </p:pic>
      <p:pic>
        <p:nvPicPr>
          <p:cNvPr id="47110" name="图片 47109" descr="1-42"/>
          <p:cNvPicPr>
            <a:picLocks noChangeAspect="1"/>
          </p:cNvPicPr>
          <p:nvPr/>
        </p:nvPicPr>
        <p:blipFill>
          <a:blip r:embed="rId4"/>
          <a:stretch>
            <a:fillRect/>
          </a:stretch>
        </p:blipFill>
        <p:spPr>
          <a:xfrm>
            <a:off x="0" y="-438127"/>
            <a:ext cx="11336203" cy="9582128"/>
          </a:xfrm>
          <a:prstGeom prst="rect">
            <a:avLst/>
          </a:prstGeom>
          <a:noFill/>
          <a:ln w="9525">
            <a:noFill/>
          </a:ln>
        </p:spPr>
      </p:pic>
      <p:sp>
        <p:nvSpPr>
          <p:cNvPr id="6" name="矩形 5"/>
          <p:cNvSpPr/>
          <p:nvPr/>
        </p:nvSpPr>
        <p:spPr>
          <a:xfrm rot="21413628">
            <a:off x="2440452" y="4380124"/>
            <a:ext cx="6176412" cy="1277100"/>
          </a:xfrm>
          <a:prstGeom prst="rect">
            <a:avLst/>
          </a:prstGeom>
        </p:spPr>
        <p:txBody>
          <a:bodyPr wrap="square" lIns="88532" tIns="44266" rIns="88532" bIns="44266">
            <a:spAutoFit/>
          </a:bodyPr>
          <a:lstStyle/>
          <a:p>
            <a:r>
              <a:rPr lang="en-US" altLang="zh-CN" sz="7700"/>
              <a:t>KHÁ PHÁ</a:t>
            </a:r>
            <a:endParaRPr lang="zh-CN" altLang="en-US" sz="7700" dirty="0"/>
          </a:p>
        </p:txBody>
      </p:sp>
    </p:spTree>
  </p:cSld>
  <p:clrMapOvr>
    <a:masterClrMapping/>
  </p:clrMapOvr>
  <p:transition>
    <p:rand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图片 4099" descr="12"/>
          <p:cNvPicPr>
            <a:picLocks noChangeAspect="1"/>
          </p:cNvPicPr>
          <p:nvPr/>
        </p:nvPicPr>
        <p:blipFill>
          <a:blip r:embed="rId1"/>
          <a:stretch>
            <a:fillRect/>
          </a:stretch>
        </p:blipFill>
        <p:spPr>
          <a:xfrm>
            <a:off x="0" y="7710128"/>
            <a:ext cx="16276638" cy="1433872"/>
          </a:xfrm>
          <a:prstGeom prst="rect">
            <a:avLst/>
          </a:prstGeom>
          <a:noFill/>
          <a:ln w="9525">
            <a:noFill/>
          </a:ln>
        </p:spPr>
      </p:pic>
      <p:pic>
        <p:nvPicPr>
          <p:cNvPr id="4101" name="图片 4100" descr="14"/>
          <p:cNvPicPr>
            <a:picLocks noChangeAspect="1"/>
          </p:cNvPicPr>
          <p:nvPr/>
        </p:nvPicPr>
        <p:blipFill>
          <a:blip r:embed="rId2"/>
          <a:stretch>
            <a:fillRect/>
          </a:stretch>
        </p:blipFill>
        <p:spPr>
          <a:xfrm>
            <a:off x="0" y="3748596"/>
            <a:ext cx="6985602" cy="5395404"/>
          </a:xfrm>
          <a:prstGeom prst="rect">
            <a:avLst/>
          </a:prstGeom>
          <a:noFill/>
          <a:ln w="9525">
            <a:noFill/>
          </a:ln>
        </p:spPr>
      </p:pic>
      <p:pic>
        <p:nvPicPr>
          <p:cNvPr id="4102" name="图片 4101" descr="13"/>
          <p:cNvPicPr>
            <a:picLocks noChangeAspect="1"/>
          </p:cNvPicPr>
          <p:nvPr/>
        </p:nvPicPr>
        <p:blipFill>
          <a:blip r:embed="rId3"/>
          <a:stretch>
            <a:fillRect/>
          </a:stretch>
        </p:blipFill>
        <p:spPr>
          <a:xfrm>
            <a:off x="5099059" y="-3063"/>
            <a:ext cx="11177579" cy="9147064"/>
          </a:xfrm>
          <a:prstGeom prst="rect">
            <a:avLst/>
          </a:prstGeom>
          <a:noFill/>
          <a:ln w="9525">
            <a:noFill/>
          </a:ln>
        </p:spPr>
      </p:pic>
      <p:sp>
        <p:nvSpPr>
          <p:cNvPr id="2" name="Rectangle 1"/>
          <p:cNvSpPr/>
          <p:nvPr/>
        </p:nvSpPr>
        <p:spPr>
          <a:xfrm>
            <a:off x="6042667" y="4919434"/>
            <a:ext cx="8137549" cy="1469774"/>
          </a:xfrm>
          <a:prstGeom prst="rect">
            <a:avLst/>
          </a:prstGeom>
        </p:spPr>
        <p:txBody>
          <a:bodyPr lIns="88532" tIns="44266" rIns="88532" bIns="44266">
            <a:spAutoFit/>
          </a:bodyPr>
          <a:lstStyle/>
          <a:p>
            <a:pPr algn="ctr">
              <a:lnSpc>
                <a:spcPct val="115000"/>
              </a:lnSpc>
              <a:spcAft>
                <a:spcPts val="0"/>
              </a:spcAft>
            </a:pPr>
            <a:r>
              <a:rPr lang="nl-NL" sz="3900" b="1">
                <a:latin typeface="Times New Roman" panose="02020603050405020304" pitchFamily="18" charset="0"/>
                <a:ea typeface="Times New Roman" panose="02020603050405020304" pitchFamily="18" charset="0"/>
                <a:cs typeface="Times New Roman" panose="02020603050405020304" pitchFamily="18" charset="0"/>
              </a:rPr>
              <a:t>Hoạt động 1: </a:t>
            </a:r>
            <a:endParaRPr lang="nl-NL" sz="3900" b="1">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nl-NL" sz="3900" b="1">
                <a:latin typeface="Times New Roman" panose="02020603050405020304" pitchFamily="18" charset="0"/>
                <a:ea typeface="Times New Roman" panose="02020603050405020304" pitchFamily="18" charset="0"/>
                <a:cs typeface="Times New Roman" panose="02020603050405020304" pitchFamily="18" charset="0"/>
              </a:rPr>
              <a:t>Tìm hiểu biểu hiện của ham học hỏi.</a:t>
            </a:r>
            <a:endParaRPr lang="en-US" sz="39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a:stretch>
            <a:fillRect/>
          </a:stretch>
        </p:blipFill>
        <p:spPr>
          <a:xfrm>
            <a:off x="0" y="-15604"/>
            <a:ext cx="16276638" cy="9159604"/>
          </a:xfrm>
          <a:prstGeom prst="rect">
            <a:avLst/>
          </a:prstGeom>
        </p:spPr>
      </p:pic>
      <p:pic>
        <p:nvPicPr>
          <p:cNvPr id="4" name="Picture 3"/>
          <p:cNvPicPr/>
          <p:nvPr/>
        </p:nvPicPr>
        <p:blipFill>
          <a:blip r:embed="rId2"/>
          <a:stretch>
            <a:fillRect/>
          </a:stretch>
        </p:blipFill>
        <p:spPr>
          <a:xfrm>
            <a:off x="524118" y="242680"/>
            <a:ext cx="6461798" cy="4596845"/>
          </a:xfrm>
          <a:prstGeom prst="rect">
            <a:avLst/>
          </a:prstGeom>
        </p:spPr>
      </p:pic>
      <p:pic>
        <p:nvPicPr>
          <p:cNvPr id="5" name="Picture 4"/>
          <p:cNvPicPr/>
          <p:nvPr/>
        </p:nvPicPr>
        <p:blipFill>
          <a:blip r:embed="rId3"/>
          <a:stretch>
            <a:fillRect/>
          </a:stretch>
        </p:blipFill>
        <p:spPr>
          <a:xfrm>
            <a:off x="663829" y="4564198"/>
            <a:ext cx="6461798" cy="4447148"/>
          </a:xfrm>
          <a:prstGeom prst="rect">
            <a:avLst/>
          </a:prstGeom>
        </p:spPr>
      </p:pic>
      <p:sp>
        <p:nvSpPr>
          <p:cNvPr id="6" name="Rectangle 5"/>
          <p:cNvSpPr/>
          <p:nvPr/>
        </p:nvSpPr>
        <p:spPr>
          <a:xfrm>
            <a:off x="8040019" y="1739399"/>
            <a:ext cx="8137549" cy="1186620"/>
          </a:xfrm>
          <a:prstGeom prst="rect">
            <a:avLst/>
          </a:prstGeom>
        </p:spPr>
        <p:txBody>
          <a:bodyPr lIns="88532" tIns="44266" rIns="88532" bIns="44266">
            <a:spAutoFit/>
          </a:bodyPr>
          <a:lstStyle/>
          <a:p>
            <a:pPr algn="just">
              <a:lnSpc>
                <a:spcPct val="115000"/>
              </a:lnSpc>
              <a:spcAft>
                <a:spcPts val="0"/>
              </a:spcAft>
            </a:pPr>
            <a:r>
              <a:rPr lang="nl-NL" sz="310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1. Hãy nêu những biểu hiện của ham học hỏi qua các bức tranh.</a:t>
            </a:r>
            <a:endParaRPr lang="en-US" sz="310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8028447" y="3468695"/>
            <a:ext cx="8137549" cy="1186620"/>
          </a:xfrm>
          <a:prstGeom prst="rect">
            <a:avLst/>
          </a:prstGeom>
        </p:spPr>
        <p:txBody>
          <a:bodyPr lIns="88532" tIns="44266" rIns="88532" bIns="44266">
            <a:spAutoFit/>
          </a:bodyPr>
          <a:lstStyle/>
          <a:p>
            <a:pPr algn="just">
              <a:lnSpc>
                <a:spcPct val="115000"/>
              </a:lnSpc>
              <a:spcAft>
                <a:spcPts val="0"/>
              </a:spcAft>
            </a:pPr>
            <a:r>
              <a:rPr lang="nl-NL" sz="310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2. Em còn biết những biểu hiện nào khác của việc ham học hỏi?</a:t>
            </a:r>
            <a:endParaRPr lang="en-US" sz="310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p:cNvSpPr/>
          <p:nvPr/>
        </p:nvSpPr>
        <p:spPr>
          <a:xfrm>
            <a:off x="8027677" y="4839525"/>
            <a:ext cx="8137549" cy="1186620"/>
          </a:xfrm>
          <a:prstGeom prst="rect">
            <a:avLst/>
          </a:prstGeom>
        </p:spPr>
        <p:txBody>
          <a:bodyPr lIns="88532" tIns="44266" rIns="88532" bIns="44266">
            <a:spAutoFit/>
          </a:bodyPr>
          <a:lstStyle/>
          <a:p>
            <a:pPr algn="just">
              <a:lnSpc>
                <a:spcPct val="115000"/>
              </a:lnSpc>
              <a:spcAft>
                <a:spcPts val="0"/>
              </a:spcAft>
            </a:pPr>
            <a:r>
              <a:rPr lang="nl-NL" sz="3100">
                <a:latin typeface="Times New Roman" panose="02020603050405020304" pitchFamily="18" charset="0"/>
                <a:ea typeface="Times New Roman" panose="02020603050405020304" pitchFamily="18" charset="0"/>
                <a:cs typeface="Times New Roman" panose="02020603050405020304" pitchFamily="18" charset="0"/>
              </a:rPr>
              <a:t>	Dù trời mưa hay nắng vẫn chăm chỉ đến trường không nghỉ một ngày nào.</a:t>
            </a:r>
            <a:endParaRPr lang="en-US" sz="31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p:cNvSpPr/>
          <p:nvPr/>
        </p:nvSpPr>
        <p:spPr>
          <a:xfrm>
            <a:off x="7929377" y="6075784"/>
            <a:ext cx="8137549" cy="1735232"/>
          </a:xfrm>
          <a:prstGeom prst="rect">
            <a:avLst/>
          </a:prstGeom>
        </p:spPr>
        <p:txBody>
          <a:bodyPr lIns="88532" tIns="44266" rIns="88532" bIns="44266">
            <a:spAutoFit/>
          </a:bodyPr>
          <a:lstStyle/>
          <a:p>
            <a:pPr algn="just">
              <a:lnSpc>
                <a:spcPct val="115000"/>
              </a:lnSpc>
              <a:spcAft>
                <a:spcPts val="0"/>
              </a:spcAft>
            </a:pPr>
            <a:r>
              <a:rPr lang="en-US" sz="3100">
                <a:latin typeface="Times New Roman" panose="02020603050405020304" pitchFamily="18" charset="0"/>
                <a:ea typeface="Times New Roman" panose="02020603050405020304" pitchFamily="18" charset="0"/>
                <a:cs typeface="Times New Roman" panose="02020603050405020304" pitchFamily="18" charset="0"/>
              </a:rPr>
              <a:t>	Mượn vở của bạn để chép bù bài khi nghỉ học, hỏi bạn hoặc thầy cô để được giảng giải thêm.</a:t>
            </a:r>
            <a:endParaRPr lang="en-US" sz="31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500" fill="hold"/>
                                        <p:tgtEl>
                                          <p:spTgt spid="10"/>
                                        </p:tgtEl>
                                        <p:attrNameLst>
                                          <p:attrName>ppt_w</p:attrName>
                                        </p:attrNameLst>
                                      </p:cBhvr>
                                      <p:tavLst>
                                        <p:tav tm="0">
                                          <p:val>
                                            <p:fltVal val="0"/>
                                          </p:val>
                                        </p:tav>
                                        <p:tav tm="100000">
                                          <p:val>
                                            <p:strVal val="#ppt_w"/>
                                          </p:val>
                                        </p:tav>
                                      </p:tavLst>
                                    </p:anim>
                                    <p:anim calcmode="lin" valueType="num">
                                      <p:cBhvr>
                                        <p:cTn id="41" dur="500" fill="hold"/>
                                        <p:tgtEl>
                                          <p:spTgt spid="10"/>
                                        </p:tgtEl>
                                        <p:attrNameLst>
                                          <p:attrName>ppt_h</p:attrName>
                                        </p:attrNameLst>
                                      </p:cBhvr>
                                      <p:tavLst>
                                        <p:tav tm="0">
                                          <p:val>
                                            <p:fltVal val="0"/>
                                          </p:val>
                                        </p:tav>
                                        <p:tav tm="100000">
                                          <p:val>
                                            <p:strVal val="#ppt_h"/>
                                          </p:val>
                                        </p:tav>
                                      </p:tavLst>
                                    </p:anim>
                                    <p:animEffect transition="in" filter="fade">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图片 31747" descr="1-17"/>
          <p:cNvPicPr>
            <a:picLocks noChangeAspect="1"/>
          </p:cNvPicPr>
          <p:nvPr/>
        </p:nvPicPr>
        <p:blipFill>
          <a:blip r:embed="rId1"/>
          <a:stretch>
            <a:fillRect/>
          </a:stretch>
        </p:blipFill>
        <p:spPr>
          <a:xfrm>
            <a:off x="3081" y="5510298"/>
            <a:ext cx="16273558" cy="3717957"/>
          </a:xfrm>
          <a:prstGeom prst="rect">
            <a:avLst/>
          </a:prstGeom>
          <a:noFill/>
          <a:ln w="9525">
            <a:noFill/>
          </a:ln>
        </p:spPr>
      </p:pic>
      <p:pic>
        <p:nvPicPr>
          <p:cNvPr id="31750" name="图片 31749" descr="1-19"/>
          <p:cNvPicPr>
            <a:picLocks noChangeAspect="1"/>
          </p:cNvPicPr>
          <p:nvPr/>
        </p:nvPicPr>
        <p:blipFill>
          <a:blip r:embed="rId2"/>
          <a:stretch>
            <a:fillRect/>
          </a:stretch>
        </p:blipFill>
        <p:spPr>
          <a:xfrm>
            <a:off x="1016849" y="2298618"/>
            <a:ext cx="15226334" cy="6493786"/>
          </a:xfrm>
          <a:prstGeom prst="rect">
            <a:avLst/>
          </a:prstGeom>
          <a:noFill/>
          <a:ln w="9525">
            <a:noFill/>
          </a:ln>
        </p:spPr>
      </p:pic>
      <p:pic>
        <p:nvPicPr>
          <p:cNvPr id="31749" name="图片 31748" descr="1-18"/>
          <p:cNvPicPr>
            <a:picLocks noChangeAspect="1"/>
          </p:cNvPicPr>
          <p:nvPr/>
        </p:nvPicPr>
        <p:blipFill>
          <a:blip r:embed="rId3"/>
          <a:stretch>
            <a:fillRect/>
          </a:stretch>
        </p:blipFill>
        <p:spPr>
          <a:xfrm>
            <a:off x="-35420" y="127150"/>
            <a:ext cx="4262819" cy="9170042"/>
          </a:xfrm>
          <a:prstGeom prst="rect">
            <a:avLst/>
          </a:prstGeom>
          <a:noFill/>
          <a:ln w="9525">
            <a:noFill/>
          </a:ln>
        </p:spPr>
      </p:pic>
      <p:pic>
        <p:nvPicPr>
          <p:cNvPr id="31751" name="图片 31750" descr="1-16"/>
          <p:cNvPicPr>
            <a:picLocks noChangeAspect="1"/>
          </p:cNvPicPr>
          <p:nvPr/>
        </p:nvPicPr>
        <p:blipFill>
          <a:blip r:embed="rId4"/>
          <a:stretch>
            <a:fillRect/>
          </a:stretch>
        </p:blipFill>
        <p:spPr>
          <a:xfrm>
            <a:off x="13307450" y="611235"/>
            <a:ext cx="1892703" cy="876255"/>
          </a:xfrm>
          <a:prstGeom prst="rect">
            <a:avLst/>
          </a:prstGeom>
          <a:noFill/>
          <a:ln w="9525">
            <a:noFill/>
          </a:ln>
        </p:spPr>
      </p:pic>
      <p:pic>
        <p:nvPicPr>
          <p:cNvPr id="31752" name="图片 31751" descr="1-16"/>
          <p:cNvPicPr>
            <a:picLocks noChangeAspect="1"/>
          </p:cNvPicPr>
          <p:nvPr/>
        </p:nvPicPr>
        <p:blipFill>
          <a:blip r:embed="rId4"/>
          <a:stretch>
            <a:fillRect/>
          </a:stretch>
        </p:blipFill>
        <p:spPr>
          <a:xfrm>
            <a:off x="4925034" y="1723405"/>
            <a:ext cx="1892704" cy="876255"/>
          </a:xfrm>
          <a:prstGeom prst="rect">
            <a:avLst/>
          </a:prstGeom>
          <a:noFill/>
          <a:ln w="9525">
            <a:noFill/>
          </a:ln>
        </p:spPr>
      </p:pic>
      <p:pic>
        <p:nvPicPr>
          <p:cNvPr id="31753" name="图片 31752" descr="1-21"/>
          <p:cNvPicPr>
            <a:picLocks noChangeAspect="1"/>
          </p:cNvPicPr>
          <p:nvPr/>
        </p:nvPicPr>
        <p:blipFill>
          <a:blip r:embed="rId5"/>
          <a:stretch>
            <a:fillRect/>
          </a:stretch>
        </p:blipFill>
        <p:spPr>
          <a:xfrm>
            <a:off x="12206323" y="5596767"/>
            <a:ext cx="4583146" cy="4264851"/>
          </a:xfrm>
          <a:prstGeom prst="rect">
            <a:avLst/>
          </a:prstGeom>
          <a:noFill/>
          <a:ln w="9525">
            <a:noFill/>
          </a:ln>
        </p:spPr>
      </p:pic>
      <p:pic>
        <p:nvPicPr>
          <p:cNvPr id="31754" name="图片 31753" descr="1-20"/>
          <p:cNvPicPr>
            <a:picLocks noChangeAspect="1"/>
          </p:cNvPicPr>
          <p:nvPr/>
        </p:nvPicPr>
        <p:blipFill>
          <a:blip r:embed="rId6"/>
          <a:stretch>
            <a:fillRect/>
          </a:stretch>
        </p:blipFill>
        <p:spPr>
          <a:xfrm>
            <a:off x="-722743" y="5779149"/>
            <a:ext cx="4239719" cy="3552511"/>
          </a:xfrm>
          <a:prstGeom prst="rect">
            <a:avLst/>
          </a:prstGeom>
          <a:noFill/>
          <a:ln w="9525">
            <a:noFill/>
          </a:ln>
        </p:spPr>
      </p:pic>
      <p:sp>
        <p:nvSpPr>
          <p:cNvPr id="2" name="Rectangle 1"/>
          <p:cNvSpPr/>
          <p:nvPr/>
        </p:nvSpPr>
        <p:spPr>
          <a:xfrm>
            <a:off x="1441585" y="3851814"/>
            <a:ext cx="13272459" cy="3090218"/>
          </a:xfrm>
          <a:prstGeom prst="rect">
            <a:avLst/>
          </a:prstGeom>
        </p:spPr>
        <p:txBody>
          <a:bodyPr wrap="square" lIns="88532" tIns="44266" rIns="88532" bIns="44266">
            <a:spAutoFit/>
          </a:bodyPr>
          <a:lstStyle/>
          <a:p>
            <a:r>
              <a:rPr lang="nl-NL" sz="3900">
                <a:solidFill>
                  <a:schemeClr val="accent2">
                    <a:lumMod val="50000"/>
                  </a:schemeClr>
                </a:solidFill>
                <a:latin typeface="Times New Roman" panose="02020603050405020304" pitchFamily="18" charset="0"/>
                <a:ea typeface="Times New Roman" panose="02020603050405020304" pitchFamily="18" charset="0"/>
              </a:rPr>
              <a:t>	</a:t>
            </a:r>
            <a:r>
              <a:rPr lang="nl-NL" sz="3900">
                <a:solidFill>
                  <a:srgbClr val="FF0000"/>
                </a:solidFill>
                <a:latin typeface="Times New Roman" panose="02020603050405020304" pitchFamily="18" charset="0"/>
                <a:ea typeface="Times New Roman" panose="02020603050405020304" pitchFamily="18" charset="0"/>
              </a:rPr>
              <a:t>Kết luận: </a:t>
            </a:r>
            <a:r>
              <a:rPr lang="nl-NL" sz="3900">
                <a:solidFill>
                  <a:schemeClr val="accent2">
                    <a:lumMod val="50000"/>
                  </a:schemeClr>
                </a:solidFill>
                <a:latin typeface="Times New Roman" panose="02020603050405020304" pitchFamily="18" charset="0"/>
                <a:ea typeface="Times New Roman" panose="02020603050405020304" pitchFamily="18" charset="0"/>
              </a:rPr>
              <a:t>Các biểu hiện của ham học hỏi: Không giấu dốt, sẵn sàng học hỏi người khác về những điều mình chưa biết; chăm đọc sách để mở rộng sự hiểu biết; tích cực tham gia hoạt động nhóm để học hỏi từ các bạn; thích tìm hiểu và đặt câu hỏi về mọi     thứ xung quanh.</a:t>
            </a:r>
            <a:endParaRPr lang="en-US" sz="3900">
              <a:solidFill>
                <a:schemeClr val="accent2">
                  <a:lumMod val="50000"/>
                </a:schemeClr>
              </a:solidFill>
            </a:endParaRPr>
          </a:p>
        </p:txBody>
      </p:sp>
      <p:sp>
        <p:nvSpPr>
          <p:cNvPr id="3" name="Title 2"/>
          <p:cNvSpPr>
            <a:spLocks noGrp="1"/>
          </p:cNvSpPr>
          <p:nvPr>
            <p:ph type="title"/>
          </p:nvPr>
        </p:nvSpPr>
        <p:spPr>
          <a:xfrm>
            <a:off x="1037890" y="1162582"/>
            <a:ext cx="7983545" cy="1102979"/>
          </a:xfrm>
        </p:spPr>
        <p:txBody>
          <a:bodyPr/>
          <a:lstStyle/>
          <a:p>
            <a:endParaRPr lang="en-US"/>
          </a:p>
        </p:txBody>
      </p:sp>
      <p:sp>
        <p:nvSpPr>
          <p:cNvPr id="3079" name="Text Box 14"/>
          <p:cNvSpPr txBox="1"/>
          <p:nvPr/>
        </p:nvSpPr>
        <p:spPr>
          <a:xfrm>
            <a:off x="721360" y="1896110"/>
            <a:ext cx="15638780" cy="697230"/>
          </a:xfrm>
          <a:prstGeom prst="rect">
            <a:avLst/>
          </a:prstGeom>
          <a:noFill/>
          <a:ln w="9525">
            <a:noFill/>
          </a:ln>
        </p:spPr>
        <p:txBody>
          <a:bodyPr wrap="square" lIns="143689" tIns="71844" rIns="143689" bIns="71844" anchor="t" anchorCtr="0">
            <a:spAutoFit/>
          </a:bodyPr>
          <a:p>
            <a:pPr algn="ctr"/>
            <a:r>
              <a:rPr lang="en-US" altLang="zh-CN" sz="3600" b="1">
                <a:solidFill>
                  <a:srgbClr val="FF0000"/>
                </a:solidFill>
                <a:latin typeface="Times New Roman" panose="02020603050405020304" pitchFamily="18" charset="0"/>
                <a:ea typeface="SimSun" panose="02010600030101010101" pitchFamily="2" charset="-122"/>
              </a:rPr>
              <a:t>Bài 4: HAM HỌC HỎI (TIẾT 1)</a:t>
            </a:r>
            <a:endParaRPr lang="en-US" altLang="zh-CN" sz="3600" b="1">
              <a:solidFill>
                <a:srgbClr val="FF0000"/>
              </a:solidFill>
              <a:latin typeface="Times New Roman" panose="02020603050405020304" pitchFamily="18" charset="0"/>
              <a:ea typeface="SimSun" panose="02010600030101010101" pitchFamily="2" charset="-122"/>
            </a:endParaRPr>
          </a:p>
        </p:txBody>
      </p:sp>
      <p:sp>
        <p:nvSpPr>
          <p:cNvPr id="3080" name="Text Box 14"/>
          <p:cNvSpPr txBox="1"/>
          <p:nvPr/>
        </p:nvSpPr>
        <p:spPr>
          <a:xfrm>
            <a:off x="765810" y="963930"/>
            <a:ext cx="15880080" cy="697230"/>
          </a:xfrm>
          <a:prstGeom prst="rect">
            <a:avLst/>
          </a:prstGeom>
          <a:noFill/>
          <a:ln w="9525">
            <a:noFill/>
          </a:ln>
        </p:spPr>
        <p:txBody>
          <a:bodyPr wrap="square" lIns="143689" tIns="71844" rIns="143689" bIns="71844" anchor="t" anchorCtr="0">
            <a:spAutoFit/>
          </a:bodyPr>
          <a:p>
            <a:pPr algn="ctr"/>
            <a:r>
              <a:rPr lang="en-US" altLang="zh-CN" sz="3600" b="1">
                <a:solidFill>
                  <a:schemeClr val="tx1"/>
                </a:solidFill>
                <a:latin typeface="Times New Roman" panose="02020603050405020304" pitchFamily="18" charset="0"/>
                <a:ea typeface="SimSun" panose="02010600030101010101" pitchFamily="2" charset="-122"/>
              </a:rPr>
              <a:t>Thứ Năm, ngày 7 tháng 11 năm 2024</a:t>
            </a:r>
            <a:endParaRPr lang="en-US" altLang="zh-CN" sz="3600" b="1">
              <a:solidFill>
                <a:schemeClr val="tx1"/>
              </a:solidFill>
              <a:latin typeface="Times New Roman" panose="02020603050405020304" pitchFamily="18" charset="0"/>
              <a:ea typeface="SimSun" panose="02010600030101010101" pitchFamily="2" charset="-122"/>
            </a:endParaRPr>
          </a:p>
        </p:txBody>
      </p:sp>
      <p:sp>
        <p:nvSpPr>
          <p:cNvPr id="3081" name="Text Box 14"/>
          <p:cNvSpPr txBox="1"/>
          <p:nvPr/>
        </p:nvSpPr>
        <p:spPr>
          <a:xfrm>
            <a:off x="993140" y="1392555"/>
            <a:ext cx="15878810" cy="697230"/>
          </a:xfrm>
          <a:prstGeom prst="rect">
            <a:avLst/>
          </a:prstGeom>
          <a:noFill/>
          <a:ln w="9525">
            <a:noFill/>
          </a:ln>
        </p:spPr>
        <p:txBody>
          <a:bodyPr wrap="square" lIns="143689" tIns="71844" rIns="143689" bIns="71844" anchor="t" anchorCtr="0">
            <a:spAutoFit/>
          </a:bodyPr>
          <a:p>
            <a:pPr algn="ctr"/>
            <a:r>
              <a:rPr lang="en-US" altLang="zh-CN" sz="3600" b="1">
                <a:solidFill>
                  <a:srgbClr val="FF0000"/>
                </a:solidFill>
                <a:latin typeface="Times New Roman" panose="02020603050405020304" pitchFamily="18" charset="0"/>
                <a:ea typeface="SimSun" panose="02010600030101010101" pitchFamily="2" charset="-122"/>
              </a:rPr>
              <a:t>Đạo đức</a:t>
            </a:r>
            <a:endParaRPr lang="en-US" altLang="zh-CN" sz="3600" b="1">
              <a:solidFill>
                <a:srgbClr val="FF0000"/>
              </a:solidFill>
              <a:latin typeface="Times New Roman" panose="02020603050405020304" pitchFamily="18" charset="0"/>
              <a:ea typeface="SimSun" panose="02010600030101010101" pitchFamily="2" charset="-122"/>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图片 37891" descr="1-17"/>
          <p:cNvPicPr>
            <a:picLocks noChangeAspect="1"/>
          </p:cNvPicPr>
          <p:nvPr/>
        </p:nvPicPr>
        <p:blipFill>
          <a:blip r:embed="rId1"/>
          <a:stretch>
            <a:fillRect/>
          </a:stretch>
        </p:blipFill>
        <p:spPr>
          <a:xfrm>
            <a:off x="-104722" y="5426043"/>
            <a:ext cx="16381360" cy="3717958"/>
          </a:xfrm>
          <a:prstGeom prst="rect">
            <a:avLst/>
          </a:prstGeom>
          <a:noFill/>
          <a:ln w="9525">
            <a:noFill/>
          </a:ln>
        </p:spPr>
      </p:pic>
      <p:pic>
        <p:nvPicPr>
          <p:cNvPr id="37897" name="图片 37896" descr="1-26"/>
          <p:cNvPicPr>
            <a:picLocks noChangeAspect="1"/>
          </p:cNvPicPr>
          <p:nvPr/>
        </p:nvPicPr>
        <p:blipFill>
          <a:blip r:embed="rId2"/>
          <a:stretch>
            <a:fillRect/>
          </a:stretch>
        </p:blipFill>
        <p:spPr>
          <a:xfrm>
            <a:off x="1501536" y="2993362"/>
            <a:ext cx="6321846" cy="4706042"/>
          </a:xfrm>
          <a:prstGeom prst="rect">
            <a:avLst/>
          </a:prstGeom>
          <a:noFill/>
          <a:ln w="9525">
            <a:noFill/>
          </a:ln>
        </p:spPr>
      </p:pic>
      <p:pic>
        <p:nvPicPr>
          <p:cNvPr id="37894" name="图片 37893" descr="1-28"/>
          <p:cNvPicPr>
            <a:picLocks noChangeAspect="1"/>
          </p:cNvPicPr>
          <p:nvPr/>
        </p:nvPicPr>
        <p:blipFill>
          <a:blip r:embed="rId3"/>
          <a:stretch>
            <a:fillRect/>
          </a:stretch>
        </p:blipFill>
        <p:spPr>
          <a:xfrm>
            <a:off x="532852" y="5056851"/>
            <a:ext cx="4252039" cy="3823659"/>
          </a:xfrm>
          <a:prstGeom prst="rect">
            <a:avLst/>
          </a:prstGeom>
          <a:noFill/>
          <a:ln w="9525">
            <a:noFill/>
          </a:ln>
        </p:spPr>
      </p:pic>
      <p:pic>
        <p:nvPicPr>
          <p:cNvPr id="37895" name="图片 37894" descr="1-29"/>
          <p:cNvPicPr>
            <a:picLocks noChangeAspect="1"/>
          </p:cNvPicPr>
          <p:nvPr/>
        </p:nvPicPr>
        <p:blipFill>
          <a:blip r:embed="rId4"/>
          <a:stretch>
            <a:fillRect/>
          </a:stretch>
        </p:blipFill>
        <p:spPr>
          <a:xfrm>
            <a:off x="5972259" y="0"/>
            <a:ext cx="10128815" cy="9193021"/>
          </a:xfrm>
          <a:prstGeom prst="rect">
            <a:avLst/>
          </a:prstGeom>
          <a:noFill/>
          <a:ln w="9525">
            <a:noFill/>
          </a:ln>
        </p:spPr>
      </p:pic>
      <p:pic>
        <p:nvPicPr>
          <p:cNvPr id="37896" name="图片 37895" descr="1-27"/>
          <p:cNvPicPr>
            <a:picLocks noChangeAspect="1"/>
          </p:cNvPicPr>
          <p:nvPr/>
        </p:nvPicPr>
        <p:blipFill>
          <a:blip r:embed="rId5"/>
          <a:stretch>
            <a:fillRect/>
          </a:stretch>
        </p:blipFill>
        <p:spPr>
          <a:xfrm>
            <a:off x="1921964" y="888510"/>
            <a:ext cx="3991773" cy="3529532"/>
          </a:xfrm>
          <a:prstGeom prst="rect">
            <a:avLst/>
          </a:prstGeom>
          <a:noFill/>
          <a:ln w="9525">
            <a:noFill/>
          </a:ln>
        </p:spPr>
      </p:pic>
      <p:sp>
        <p:nvSpPr>
          <p:cNvPr id="2" name="Rectangle 1"/>
          <p:cNvSpPr/>
          <p:nvPr/>
        </p:nvSpPr>
        <p:spPr>
          <a:xfrm>
            <a:off x="6942856" y="4208131"/>
            <a:ext cx="6452947" cy="1328197"/>
          </a:xfrm>
          <a:prstGeom prst="rect">
            <a:avLst/>
          </a:prstGeom>
        </p:spPr>
        <p:txBody>
          <a:bodyPr wrap="none" lIns="88532" tIns="44266" rIns="88532" bIns="44266">
            <a:spAutoFit/>
          </a:bodyPr>
          <a:lstStyle/>
          <a:p>
            <a:pPr algn="ctr">
              <a:lnSpc>
                <a:spcPct val="115000"/>
              </a:lnSpc>
              <a:spcAft>
                <a:spcPts val="0"/>
              </a:spcAft>
            </a:pPr>
            <a:r>
              <a:rPr lang="en-US" sz="3500" b="1">
                <a:latin typeface="Times New Roman" panose="02020603050405020304" pitchFamily="18" charset="0"/>
                <a:ea typeface="Times New Roman" panose="02020603050405020304" pitchFamily="18" charset="0"/>
                <a:cs typeface="Times New Roman" panose="02020603050405020304" pitchFamily="18" charset="0"/>
              </a:rPr>
              <a:t>Hoạt động 2: </a:t>
            </a:r>
            <a:endParaRPr lang="en-US" sz="3500" b="1">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3500" b="1">
                <a:latin typeface="Times New Roman" panose="02020603050405020304" pitchFamily="18" charset="0"/>
                <a:ea typeface="Times New Roman" panose="02020603050405020304" pitchFamily="18" charset="0"/>
                <a:cs typeface="Times New Roman" panose="02020603050405020304" pitchFamily="18" charset="0"/>
              </a:rPr>
              <a:t>Tìm hiểu lợi ích của ham học hỏi</a:t>
            </a:r>
            <a:endParaRPr lang="en-US" sz="35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2970</Words>
  <Application>WPS Presentation</Application>
  <PresentationFormat>Custom</PresentationFormat>
  <Paragraphs>97</Paragraphs>
  <Slides>16</Slides>
  <Notes>13</Notes>
  <HiddenSlides>0</HiddenSlides>
  <MMClips>1</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16</vt:i4>
      </vt:variant>
    </vt:vector>
  </HeadingPairs>
  <TitlesOfParts>
    <vt:vector size="32" baseType="lpstr">
      <vt:lpstr>Arial</vt:lpstr>
      <vt:lpstr>SimSun</vt:lpstr>
      <vt:lpstr>Wingdings</vt:lpstr>
      <vt:lpstr>AvantGarde</vt:lpstr>
      <vt:lpstr>Segoe Print</vt:lpstr>
      <vt:lpstr>Times New Roman</vt:lpstr>
      <vt:lpstr>黑体</vt:lpstr>
      <vt:lpstr>Calibri</vt:lpstr>
      <vt:lpstr>Arial-Rounded</vt:lpstr>
      <vt:lpstr>VNI 27 Bendigo</vt:lpstr>
      <vt:lpstr>Calibri</vt:lpstr>
      <vt:lpstr>汉仪趣黑W</vt:lpstr>
      <vt:lpstr>字魂36号-正文宋楷</vt:lpstr>
      <vt:lpstr>Microsoft YaHei</vt:lpstr>
      <vt:lpstr>Arial Unicode MS</vt:lpstr>
      <vt:lpstr>默认设计模板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MC SYSTEM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Administrator</dc:creator>
  <cp:lastModifiedBy>Chi Lê</cp:lastModifiedBy>
  <cp:revision>37</cp:revision>
  <dcterms:created xsi:type="dcterms:W3CDTF">2015-09-14T06:10:00Z</dcterms:created>
  <dcterms:modified xsi:type="dcterms:W3CDTF">2024-10-14T03:05:32Z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1033-12.2.0.18283</vt:lpwstr>
  </property>
  <property fmtid="{D5CDD505-2E9C-101B-9397-08002B2CF9AE}" pid="3" name="ICV">
    <vt:lpwstr>B8E6A3BB31864AD1B76BA6C23F0E8C00_12</vt:lpwstr>
  </property>
</Properties>
</file>