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7" r:id="rId1"/>
  </p:sldMasterIdLst>
  <p:notesMasterIdLst>
    <p:notesMasterId r:id="rId29"/>
  </p:notesMasterIdLst>
  <p:sldIdLst>
    <p:sldId id="286" r:id="rId2"/>
    <p:sldId id="760" r:id="rId3"/>
    <p:sldId id="284" r:id="rId4"/>
    <p:sldId id="259" r:id="rId5"/>
    <p:sldId id="287" r:id="rId6"/>
    <p:sldId id="275" r:id="rId7"/>
    <p:sldId id="747" r:id="rId8"/>
    <p:sldId id="276" r:id="rId9"/>
    <p:sldId id="257" r:id="rId10"/>
    <p:sldId id="615" r:id="rId11"/>
    <p:sldId id="274" r:id="rId12"/>
    <p:sldId id="748" r:id="rId13"/>
    <p:sldId id="268" r:id="rId14"/>
    <p:sldId id="270" r:id="rId15"/>
    <p:sldId id="749" r:id="rId16"/>
    <p:sldId id="750" r:id="rId17"/>
    <p:sldId id="262" r:id="rId18"/>
    <p:sldId id="751" r:id="rId19"/>
    <p:sldId id="752" r:id="rId20"/>
    <p:sldId id="753" r:id="rId21"/>
    <p:sldId id="754" r:id="rId22"/>
    <p:sldId id="755" r:id="rId23"/>
    <p:sldId id="277" r:id="rId24"/>
    <p:sldId id="756" r:id="rId25"/>
    <p:sldId id="757" r:id="rId26"/>
    <p:sldId id="758" r:id="rId27"/>
    <p:sldId id="759"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CF573"/>
    <a:srgbClr val="33CC33"/>
    <a:srgbClr val="FF3300"/>
    <a:srgbClr val="FF99FF"/>
    <a:srgbClr val="AAEB07"/>
    <a:srgbClr val="0CE44F"/>
    <a:srgbClr val="FF00FF"/>
    <a:srgbClr val="00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97" autoAdjust="0"/>
    <p:restoredTop sz="94660"/>
  </p:normalViewPr>
  <p:slideViewPr>
    <p:cSldViewPr snapToGrid="0">
      <p:cViewPr varScale="1">
        <p:scale>
          <a:sx n="45" d="100"/>
          <a:sy n="45" d="100"/>
        </p:scale>
        <p:origin x="480"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2024/9/12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AEEEC2-8251-4E2F-8F08-0246C90977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154287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EEEC2-8251-4E2F-8F08-0246C90977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311734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EEEC2-8251-4E2F-8F08-0246C90977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1938602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id="{7343F8A5-C415-40A3-B1B5-4A16C085ABF1}"/>
              </a:ext>
            </a:extLst>
          </p:cNvPr>
          <p:cNvPicPr>
            <a:picLocks noChangeAspect="1"/>
          </p:cNvPicPr>
          <p:nvPr userDrawn="1"/>
        </p:nvPicPr>
        <p:blipFill rotWithShape="1">
          <a:blip r:embed="rId2"/>
          <a:srcRect l="24398" t="34293" r="24399" b="34292"/>
          <a:stretch/>
        </p:blipFill>
        <p:spPr>
          <a:xfrm>
            <a:off x="0" y="0"/>
            <a:ext cx="12192000" cy="6858000"/>
          </a:xfrm>
          <a:prstGeom prst="rect">
            <a:avLst/>
          </a:prstGeom>
        </p:spPr>
      </p:pic>
      <p:sp>
        <p:nvSpPr>
          <p:cNvPr id="58" name="矩形 57">
            <a:extLst>
              <a:ext uri="{FF2B5EF4-FFF2-40B4-BE49-F238E27FC236}">
                <a16:creationId xmlns:a16="http://schemas.microsoft.com/office/drawing/2014/main" id="{1299D2AA-F554-4986-A488-32A0B49CEB21}"/>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955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857762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400878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DCC54-6D75-40F8-9B4E-DE9DCFA36B3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2B308-06EE-4853-A7C4-858C733B2A56}" type="slidenum">
              <a:rPr lang="en-US" smtClean="0"/>
              <a:t>‹#›</a:t>
            </a:fld>
            <a:endParaRPr lang="en-US"/>
          </a:p>
        </p:txBody>
      </p:sp>
    </p:spTree>
    <p:extLst>
      <p:ext uri="{BB962C8B-B14F-4D97-AF65-F5344CB8AC3E}">
        <p14:creationId xmlns:p14="http://schemas.microsoft.com/office/powerpoint/2010/main" val="182283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AEEEC2-8251-4E2F-8F08-0246C90977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73163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AEEEC2-8251-4E2F-8F08-0246C90977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240186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AEEEC2-8251-4E2F-8F08-0246C909771B}"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410786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AEEEC2-8251-4E2F-8F08-0246C909771B}"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428845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EEEC2-8251-4E2F-8F08-0246C909771B}"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223640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AEEEC2-8251-4E2F-8F08-0246C90977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2899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AEEEC2-8251-4E2F-8F08-0246C90977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7E86-B549-460C-BB14-4DEFEFB4027F}" type="slidenum">
              <a:rPr lang="en-US" smtClean="0"/>
              <a:t>‹#›</a:t>
            </a:fld>
            <a:endParaRPr lang="en-US"/>
          </a:p>
        </p:txBody>
      </p:sp>
    </p:spTree>
    <p:extLst>
      <p:ext uri="{BB962C8B-B14F-4D97-AF65-F5344CB8AC3E}">
        <p14:creationId xmlns:p14="http://schemas.microsoft.com/office/powerpoint/2010/main" val="242832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EEEC2-8251-4E2F-8F08-0246C909771B}" type="datetimeFigureOut">
              <a:rPr lang="en-US" smtClean="0"/>
              <a:t>9/12/2024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27E86-B549-460C-BB14-4DEFEFB4027F}" type="slidenum">
              <a:rPr lang="en-US" smtClean="0"/>
              <a:t>‹#›</a:t>
            </a:fld>
            <a:endParaRPr lang="en-US"/>
          </a:p>
        </p:txBody>
      </p:sp>
      <p:pic>
        <p:nvPicPr>
          <p:cNvPr id="7" name="图片 2">
            <a:extLst>
              <a:ext uri="{FF2B5EF4-FFF2-40B4-BE49-F238E27FC236}">
                <a16:creationId xmlns:a16="http://schemas.microsoft.com/office/drawing/2014/main" id="{148C3D58-D6AC-4AEE-87B3-C3749A634C2C}"/>
              </a:ext>
            </a:extLst>
          </p:cNvPr>
          <p:cNvPicPr>
            <a:picLocks noChangeAspect="1"/>
          </p:cNvPicPr>
          <p:nvPr userDrawn="1"/>
        </p:nvPicPr>
        <p:blipFill>
          <a:blip r:embed="rId17"/>
          <a:stretch>
            <a:fillRect/>
          </a:stretch>
        </p:blipFill>
        <p:spPr>
          <a:xfrm>
            <a:off x="0" y="0"/>
            <a:ext cx="12192000" cy="6857999"/>
          </a:xfrm>
          <a:prstGeom prst="rect">
            <a:avLst/>
          </a:prstGeom>
        </p:spPr>
      </p:pic>
      <p:sp>
        <p:nvSpPr>
          <p:cNvPr id="8" name="矩形 11">
            <a:extLst>
              <a:ext uri="{FF2B5EF4-FFF2-40B4-BE49-F238E27FC236}">
                <a16:creationId xmlns:a16="http://schemas.microsoft.com/office/drawing/2014/main" id="{7A2949BC-1927-4A0B-A47A-5AB7F74D9DE5}"/>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10" name="图片 3">
            <a:extLst>
              <a:ext uri="{FF2B5EF4-FFF2-40B4-BE49-F238E27FC236}">
                <a16:creationId xmlns:a16="http://schemas.microsoft.com/office/drawing/2014/main" id="{0D66F8FA-0964-4AE6-ADC4-2C8277C1247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9209" y="5342770"/>
            <a:ext cx="2825592" cy="1313098"/>
          </a:xfrm>
          <a:prstGeom prst="rect">
            <a:avLst/>
          </a:prstGeom>
        </p:spPr>
      </p:pic>
      <p:pic>
        <p:nvPicPr>
          <p:cNvPr id="11" name="图片 4">
            <a:extLst>
              <a:ext uri="{FF2B5EF4-FFF2-40B4-BE49-F238E27FC236}">
                <a16:creationId xmlns:a16="http://schemas.microsoft.com/office/drawing/2014/main" id="{6F239902-2AD1-4835-8CF5-AE7C21EB4D3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flipH="1">
            <a:off x="4657075" y="5967961"/>
            <a:ext cx="1001486" cy="850776"/>
          </a:xfrm>
          <a:prstGeom prst="rect">
            <a:avLst/>
          </a:prstGeom>
        </p:spPr>
      </p:pic>
      <p:pic>
        <p:nvPicPr>
          <p:cNvPr id="12" name="图片 5">
            <a:extLst>
              <a:ext uri="{FF2B5EF4-FFF2-40B4-BE49-F238E27FC236}">
                <a16:creationId xmlns:a16="http://schemas.microsoft.com/office/drawing/2014/main" id="{261D00AD-C64D-49AD-B568-6D19669FEC1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flipH="1">
            <a:off x="7358742" y="6206011"/>
            <a:ext cx="681895" cy="579279"/>
          </a:xfrm>
          <a:prstGeom prst="rect">
            <a:avLst/>
          </a:prstGeom>
        </p:spPr>
      </p:pic>
      <p:pic>
        <p:nvPicPr>
          <p:cNvPr id="13" name="图片 6">
            <a:extLst>
              <a:ext uri="{FF2B5EF4-FFF2-40B4-BE49-F238E27FC236}">
                <a16:creationId xmlns:a16="http://schemas.microsoft.com/office/drawing/2014/main" id="{F4502ED9-9B95-443B-A68B-B021B8F19EB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308668" y="5059142"/>
            <a:ext cx="1883332" cy="1801448"/>
          </a:xfrm>
          <a:prstGeom prst="rect">
            <a:avLst/>
          </a:prstGeom>
        </p:spPr>
      </p:pic>
      <p:pic>
        <p:nvPicPr>
          <p:cNvPr id="14" name="图片 7">
            <a:extLst>
              <a:ext uri="{FF2B5EF4-FFF2-40B4-BE49-F238E27FC236}">
                <a16:creationId xmlns:a16="http://schemas.microsoft.com/office/drawing/2014/main" id="{9418168A-5580-4B66-8C5C-A31BDFE43B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736952" y="368670"/>
            <a:ext cx="1056585" cy="1053730"/>
          </a:xfrm>
          <a:prstGeom prst="rect">
            <a:avLst/>
          </a:prstGeom>
        </p:spPr>
      </p:pic>
      <p:pic>
        <p:nvPicPr>
          <p:cNvPr id="15" name="图片 8">
            <a:extLst>
              <a:ext uri="{FF2B5EF4-FFF2-40B4-BE49-F238E27FC236}">
                <a16:creationId xmlns:a16="http://schemas.microsoft.com/office/drawing/2014/main" id="{0377B7F8-17F2-4C58-B9BD-1815CFA32A5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0" y="1"/>
            <a:ext cx="1625600" cy="1633172"/>
          </a:xfrm>
          <a:prstGeom prst="rect">
            <a:avLst/>
          </a:prstGeom>
        </p:spPr>
      </p:pic>
      <p:pic>
        <p:nvPicPr>
          <p:cNvPr id="16" name="图片 9">
            <a:extLst>
              <a:ext uri="{FF2B5EF4-FFF2-40B4-BE49-F238E27FC236}">
                <a16:creationId xmlns:a16="http://schemas.microsoft.com/office/drawing/2014/main" id="{CE2A08CA-3A5C-43E7-92D2-4855E5D094B4}"/>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t="82569" b="8666"/>
          <a:stretch/>
        </p:blipFill>
        <p:spPr>
          <a:xfrm>
            <a:off x="0" y="6628130"/>
            <a:ext cx="12192000" cy="229870"/>
          </a:xfrm>
          <a:prstGeom prst="rect">
            <a:avLst/>
          </a:prstGeom>
        </p:spPr>
      </p:pic>
    </p:spTree>
    <p:extLst>
      <p:ext uri="{BB962C8B-B14F-4D97-AF65-F5344CB8AC3E}">
        <p14:creationId xmlns:p14="http://schemas.microsoft.com/office/powerpoint/2010/main" val="231728364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54" r:id="rId13"/>
    <p:sldLayoutId id="2147483670" r:id="rId14"/>
    <p:sldLayoutId id="214748367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30.gif"/><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image" Target="../media/image28.pn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slide" Target="slide7.xml"/><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slide" Target="slide4.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slide" Target="slide4.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5.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slide" Target="slide4.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o-hinh-nen-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62924" y="1403462"/>
            <a:ext cx="10549522" cy="630942"/>
          </a:xfrm>
          <a:prstGeom prst="rect">
            <a:avLst/>
          </a:prstGeom>
        </p:spPr>
        <p:txBody>
          <a:bodyPr wrap="square">
            <a:spAutoFit/>
          </a:bodyPr>
          <a:lstStyle/>
          <a:p>
            <a:pPr algn="ctr"/>
            <a:r>
              <a:rPr lang="en-US" altLang="zh-CN" sz="3500" b="1" dirty="0">
                <a:solidFill>
                  <a:srgbClr val="002060"/>
                </a:solidFill>
                <a:latin typeface="Times New Roman" pitchFamily="18" charset="0"/>
                <a:ea typeface="微软雅黑" panose="020B0503020204020204" pitchFamily="34" charset="-122"/>
                <a:cs typeface="Times New Roman" pitchFamily="18" charset="0"/>
              </a:rPr>
              <a:t>TRƯỜNG TIỂU HỌC BÌNH NHÂM</a:t>
            </a:r>
            <a:endParaRPr lang="zh-CN" altLang="en-US" sz="3500" b="1" dirty="0">
              <a:solidFill>
                <a:srgbClr val="002060"/>
              </a:solidFill>
              <a:latin typeface="Times New Roman" pitchFamily="18" charset="0"/>
              <a:ea typeface="微软雅黑" panose="020B0503020204020204" pitchFamily="34" charset="-122"/>
              <a:cs typeface="Times New Roman" pitchFamily="18" charset="0"/>
            </a:endParaRPr>
          </a:p>
        </p:txBody>
      </p:sp>
      <p:sp>
        <p:nvSpPr>
          <p:cNvPr id="5" name="Rectangle 4"/>
          <p:cNvSpPr/>
          <p:nvPr/>
        </p:nvSpPr>
        <p:spPr>
          <a:xfrm>
            <a:off x="599607" y="2684637"/>
            <a:ext cx="11592393" cy="3016210"/>
          </a:xfrm>
          <a:prstGeom prst="rect">
            <a:avLst/>
          </a:prstGeom>
        </p:spPr>
        <p:txBody>
          <a:bodyPr wrap="square">
            <a:spAutoFit/>
          </a:bodyPr>
          <a:lstStyle/>
          <a:p>
            <a:pPr algn="ctr"/>
            <a:r>
              <a:rPr lang="en-US" sz="5500" b="1" dirty="0" err="1">
                <a:solidFill>
                  <a:srgbClr val="FF0000"/>
                </a:solidFill>
                <a:latin typeface="Times" pitchFamily="18" charset="0"/>
              </a:rPr>
              <a:t>BÀI</a:t>
            </a:r>
            <a:r>
              <a:rPr lang="en-US" sz="5500" b="1" dirty="0">
                <a:solidFill>
                  <a:srgbClr val="FF0000"/>
                </a:solidFill>
                <a:latin typeface="Times" pitchFamily="18" charset="0"/>
              </a:rPr>
              <a:t> </a:t>
            </a:r>
            <a:r>
              <a:rPr lang="en-US" sz="5500" b="1" dirty="0" err="1">
                <a:solidFill>
                  <a:srgbClr val="FF0000"/>
                </a:solidFill>
                <a:latin typeface="Times" pitchFamily="18" charset="0"/>
              </a:rPr>
              <a:t>GIẢNG</a:t>
            </a:r>
            <a:r>
              <a:rPr lang="en-US" sz="5500" b="1" dirty="0">
                <a:solidFill>
                  <a:srgbClr val="FF0000"/>
                </a:solidFill>
                <a:latin typeface="Times" pitchFamily="18" charset="0"/>
              </a:rPr>
              <a:t> </a:t>
            </a:r>
            <a:r>
              <a:rPr lang="en-US" sz="5500" b="1" dirty="0" err="1">
                <a:solidFill>
                  <a:srgbClr val="FF0000"/>
                </a:solidFill>
                <a:latin typeface="Times" pitchFamily="18" charset="0"/>
              </a:rPr>
              <a:t>ĐIỆN</a:t>
            </a:r>
            <a:r>
              <a:rPr lang="en-US" sz="5500" b="1" dirty="0">
                <a:solidFill>
                  <a:srgbClr val="FF0000"/>
                </a:solidFill>
                <a:latin typeface="Times" pitchFamily="18" charset="0"/>
              </a:rPr>
              <a:t> </a:t>
            </a:r>
            <a:r>
              <a:rPr lang="en-US" sz="5500" b="1" dirty="0" err="1">
                <a:solidFill>
                  <a:srgbClr val="FF0000"/>
                </a:solidFill>
                <a:latin typeface="Times" pitchFamily="18" charset="0"/>
              </a:rPr>
              <a:t>TỬ</a:t>
            </a:r>
            <a:r>
              <a:rPr lang="en-US" sz="5500" b="1">
                <a:solidFill>
                  <a:srgbClr val="FF0000"/>
                </a:solidFill>
                <a:latin typeface="Times" pitchFamily="18" charset="0"/>
              </a:rPr>
              <a:t> </a:t>
            </a:r>
          </a:p>
          <a:p>
            <a:pPr algn="ctr"/>
            <a:r>
              <a:rPr lang="en-US" sz="5500" b="1">
                <a:solidFill>
                  <a:srgbClr val="FF0000"/>
                </a:solidFill>
                <a:latin typeface="Times" pitchFamily="18" charset="0"/>
              </a:rPr>
              <a:t>MÔN </a:t>
            </a:r>
            <a:r>
              <a:rPr lang="en-US" sz="5500" b="1" dirty="0" err="1">
                <a:solidFill>
                  <a:srgbClr val="FF0000"/>
                </a:solidFill>
                <a:latin typeface="Times" pitchFamily="18" charset="0"/>
              </a:rPr>
              <a:t>ĐẠO</a:t>
            </a:r>
            <a:r>
              <a:rPr lang="en-US" sz="5500" b="1" dirty="0">
                <a:solidFill>
                  <a:srgbClr val="FF0000"/>
                </a:solidFill>
                <a:latin typeface="Times" pitchFamily="18" charset="0"/>
              </a:rPr>
              <a:t> </a:t>
            </a:r>
            <a:r>
              <a:rPr lang="en-US" sz="5500" b="1" dirty="0" err="1">
                <a:solidFill>
                  <a:srgbClr val="FF0000"/>
                </a:solidFill>
                <a:latin typeface="Times" pitchFamily="18" charset="0"/>
              </a:rPr>
              <a:t>ĐỨC</a:t>
            </a:r>
            <a:r>
              <a:rPr lang="en-US" sz="5500" b="1" dirty="0">
                <a:solidFill>
                  <a:srgbClr val="FF0000"/>
                </a:solidFill>
                <a:latin typeface="Times" pitchFamily="18" charset="0"/>
              </a:rPr>
              <a:t> </a:t>
            </a:r>
          </a:p>
          <a:p>
            <a:pPr algn="ctr"/>
            <a:endParaRPr lang="en-US" sz="3500" b="1" dirty="0">
              <a:solidFill>
                <a:srgbClr val="009900"/>
              </a:solidFill>
              <a:latin typeface="Times" pitchFamily="18" charset="0"/>
            </a:endParaRPr>
          </a:p>
          <a:p>
            <a:pPr algn="ctr"/>
            <a:r>
              <a:rPr lang="en-US" sz="4500" b="1" dirty="0" err="1">
                <a:solidFill>
                  <a:srgbClr val="009900"/>
                </a:solidFill>
                <a:latin typeface="Times" pitchFamily="18" charset="0"/>
              </a:rPr>
              <a:t>LỚP</a:t>
            </a:r>
            <a:r>
              <a:rPr lang="en-US" sz="4500" b="1" dirty="0">
                <a:solidFill>
                  <a:srgbClr val="009900"/>
                </a:solidFill>
                <a:latin typeface="Times" pitchFamily="18" charset="0"/>
              </a:rPr>
              <a:t> 5</a:t>
            </a:r>
            <a:endParaRPr lang="en-US" sz="4500" dirty="0">
              <a:solidFill>
                <a:srgbClr val="009900"/>
              </a:solidFill>
              <a:latin typeface="Times" pitchFamily="18" charset="0"/>
            </a:endParaRPr>
          </a:p>
        </p:txBody>
      </p:sp>
    </p:spTree>
    <p:extLst>
      <p:ext uri="{BB962C8B-B14F-4D97-AF65-F5344CB8AC3E}">
        <p14:creationId xmlns:p14="http://schemas.microsoft.com/office/powerpoint/2010/main" val="18082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E34EEE44-67BF-78C6-A184-901F1074FFF6}"/>
              </a:ext>
            </a:extLst>
          </p:cNvPr>
          <p:cNvGrpSpPr/>
          <p:nvPr/>
        </p:nvGrpSpPr>
        <p:grpSpPr>
          <a:xfrm>
            <a:off x="646860" y="3580998"/>
            <a:ext cx="3286694" cy="1915908"/>
            <a:chOff x="4246220" y="3133348"/>
            <a:chExt cx="3286694" cy="1915908"/>
          </a:xfrm>
        </p:grpSpPr>
        <p:sp>
          <p:nvSpPr>
            <p:cNvPr id="3" name="Rectangle: Rounded Corners 7">
              <a:extLst>
                <a:ext uri="{FF2B5EF4-FFF2-40B4-BE49-F238E27FC236}">
                  <a16:creationId xmlns:a16="http://schemas.microsoft.com/office/drawing/2014/main" id="{ED451D23-1E85-95C1-DABA-59F013A070D4}"/>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artoon of a human ear&#10;&#10;Description automatically generated with low confidence">
              <a:extLst>
                <a:ext uri="{FF2B5EF4-FFF2-40B4-BE49-F238E27FC236}">
                  <a16:creationId xmlns:a16="http://schemas.microsoft.com/office/drawing/2014/main" id="{EB04F496-6C18-499B-0864-8EBE6FB3C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5" name="Group 13">
            <a:extLst>
              <a:ext uri="{FF2B5EF4-FFF2-40B4-BE49-F238E27FC236}">
                <a16:creationId xmlns:a16="http://schemas.microsoft.com/office/drawing/2014/main" id="{83251F63-0415-F60C-5963-10F237BC1A2E}"/>
              </a:ext>
            </a:extLst>
          </p:cNvPr>
          <p:cNvGrpSpPr/>
          <p:nvPr/>
        </p:nvGrpSpPr>
        <p:grpSpPr>
          <a:xfrm>
            <a:off x="8080895" y="3464809"/>
            <a:ext cx="3179304" cy="2022253"/>
            <a:chOff x="8067452" y="2847893"/>
            <a:chExt cx="3179304" cy="2022253"/>
          </a:xfrm>
        </p:grpSpPr>
        <p:sp>
          <p:nvSpPr>
            <p:cNvPr id="6" name="Rectangle: Rounded Corners 12">
              <a:extLst>
                <a:ext uri="{FF2B5EF4-FFF2-40B4-BE49-F238E27FC236}">
                  <a16:creationId xmlns:a16="http://schemas.microsoft.com/office/drawing/2014/main" id="{5FA47706-5981-3F44-4E9D-D41DED7C3FFE}"/>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circle, graphics, creativity, cartoon&#10;&#10;Description automatically generated">
              <a:extLst>
                <a:ext uri="{FF2B5EF4-FFF2-40B4-BE49-F238E27FC236}">
                  <a16:creationId xmlns:a16="http://schemas.microsoft.com/office/drawing/2014/main" id="{F7ED0B70-3E96-AB7D-83A0-4CF155B44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8" name="Picture 24">
            <a:extLst>
              <a:ext uri="{FF2B5EF4-FFF2-40B4-BE49-F238E27FC236}">
                <a16:creationId xmlns:a16="http://schemas.microsoft.com/office/drawing/2014/main" id="{57B6A153-C9F2-A24A-05CA-FE204C766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053" y="3300607"/>
            <a:ext cx="2645004" cy="3071617"/>
          </a:xfrm>
          <a:prstGeom prst="rect">
            <a:avLst/>
          </a:prstGeom>
        </p:spPr>
      </p:pic>
      <p:pic>
        <p:nvPicPr>
          <p:cNvPr id="9" name="Picture 8">
            <a:extLst>
              <a:ext uri="{FF2B5EF4-FFF2-40B4-BE49-F238E27FC236}">
                <a16:creationId xmlns:a16="http://schemas.microsoft.com/office/drawing/2014/main" id="{0F374E4E-242A-19C5-B0E6-EAFE27A013B6}"/>
              </a:ext>
            </a:extLst>
          </p:cNvPr>
          <p:cNvPicPr>
            <a:picLocks noChangeAspect="1"/>
          </p:cNvPicPr>
          <p:nvPr/>
        </p:nvPicPr>
        <p:blipFill>
          <a:blip r:embed="rId5"/>
          <a:stretch>
            <a:fillRect/>
          </a:stretch>
        </p:blipFill>
        <p:spPr>
          <a:xfrm>
            <a:off x="2795110" y="493273"/>
            <a:ext cx="6620830" cy="2804403"/>
          </a:xfrm>
          <a:prstGeom prst="rect">
            <a:avLst/>
          </a:prstGeom>
        </p:spPr>
      </p:pic>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5"/>
            <a:ext cx="6962775" cy="335280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người giúp dân vượt qua đói nghèo, xây dựng thôn giàu đẹp, yên vui.</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3" name="Picture 22">
            <a:extLst>
              <a:ext uri="{FF2B5EF4-FFF2-40B4-BE49-F238E27FC236}">
                <a16:creationId xmlns:a16="http://schemas.microsoft.com/office/drawing/2014/main" id="{983F0D9F-C4EF-D928-43B8-829C03251A0F}"/>
              </a:ext>
            </a:extLst>
          </p:cNvPr>
          <p:cNvPicPr>
            <a:picLocks noChangeAspect="1"/>
          </p:cNvPicPr>
          <p:nvPr/>
        </p:nvPicPr>
        <p:blipFill>
          <a:blip r:embed="rId3"/>
          <a:stretch>
            <a:fillRect/>
          </a:stretch>
        </p:blipFill>
        <p:spPr>
          <a:xfrm>
            <a:off x="728662" y="2128837"/>
            <a:ext cx="3343275" cy="2447925"/>
          </a:xfrm>
          <a:prstGeom prst="rect">
            <a:avLst/>
          </a:prstGeom>
        </p:spPr>
      </p:pic>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4"/>
          <a:stretch>
            <a:fillRect/>
          </a:stretch>
        </p:blipFill>
        <p:spPr>
          <a:xfrm>
            <a:off x="2659898" y="535641"/>
            <a:ext cx="5614903" cy="1024217"/>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pic>
        <p:nvPicPr>
          <p:cNvPr id="17" name="Picture 16">
            <a:extLst>
              <a:ext uri="{FF2B5EF4-FFF2-40B4-BE49-F238E27FC236}">
                <a16:creationId xmlns:a16="http://schemas.microsoft.com/office/drawing/2014/main" id="{CB8BE0FE-B4A8-CEA6-9D8B-4BBB1D82D2F1}"/>
              </a:ext>
            </a:extLst>
          </p:cNvPr>
          <p:cNvPicPr>
            <a:picLocks noChangeAspect="1"/>
          </p:cNvPicPr>
          <p:nvPr/>
        </p:nvPicPr>
        <p:blipFill>
          <a:blip r:embed="rId3"/>
          <a:stretch>
            <a:fillRect/>
          </a:stretch>
        </p:blipFill>
        <p:spPr>
          <a:xfrm>
            <a:off x="642937" y="2328862"/>
            <a:ext cx="3089374" cy="2652713"/>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526594" y="26444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bg1">
                    <a:lumMod val="10000"/>
                  </a:schemeClr>
                </a:solidFill>
                <a:latin typeface="Cambria" panose="02040503050406030204" pitchFamily="18" charset="0"/>
                <a:ea typeface="Cambria" panose="02040503050406030204" pitchFamily="18" charset="0"/>
              </a:rPr>
              <a:t>Giúp</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đỡ</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bác</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thương</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binh</a:t>
            </a:r>
            <a:endParaRPr lang="en-US" sz="4400" b="1" dirty="0">
              <a:solidFill>
                <a:schemeClr val="bg1">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Dâng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hoa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tại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tượng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mẹ</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Suốt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0B0E807-A779-434F-164C-ABF6F2597D77}"/>
              </a:ext>
            </a:extLst>
          </p:cNvPr>
          <p:cNvPicPr>
            <a:picLocks noChangeAspect="1"/>
          </p:cNvPicPr>
          <p:nvPr/>
        </p:nvPicPr>
        <p:blipFill>
          <a:blip r:embed="rId3"/>
          <a:stretch>
            <a:fillRect/>
          </a:stretch>
        </p:blipFill>
        <p:spPr>
          <a:xfrm>
            <a:off x="361949" y="2171700"/>
            <a:ext cx="3696939" cy="2952750"/>
          </a:xfrm>
          <a:prstGeom prst="rect">
            <a:avLst/>
          </a:prstGeom>
        </p:spPr>
      </p:pic>
    </p:spTree>
    <p:extLst>
      <p:ext uri="{BB962C8B-B14F-4D97-AF65-F5344CB8AC3E}">
        <p14:creationId xmlns:p14="http://schemas.microsoft.com/office/powerpoint/2010/main" val="63089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5970E1B-DDAF-06A1-BF4F-9E96D8D95E40}"/>
              </a:ext>
            </a:extLst>
          </p:cNvPr>
          <p:cNvPicPr>
            <a:picLocks noChangeAspect="1"/>
          </p:cNvPicPr>
          <p:nvPr/>
        </p:nvPicPr>
        <p:blipFill>
          <a:blip r:embed="rId2"/>
          <a:stretch>
            <a:fillRect/>
          </a:stretch>
        </p:blipFill>
        <p:spPr>
          <a:xfrm>
            <a:off x="2236897" y="2415283"/>
            <a:ext cx="7718205" cy="2554445"/>
          </a:xfrm>
          <a:prstGeom prst="rect">
            <a:avLst/>
          </a:prstGeom>
        </p:spPr>
      </p:pic>
      <p:pic>
        <p:nvPicPr>
          <p:cNvPr id="3" name="Picture 6">
            <a:extLst>
              <a:ext uri="{FF2B5EF4-FFF2-40B4-BE49-F238E27FC236}">
                <a16:creationId xmlns:a16="http://schemas.microsoft.com/office/drawing/2014/main" id="{2286B0E2-2072-5EB2-C045-E2065A50F88F}"/>
              </a:ext>
            </a:extLst>
          </p:cNvPr>
          <p:cNvPicPr>
            <a:picLocks noChangeAspect="1"/>
          </p:cNvPicPr>
          <p:nvPr/>
        </p:nvPicPr>
        <p:blipFill>
          <a:blip r:embed="rId3"/>
          <a:stretch>
            <a:fillRect/>
          </a:stretch>
        </p:blipFill>
        <p:spPr>
          <a:xfrm>
            <a:off x="4122489" y="1675165"/>
            <a:ext cx="3371380" cy="963251"/>
          </a:xfrm>
          <a:prstGeom prst="rect">
            <a:avLst/>
          </a:prstGeom>
        </p:spPr>
      </p:pic>
    </p:spTree>
    <p:extLst>
      <p:ext uri="{BB962C8B-B14F-4D97-AF65-F5344CB8AC3E}">
        <p14:creationId xmlns:p14="http://schemas.microsoft.com/office/powerpoint/2010/main" val="30496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Kim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Đồng</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E29AF801-4188-BBE0-D9ED-95BB9C958656}"/>
              </a:ext>
            </a:extLst>
          </p:cNvPr>
          <p:cNvPicPr>
            <a:picLocks noChangeAspect="1"/>
          </p:cNvPicPr>
          <p:nvPr/>
        </p:nvPicPr>
        <p:blipFill>
          <a:blip r:embed="rId3"/>
          <a:stretch>
            <a:fillRect/>
          </a:stretch>
        </p:blipFill>
        <p:spPr>
          <a:xfrm>
            <a:off x="596516" y="2000251"/>
            <a:ext cx="3413717" cy="3376612"/>
          </a:xfrm>
          <a:prstGeom prst="rect">
            <a:avLst/>
          </a:prstGeom>
        </p:spPr>
      </p:pic>
    </p:spTree>
    <p:extLst>
      <p:ext uri="{BB962C8B-B14F-4D97-AF65-F5344CB8AC3E}">
        <p14:creationId xmlns:p14="http://schemas.microsoft.com/office/powerpoint/2010/main" val="377769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chiến</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sĩ</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ngoài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đảo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xa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4B47A5F7-6626-63C0-FA35-94E8333E5B14}"/>
              </a:ext>
            </a:extLst>
          </p:cNvPr>
          <p:cNvPicPr>
            <a:picLocks noChangeAspect="1"/>
          </p:cNvPicPr>
          <p:nvPr/>
        </p:nvPicPr>
        <p:blipFill>
          <a:blip r:embed="rId3"/>
          <a:stretch>
            <a:fillRect/>
          </a:stretch>
        </p:blipFill>
        <p:spPr>
          <a:xfrm>
            <a:off x="566737" y="1885950"/>
            <a:ext cx="3510247" cy="3371850"/>
          </a:xfrm>
          <a:prstGeom prst="rect">
            <a:avLst/>
          </a:prstGeom>
        </p:spPr>
      </p:pic>
    </p:spTree>
    <p:extLst>
      <p:ext uri="{BB962C8B-B14F-4D97-AF65-F5344CB8AC3E}">
        <p14:creationId xmlns:p14="http://schemas.microsoft.com/office/powerpoint/2010/main" val="215123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936168" y="1962150"/>
            <a:ext cx="6608131" cy="2476500"/>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Tự</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hào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mong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ước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VĐV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thao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rạng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Tổ</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quốc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7EC2BA96-644D-4801-FCC4-4AAA195252A6}"/>
              </a:ext>
            </a:extLst>
          </p:cNvPr>
          <p:cNvPicPr>
            <a:picLocks noChangeAspect="1"/>
          </p:cNvPicPr>
          <p:nvPr/>
        </p:nvPicPr>
        <p:blipFill>
          <a:blip r:embed="rId3"/>
          <a:stretch>
            <a:fillRect/>
          </a:stretch>
        </p:blipFill>
        <p:spPr>
          <a:xfrm>
            <a:off x="485775" y="2171700"/>
            <a:ext cx="3683374" cy="2895600"/>
          </a:xfrm>
          <a:prstGeom prst="rect">
            <a:avLst/>
          </a:prstGeom>
        </p:spPr>
      </p:pic>
    </p:spTree>
    <p:extLst>
      <p:ext uri="{BB962C8B-B14F-4D97-AF65-F5344CB8AC3E}">
        <p14:creationId xmlns:p14="http://schemas.microsoft.com/office/powerpoint/2010/main" val="3390961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902DD-9D31-127E-7F33-9B34DE9FDEA6}"/>
              </a:ext>
            </a:extLst>
          </p:cNvPr>
          <p:cNvSpPr/>
          <p:nvPr/>
        </p:nvSpPr>
        <p:spPr>
          <a:xfrm>
            <a:off x="1545323" y="487241"/>
            <a:ext cx="4340760"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800" b="1"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id="{CBBC37EE-9665-D41D-F58B-740569B63553}"/>
              </a:ext>
            </a:extLst>
          </p:cNvPr>
          <p:cNvSpPr/>
          <p:nvPr/>
        </p:nvSpPr>
        <p:spPr>
          <a:xfrm>
            <a:off x="498157" y="4525547"/>
            <a:ext cx="5217940"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800" b="1"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tươi đẹp như ngày hôm</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id="{C194F34A-DBCC-B24B-095C-DF04AECCDCA1}"/>
              </a:ext>
            </a:extLst>
          </p:cNvPr>
          <p:cNvSpPr/>
          <p:nvPr/>
        </p:nvSpPr>
        <p:spPr>
          <a:xfrm>
            <a:off x="520504" y="2374656"/>
            <a:ext cx="4881489" cy="1840009"/>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002060"/>
                </a:solidFill>
                <a:latin typeface="Cambria" panose="02040503050406030204" pitchFamily="18" charset="0"/>
                <a:ea typeface="Cambria" panose="02040503050406030204" pitchFamily="18" charset="0"/>
              </a:rPr>
              <a:t>1. </a:t>
            </a:r>
            <a:r>
              <a:rPr lang="en-US" sz="2400" b="1" dirty="0" err="1">
                <a:solidFill>
                  <a:srgbClr val="002060"/>
                </a:solidFill>
                <a:latin typeface="Cambria" panose="02040503050406030204" pitchFamily="18" charset="0"/>
                <a:ea typeface="Cambria" panose="02040503050406030204" pitchFamily="18" charset="0"/>
              </a:rPr>
              <a:t>Vì</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sao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biết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với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người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công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với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quê</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hương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nước</a:t>
            </a:r>
            <a:endParaRPr lang="en-US" sz="24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C419995-9006-7B53-F16B-B6812A16DE91}"/>
              </a:ext>
            </a:extLst>
          </p:cNvPr>
          <p:cNvSpPr/>
          <p:nvPr/>
        </p:nvSpPr>
        <p:spPr>
          <a:xfrm>
            <a:off x="6431210" y="487240"/>
            <a:ext cx="5240286"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800" b="1"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id="{0E2595CC-D78C-2B30-D079-694C118FD58A}"/>
              </a:ext>
            </a:extLst>
          </p:cNvPr>
          <p:cNvSpPr/>
          <p:nvPr/>
        </p:nvSpPr>
        <p:spPr>
          <a:xfrm>
            <a:off x="6211771" y="4525547"/>
            <a:ext cx="5437377"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800" b="1"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id="{8F3078C2-77CA-4F36-BED1-C8A5F7D2437E}"/>
              </a:ext>
            </a:extLst>
          </p:cNvPr>
          <p:cNvSpPr/>
          <p:nvPr/>
        </p:nvSpPr>
        <p:spPr>
          <a:xfrm>
            <a:off x="6708753" y="2191153"/>
            <a:ext cx="4488105" cy="1840009"/>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stretch>
            <a:fillRect/>
          </a:stretch>
        </p:blipFill>
        <p:spPr>
          <a:xfrm>
            <a:off x="1364519" y="2661499"/>
            <a:ext cx="9370364" cy="1956986"/>
          </a:xfrm>
          <a:prstGeom prst="rect">
            <a:avLst/>
          </a:prstGeom>
        </p:spPr>
      </p:pic>
    </p:spTree>
    <p:extLst>
      <p:ext uri="{BB962C8B-B14F-4D97-AF65-F5344CB8AC3E}">
        <p14:creationId xmlns:p14="http://schemas.microsoft.com/office/powerpoint/2010/main" val="4017093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969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939917" y="683321"/>
            <a:ext cx="5728954" cy="4006031"/>
          </a:xfrm>
          <a:prstGeom prst="rect">
            <a:avLst/>
          </a:prstGeom>
        </p:spPr>
      </p:pic>
      <p:sp>
        <p:nvSpPr>
          <p:cNvPr id="2" name="TextBox 1"/>
          <p:cNvSpPr txBox="1"/>
          <p:nvPr/>
        </p:nvSpPr>
        <p:spPr>
          <a:xfrm>
            <a:off x="2939917" y="4438659"/>
            <a:ext cx="7119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Trò</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chơi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Hộp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quà</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bí</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mật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id="{7A4B6B51-53F3-48B6-960F-BCBC59FFCD9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id="{EF664303-061C-4A57-B530-CF9E294F593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id="{5C14AA1A-86F0-45DD-8006-0F65790240A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id="{89B315E2-7752-44AF-A88F-E13B4804B5B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 action="ppaction://noaction"/>
            <a:extLst>
              <a:ext uri="{FF2B5EF4-FFF2-40B4-BE49-F238E27FC236}">
                <a16:creationId xmlns:a16="http://schemas.microsoft.com/office/drawing/2014/main"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DB747A5-7E09-3ED4-F4D5-B621DE904A0F}"/>
              </a:ext>
            </a:extLst>
          </p:cNvPr>
          <p:cNvPicPr>
            <a:picLocks noChangeAspect="1"/>
          </p:cNvPicPr>
          <p:nvPr/>
        </p:nvPicPr>
        <p:blipFill>
          <a:blip r:embed="rId15"/>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127739" y="0"/>
            <a:ext cx="4876800" cy="6576646"/>
          </a:xfrm>
          <a:prstGeom prst="rect">
            <a:avLst/>
          </a:prstGeom>
        </p:spPr>
      </p:pic>
      <p:pic>
        <p:nvPicPr>
          <p:cNvPr id="4" name="Picture 3">
            <a:extLst>
              <a:ext uri="{FF2B5EF4-FFF2-40B4-BE49-F238E27FC236}">
                <a16:creationId xmlns:a16="http://schemas.microsoft.com/office/drawing/2014/main" id="{31E6657D-B59F-46EF-BCF4-68B80BB37B75}"/>
              </a:ext>
            </a:extLst>
          </p:cNvPr>
          <p:cNvPicPr>
            <a:picLocks noChangeAspect="1"/>
          </p:cNvPicPr>
          <p:nvPr/>
        </p:nvPicPr>
        <p:blipFill>
          <a:blip r:embed="rId3"/>
          <a:stretch>
            <a:fillRect/>
          </a:stretch>
        </p:blipFill>
        <p:spPr>
          <a:xfrm>
            <a:off x="335361" y="4197684"/>
            <a:ext cx="2283500" cy="2660316"/>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2399972" y="1862333"/>
            <a:ext cx="4351383" cy="3046988"/>
          </a:xfrm>
          <a:prstGeom prst="rect">
            <a:avLst/>
          </a:prstGeom>
          <a:noFill/>
        </p:spPr>
        <p:txBody>
          <a:bodyPr wrap="square" rtlCol="0">
            <a:spAutoFit/>
          </a:bodyPr>
          <a:lstStyle/>
          <a:p>
            <a:pPr lvl="0" algn="ctr">
              <a:defRPr/>
            </a:pPr>
            <a:r>
              <a:rPr lang="vi-VN" sz="4800" b="1" dirty="0">
                <a:solidFill>
                  <a:prstClr val="black"/>
                </a:solidFill>
                <a:latin typeface="Cambria" panose="02040503050406030204" pitchFamily="18" charset="0"/>
                <a:ea typeface="Cambria" panose="02040503050406030204" pitchFamily="18" charset="0"/>
                <a:cs typeface="Arial" panose="020B0604020202020204" pitchFamily="34" charset="0"/>
              </a:rPr>
              <a:t>Ai là người bóp nát quả cam lúc nào không biết</a:t>
            </a:r>
            <a:r>
              <a:rPr lang="en-US" sz="48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16" name="Group 15">
            <a:extLst>
              <a:ext uri="{FF2B5EF4-FFF2-40B4-BE49-F238E27FC236}">
                <a16:creationId xmlns:a16="http://schemas.microsoft.com/office/drawing/2014/main" id="{6E18B58E-BA59-40D4-AC1A-B53171F586EF}"/>
              </a:ext>
            </a:extLst>
          </p:cNvPr>
          <p:cNvGrpSpPr/>
          <p:nvPr/>
        </p:nvGrpSpPr>
        <p:grpSpPr>
          <a:xfrm>
            <a:off x="7222363" y="1316736"/>
            <a:ext cx="4627011" cy="1716385"/>
            <a:chOff x="7349021" y="2594357"/>
            <a:chExt cx="4627011" cy="1716385"/>
          </a:xfrm>
        </p:grpSpPr>
        <p:sp>
          <p:nvSpPr>
            <p:cNvPr id="14" name="Rectangle: Rounded Corners 13">
              <a:extLst>
                <a:ext uri="{FF2B5EF4-FFF2-40B4-BE49-F238E27FC236}">
                  <a16:creationId xmlns:a16="http://schemas.microsoft.com/office/drawing/2014/main" id="{A3E7FDF1-C19A-48F5-AEF5-1860441CD5FF}"/>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B3B02642-9A38-487E-B906-BF9E509671C8}"/>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Trần</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Quốc</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Toản</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Picture 8">
            <a:extLst>
              <a:ext uri="{FF2B5EF4-FFF2-40B4-BE49-F238E27FC236}">
                <a16:creationId xmlns:a16="http://schemas.microsoft.com/office/drawing/2014/main" id="{7C0F8A79-7D99-4BD4-806C-4A876F9559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917" t="61333"/>
          <a:stretch/>
        </p:blipFill>
        <p:spPr>
          <a:xfrm>
            <a:off x="8146491" y="2991787"/>
            <a:ext cx="2508842" cy="3566160"/>
          </a:xfrm>
          <a:prstGeom prst="rect">
            <a:avLst/>
          </a:prstGeom>
        </p:spPr>
      </p:pic>
      <p:pic>
        <p:nvPicPr>
          <p:cNvPr id="18" name="Picture 17">
            <a:hlinkClick r:id="rId5" action="ppaction://hlinksldjump"/>
            <a:extLst>
              <a:ext uri="{FF2B5EF4-FFF2-40B4-BE49-F238E27FC236}">
                <a16:creationId xmlns:a16="http://schemas.microsoft.com/office/drawing/2014/main" id="{E0DD2958-C60D-4104-9913-EED935CD8AE4}"/>
              </a:ext>
            </a:extLst>
          </p:cNvPr>
          <p:cNvPicPr>
            <a:picLocks noChangeAspect="1"/>
          </p:cNvPicPr>
          <p:nvPr/>
        </p:nvPicPr>
        <p:blipFill rotWithShape="1">
          <a:blip r:embed="rId6"/>
          <a:srcRect t="9836" r="8438" b="21274"/>
          <a:stretch/>
        </p:blipFill>
        <p:spPr>
          <a:xfrm>
            <a:off x="10014995" y="5863987"/>
            <a:ext cx="2177005" cy="986979"/>
          </a:xfrm>
          <a:prstGeom prst="rect">
            <a:avLst/>
          </a:prstGeom>
        </p:spPr>
      </p:pic>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pic>
        <p:nvPicPr>
          <p:cNvPr id="9" name="Picture 8">
            <a:extLst>
              <a:ext uri="{FF2B5EF4-FFF2-40B4-BE49-F238E27FC236}">
                <a16:creationId xmlns:a16="http://schemas.microsoft.com/office/drawing/2014/main" id="{85D00DC8-06BB-417C-A898-31515037ABC1}"/>
              </a:ext>
            </a:extLst>
          </p:cNvPr>
          <p:cNvPicPr>
            <a:picLocks noChangeAspect="1"/>
          </p:cNvPicPr>
          <p:nvPr/>
        </p:nvPicPr>
        <p:blipFill rotWithShape="1">
          <a:blip r:embed="rId3"/>
          <a:srcRect l="23324" t="3061"/>
          <a:stretch/>
        </p:blipFill>
        <p:spPr>
          <a:xfrm>
            <a:off x="423975" y="3903262"/>
            <a:ext cx="2527504" cy="281537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58417" y="18202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 2</a:t>
            </a:r>
            <a:r>
              <a:rPr lang="en-US" sz="4400" b="1" dirty="0">
                <a:solidFill>
                  <a:prstClr val="black"/>
                </a:solidFill>
                <a:latin typeface="Cambria" panose="02040503050406030204" pitchFamily="18" charset="0"/>
                <a:ea typeface="Cambria" panose="02040503050406030204" pitchFamily="18" charset="0"/>
              </a:rPr>
              <a:t>. </a:t>
            </a:r>
            <a:r>
              <a:rPr lang="vi-VN" sz="4400" b="1" dirty="0">
                <a:solidFill>
                  <a:prstClr val="black"/>
                </a:solidFill>
                <a:latin typeface="Cambria" panose="02040503050406030204" pitchFamily="18" charset="0"/>
                <a:ea typeface="Cambria" panose="02040503050406030204" pitchFamily="18" charset="0"/>
              </a:rPr>
              <a:t>Ai là người lấy thân mình lấp lỗ châu mai?</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5"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6"/>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Phan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Đình</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Giót</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10792" y="20869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Ai là tác giả của Quốc ca Việt Nam?</a:t>
            </a: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4"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5"/>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Văn Cao</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id="{58A50828-EC99-4CC0-BB5B-4A6C8003F3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p:blipFill>
        <p:spPr>
          <a:xfrm>
            <a:off x="522029" y="4057405"/>
            <a:ext cx="2078297" cy="2759967"/>
          </a:xfrm>
          <a:prstGeom prst="rect">
            <a:avLst/>
          </a:prstGeom>
        </p:spPr>
      </p:pic>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618978" y="94147"/>
            <a:ext cx="7047914" cy="2775515"/>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738642" y="911279"/>
            <a:ext cx="6652758" cy="1200329"/>
          </a:xfrm>
          <a:prstGeom prst="rect">
            <a:avLst/>
          </a:prstGeom>
          <a:noFill/>
        </p:spPr>
        <p:txBody>
          <a:bodyPr wrap="square" rtlCol="0">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Ai là Đại tướng đầu tiên của Việt Nam?</a:t>
            </a:r>
          </a:p>
        </p:txBody>
      </p:sp>
      <p:pic>
        <p:nvPicPr>
          <p:cNvPr id="8" name="Picture 7">
            <a:extLst>
              <a:ext uri="{FF2B5EF4-FFF2-40B4-BE49-F238E27FC236}">
                <a16:creationId xmlns:a16="http://schemas.microsoft.com/office/drawing/2014/main" id="{19AD0343-DC4C-4822-A5F3-5D972C8D280F}"/>
              </a:ext>
            </a:extLst>
          </p:cNvPr>
          <p:cNvPicPr>
            <a:picLocks noChangeAspect="1"/>
          </p:cNvPicPr>
          <p:nvPr/>
        </p:nvPicPr>
        <p:blipFill>
          <a:blip r:embed="rId3"/>
          <a:stretch>
            <a:fillRect/>
          </a:stretch>
        </p:blipFill>
        <p:spPr>
          <a:xfrm>
            <a:off x="259300" y="3988338"/>
            <a:ext cx="2937730" cy="2588308"/>
          </a:xfrm>
          <a:prstGeom prst="rect">
            <a:avLst/>
          </a:prstGeom>
        </p:spPr>
      </p:pic>
      <p:grpSp>
        <p:nvGrpSpPr>
          <p:cNvPr id="9" name="Group 8">
            <a:extLst>
              <a:ext uri="{FF2B5EF4-FFF2-40B4-BE49-F238E27FC236}">
                <a16:creationId xmlns:a16="http://schemas.microsoft.com/office/drawing/2014/main" id="{4304DE35-B823-48B5-82E1-BFD17AB43F8B}"/>
              </a:ext>
            </a:extLst>
          </p:cNvPr>
          <p:cNvGrpSpPr/>
          <p:nvPr/>
        </p:nvGrpSpPr>
        <p:grpSpPr>
          <a:xfrm>
            <a:off x="8050086" y="2449133"/>
            <a:ext cx="3627564" cy="1408492"/>
            <a:chOff x="7712940" y="1835161"/>
            <a:chExt cx="2964439" cy="1978044"/>
          </a:xfrm>
        </p:grpSpPr>
        <p:sp>
          <p:nvSpPr>
            <p:cNvPr id="10" name="Rectangle: Rounded Corners 9">
              <a:extLst>
                <a:ext uri="{FF2B5EF4-FFF2-40B4-BE49-F238E27FC236}">
                  <a16:creationId xmlns:a16="http://schemas.microsoft.com/office/drawing/2014/main" id="{0F078893-0B5E-4DF1-AD7E-D672F1292B08}"/>
                </a:ext>
              </a:extLst>
            </p:cNvPr>
            <p:cNvSpPr/>
            <p:nvPr/>
          </p:nvSpPr>
          <p:spPr>
            <a:xfrm>
              <a:off x="7712940" y="1835161"/>
              <a:ext cx="2964439" cy="1978044"/>
            </a:xfrm>
            <a:prstGeom prst="roundRect">
              <a:avLst>
                <a:gd name="adj" fmla="val 33643"/>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0564B63-896D-4846-938A-95CC8E4BAFA3}"/>
                </a:ext>
              </a:extLst>
            </p:cNvPr>
            <p:cNvSpPr txBox="1"/>
            <p:nvPr/>
          </p:nvSpPr>
          <p:spPr>
            <a:xfrm>
              <a:off x="7712940" y="2246954"/>
              <a:ext cx="29644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Võ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Nguyên</a:t>
              </a: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Giáp</a:t>
              </a:r>
              <a:endParaRPr kumimoji="0" lang="vi-VN"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endParaRPr>
            </a:p>
          </p:txBody>
        </p:sp>
      </p:grpSp>
      <p:pic>
        <p:nvPicPr>
          <p:cNvPr id="17" name="Picture 16">
            <a:extLst>
              <a:ext uri="{FF2B5EF4-FFF2-40B4-BE49-F238E27FC236}">
                <a16:creationId xmlns:a16="http://schemas.microsoft.com/office/drawing/2014/main" id="{554F8DB2-026C-4BD7-9CAB-F1024067C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866" y="3604846"/>
            <a:ext cx="3574745" cy="2971800"/>
          </a:xfrm>
          <a:prstGeom prst="rect">
            <a:avLst/>
          </a:prstGeom>
        </p:spPr>
      </p:pic>
      <p:pic>
        <p:nvPicPr>
          <p:cNvPr id="14" name="Picture 13">
            <a:hlinkClick r:id="rId5" action="ppaction://hlinksldjump"/>
            <a:extLst>
              <a:ext uri="{FF2B5EF4-FFF2-40B4-BE49-F238E27FC236}">
                <a16:creationId xmlns:a16="http://schemas.microsoft.com/office/drawing/2014/main" id="{C2A7F9C6-CE1D-4DC8-8FB4-673452AFEC64}"/>
              </a:ext>
            </a:extLst>
          </p:cNvPr>
          <p:cNvPicPr>
            <a:picLocks noChangeAspect="1"/>
          </p:cNvPicPr>
          <p:nvPr/>
        </p:nvPicPr>
        <p:blipFill rotWithShape="1">
          <a:blip r:embed="rId6"/>
          <a:srcRect t="9836" r="8438" b="21274"/>
          <a:stretch/>
        </p:blipFill>
        <p:spPr>
          <a:xfrm>
            <a:off x="9755695" y="5813040"/>
            <a:ext cx="2177005" cy="986979"/>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a:extLst>
              <a:ext uri="{FF2B5EF4-FFF2-40B4-BE49-F238E27FC236}">
                <a16:creationId xmlns:a16="http://schemas.microsoft.com/office/drawing/2014/main" id="{860E12F8-3412-2EED-2D43-0C8121072686}"/>
              </a:ext>
            </a:extLst>
          </p:cNvPr>
          <p:cNvPicPr>
            <a:picLocks noChangeAspect="1"/>
          </p:cNvPicPr>
          <p:nvPr/>
        </p:nvPicPr>
        <p:blipFill>
          <a:blip r:embed="rId3"/>
          <a:stretch>
            <a:fillRect/>
          </a:stretch>
        </p:blipFill>
        <p:spPr>
          <a:xfrm>
            <a:off x="1971674" y="2281598"/>
            <a:ext cx="8032699" cy="2754997"/>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1973</TotalTime>
  <Words>935</Words>
  <Application>Microsoft Office PowerPoint</Application>
  <PresentationFormat>Màn hình rộng</PresentationFormat>
  <Paragraphs>54</Paragraphs>
  <Slides>27</Slides>
  <Notes>3</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27</vt:i4>
      </vt:variant>
    </vt:vector>
  </HeadingPairs>
  <TitlesOfParts>
    <vt:vector size="37" baseType="lpstr">
      <vt:lpstr>等线</vt:lpstr>
      <vt:lpstr>微软雅黑</vt:lpstr>
      <vt:lpstr>Arial</vt:lpstr>
      <vt:lpstr>Calibri</vt:lpstr>
      <vt:lpstr>Calibri (Body)</vt:lpstr>
      <vt:lpstr>Cambria</vt:lpstr>
      <vt:lpstr>Poppins Light</vt:lpstr>
      <vt:lpstr>Times</vt:lpstr>
      <vt:lpstr>Times New Roman</vt:lpstr>
      <vt:lpstr>Theme1</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Nguyen Thien Trang</cp:lastModifiedBy>
  <cp:revision>267</cp:revision>
  <dcterms:created xsi:type="dcterms:W3CDTF">2017-08-18T03:02:00Z</dcterms:created>
  <dcterms:modified xsi:type="dcterms:W3CDTF">2024-09-12T06:02:31Z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