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7" r:id="rId1"/>
  </p:sldMasterIdLst>
  <p:notesMasterIdLst>
    <p:notesMasterId r:id="rId23"/>
  </p:notesMasterIdLst>
  <p:sldIdLst>
    <p:sldId id="286" r:id="rId2"/>
    <p:sldId id="353" r:id="rId3"/>
    <p:sldId id="261" r:id="rId4"/>
    <p:sldId id="257" r:id="rId5"/>
    <p:sldId id="274" r:id="rId6"/>
    <p:sldId id="749" r:id="rId7"/>
    <p:sldId id="759" r:id="rId8"/>
    <p:sldId id="270" r:id="rId9"/>
    <p:sldId id="760" r:id="rId10"/>
    <p:sldId id="761" r:id="rId11"/>
    <p:sldId id="762" r:id="rId12"/>
    <p:sldId id="262" r:id="rId13"/>
    <p:sldId id="763" r:id="rId14"/>
    <p:sldId id="751" r:id="rId15"/>
    <p:sldId id="277" r:id="rId16"/>
    <p:sldId id="756" r:id="rId17"/>
    <p:sldId id="764" r:id="rId18"/>
    <p:sldId id="765" r:id="rId19"/>
    <p:sldId id="766" r:id="rId20"/>
    <p:sldId id="767" r:id="rId21"/>
    <p:sldId id="283"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CF573"/>
    <a:srgbClr val="33CC33"/>
    <a:srgbClr val="FF3300"/>
    <a:srgbClr val="FF99FF"/>
    <a:srgbClr val="AAEB07"/>
    <a:srgbClr val="0CE44F"/>
    <a:srgbClr val="FF00FF"/>
    <a:srgbClr val="00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97" autoAdjust="0"/>
    <p:restoredTop sz="94660"/>
  </p:normalViewPr>
  <p:slideViewPr>
    <p:cSldViewPr snapToGrid="0">
      <p:cViewPr varScale="1">
        <p:scale>
          <a:sx n="45" d="100"/>
          <a:sy n="45" d="100"/>
        </p:scale>
        <p:origin x="480"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2024/9/12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AEEEC2-8251-4E2F-8F08-0246C90977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154287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EEEC2-8251-4E2F-8F08-0246C90977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311734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EEEC2-8251-4E2F-8F08-0246C90977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1938602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id="{7343F8A5-C415-40A3-B1B5-4A16C085ABF1}"/>
              </a:ext>
            </a:extLst>
          </p:cNvPr>
          <p:cNvPicPr>
            <a:picLocks noChangeAspect="1"/>
          </p:cNvPicPr>
          <p:nvPr userDrawn="1"/>
        </p:nvPicPr>
        <p:blipFill rotWithShape="1">
          <a:blip r:embed="rId2"/>
          <a:srcRect l="24398" t="34293" r="24399" b="34292"/>
          <a:stretch/>
        </p:blipFill>
        <p:spPr>
          <a:xfrm>
            <a:off x="0" y="0"/>
            <a:ext cx="12192000" cy="6858000"/>
          </a:xfrm>
          <a:prstGeom prst="rect">
            <a:avLst/>
          </a:prstGeom>
        </p:spPr>
      </p:pic>
      <p:sp>
        <p:nvSpPr>
          <p:cNvPr id="58" name="矩形 57">
            <a:extLst>
              <a:ext uri="{FF2B5EF4-FFF2-40B4-BE49-F238E27FC236}">
                <a16:creationId xmlns:a16="http://schemas.microsoft.com/office/drawing/2014/main" id="{1299D2AA-F554-4986-A488-32A0B49CEB21}"/>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955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857762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656010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DCC54-6D75-40F8-9B4E-DE9DCFA36B3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2B308-06EE-4853-A7C4-858C733B2A56}" type="slidenum">
              <a:rPr lang="en-US" smtClean="0"/>
              <a:t>‹#›</a:t>
            </a:fld>
            <a:endParaRPr lang="en-US"/>
          </a:p>
        </p:txBody>
      </p:sp>
    </p:spTree>
    <p:extLst>
      <p:ext uri="{BB962C8B-B14F-4D97-AF65-F5344CB8AC3E}">
        <p14:creationId xmlns:p14="http://schemas.microsoft.com/office/powerpoint/2010/main" val="182283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AEEEC2-8251-4E2F-8F08-0246C90977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73163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AEEEC2-8251-4E2F-8F08-0246C90977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240186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AEEEC2-8251-4E2F-8F08-0246C909771B}"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410786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AEEEC2-8251-4E2F-8F08-0246C909771B}"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428845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EEEC2-8251-4E2F-8F08-0246C909771B}"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223640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AEEEC2-8251-4E2F-8F08-0246C90977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2899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AEEEC2-8251-4E2F-8F08-0246C90977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242832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EEEC2-8251-4E2F-8F08-0246C909771B}" type="datetimeFigureOut">
              <a:rPr lang="en-US" smtClean="0"/>
              <a:t>9/12/2024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27E86-B549-460C-BB14-4DEFEFB4027F}" type="slidenum">
              <a:rPr lang="en-US" smtClean="0"/>
              <a:t>‹#›</a:t>
            </a:fld>
            <a:endParaRPr lang="en-US"/>
          </a:p>
        </p:txBody>
      </p:sp>
      <p:pic>
        <p:nvPicPr>
          <p:cNvPr id="7" name="图片 2">
            <a:extLst>
              <a:ext uri="{FF2B5EF4-FFF2-40B4-BE49-F238E27FC236}">
                <a16:creationId xmlns:a16="http://schemas.microsoft.com/office/drawing/2014/main" id="{148C3D58-D6AC-4AEE-87B3-C3749A634C2C}"/>
              </a:ext>
            </a:extLst>
          </p:cNvPr>
          <p:cNvPicPr>
            <a:picLocks noChangeAspect="1"/>
          </p:cNvPicPr>
          <p:nvPr userDrawn="1"/>
        </p:nvPicPr>
        <p:blipFill>
          <a:blip r:embed="rId17"/>
          <a:stretch>
            <a:fillRect/>
          </a:stretch>
        </p:blipFill>
        <p:spPr>
          <a:xfrm>
            <a:off x="0" y="0"/>
            <a:ext cx="12192000" cy="6857999"/>
          </a:xfrm>
          <a:prstGeom prst="rect">
            <a:avLst/>
          </a:prstGeom>
        </p:spPr>
      </p:pic>
      <p:sp>
        <p:nvSpPr>
          <p:cNvPr id="8" name="矩形 11">
            <a:extLst>
              <a:ext uri="{FF2B5EF4-FFF2-40B4-BE49-F238E27FC236}">
                <a16:creationId xmlns:a16="http://schemas.microsoft.com/office/drawing/2014/main" id="{7A2949BC-1927-4A0B-A47A-5AB7F74D9DE5}"/>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10" name="图片 3">
            <a:extLst>
              <a:ext uri="{FF2B5EF4-FFF2-40B4-BE49-F238E27FC236}">
                <a16:creationId xmlns:a16="http://schemas.microsoft.com/office/drawing/2014/main" id="{0D66F8FA-0964-4AE6-ADC4-2C8277C1247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9209" y="5342770"/>
            <a:ext cx="2825592" cy="1313098"/>
          </a:xfrm>
          <a:prstGeom prst="rect">
            <a:avLst/>
          </a:prstGeom>
        </p:spPr>
      </p:pic>
      <p:pic>
        <p:nvPicPr>
          <p:cNvPr id="11" name="图片 4">
            <a:extLst>
              <a:ext uri="{FF2B5EF4-FFF2-40B4-BE49-F238E27FC236}">
                <a16:creationId xmlns:a16="http://schemas.microsoft.com/office/drawing/2014/main" id="{6F239902-2AD1-4835-8CF5-AE7C21EB4D3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flipH="1">
            <a:off x="4657075" y="5967961"/>
            <a:ext cx="1001486" cy="850776"/>
          </a:xfrm>
          <a:prstGeom prst="rect">
            <a:avLst/>
          </a:prstGeom>
        </p:spPr>
      </p:pic>
      <p:pic>
        <p:nvPicPr>
          <p:cNvPr id="12" name="图片 5">
            <a:extLst>
              <a:ext uri="{FF2B5EF4-FFF2-40B4-BE49-F238E27FC236}">
                <a16:creationId xmlns:a16="http://schemas.microsoft.com/office/drawing/2014/main" id="{261D00AD-C64D-49AD-B568-6D19669FEC1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flipH="1">
            <a:off x="7358742" y="6206011"/>
            <a:ext cx="681895" cy="579279"/>
          </a:xfrm>
          <a:prstGeom prst="rect">
            <a:avLst/>
          </a:prstGeom>
        </p:spPr>
      </p:pic>
      <p:pic>
        <p:nvPicPr>
          <p:cNvPr id="13" name="图片 6">
            <a:extLst>
              <a:ext uri="{FF2B5EF4-FFF2-40B4-BE49-F238E27FC236}">
                <a16:creationId xmlns:a16="http://schemas.microsoft.com/office/drawing/2014/main" id="{F4502ED9-9B95-443B-A68B-B021B8F19EB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308668" y="5059142"/>
            <a:ext cx="1883332" cy="1801448"/>
          </a:xfrm>
          <a:prstGeom prst="rect">
            <a:avLst/>
          </a:prstGeom>
        </p:spPr>
      </p:pic>
      <p:pic>
        <p:nvPicPr>
          <p:cNvPr id="14" name="图片 7">
            <a:extLst>
              <a:ext uri="{FF2B5EF4-FFF2-40B4-BE49-F238E27FC236}">
                <a16:creationId xmlns:a16="http://schemas.microsoft.com/office/drawing/2014/main" id="{9418168A-5580-4B66-8C5C-A31BDFE43B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736952" y="368670"/>
            <a:ext cx="1056585" cy="1053730"/>
          </a:xfrm>
          <a:prstGeom prst="rect">
            <a:avLst/>
          </a:prstGeom>
        </p:spPr>
      </p:pic>
      <p:pic>
        <p:nvPicPr>
          <p:cNvPr id="15" name="图片 8">
            <a:extLst>
              <a:ext uri="{FF2B5EF4-FFF2-40B4-BE49-F238E27FC236}">
                <a16:creationId xmlns:a16="http://schemas.microsoft.com/office/drawing/2014/main" id="{0377B7F8-17F2-4C58-B9BD-1815CFA32A5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0" y="1"/>
            <a:ext cx="1625600" cy="1633172"/>
          </a:xfrm>
          <a:prstGeom prst="rect">
            <a:avLst/>
          </a:prstGeom>
        </p:spPr>
      </p:pic>
      <p:pic>
        <p:nvPicPr>
          <p:cNvPr id="16" name="图片 9">
            <a:extLst>
              <a:ext uri="{FF2B5EF4-FFF2-40B4-BE49-F238E27FC236}">
                <a16:creationId xmlns:a16="http://schemas.microsoft.com/office/drawing/2014/main" id="{CE2A08CA-3A5C-43E7-92D2-4855E5D094B4}"/>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t="82569" b="8666"/>
          <a:stretch/>
        </p:blipFill>
        <p:spPr>
          <a:xfrm>
            <a:off x="0" y="6628130"/>
            <a:ext cx="12192000" cy="229870"/>
          </a:xfrm>
          <a:prstGeom prst="rect">
            <a:avLst/>
          </a:prstGeom>
        </p:spPr>
      </p:pic>
    </p:spTree>
    <p:extLst>
      <p:ext uri="{BB962C8B-B14F-4D97-AF65-F5344CB8AC3E}">
        <p14:creationId xmlns:p14="http://schemas.microsoft.com/office/powerpoint/2010/main" val="231728364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4" r:id="rId13"/>
    <p:sldLayoutId id="2147483670" r:id="rId14"/>
    <p:sldLayoutId id="214748367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o-hinh-nen-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62924" y="1403462"/>
            <a:ext cx="10549522" cy="630942"/>
          </a:xfrm>
          <a:prstGeom prst="rect">
            <a:avLst/>
          </a:prstGeom>
        </p:spPr>
        <p:txBody>
          <a:bodyPr wrap="square">
            <a:spAutoFit/>
          </a:bodyPr>
          <a:lstStyle/>
          <a:p>
            <a:pPr algn="ctr"/>
            <a:r>
              <a:rPr lang="en-US" altLang="zh-CN" sz="3500" b="1" dirty="0">
                <a:solidFill>
                  <a:srgbClr val="002060"/>
                </a:solidFill>
                <a:latin typeface="Times New Roman" pitchFamily="18" charset="0"/>
                <a:ea typeface="微软雅黑" panose="020B0503020204020204" pitchFamily="34" charset="-122"/>
                <a:cs typeface="Times New Roman" pitchFamily="18" charset="0"/>
              </a:rPr>
              <a:t>TRƯỜNG TIỂU HỌC BÌNH NHÂM</a:t>
            </a:r>
            <a:endParaRPr lang="zh-CN" altLang="en-US" sz="3500" b="1" dirty="0">
              <a:solidFill>
                <a:srgbClr val="002060"/>
              </a:solidFill>
              <a:latin typeface="Times New Roman" pitchFamily="18" charset="0"/>
              <a:ea typeface="微软雅黑" panose="020B0503020204020204" pitchFamily="34" charset="-122"/>
              <a:cs typeface="Times New Roman" pitchFamily="18" charset="0"/>
            </a:endParaRPr>
          </a:p>
        </p:txBody>
      </p:sp>
      <p:sp>
        <p:nvSpPr>
          <p:cNvPr id="5" name="Rectangle 4"/>
          <p:cNvSpPr/>
          <p:nvPr/>
        </p:nvSpPr>
        <p:spPr>
          <a:xfrm>
            <a:off x="599607" y="2684637"/>
            <a:ext cx="11592393" cy="3016210"/>
          </a:xfrm>
          <a:prstGeom prst="rect">
            <a:avLst/>
          </a:prstGeom>
        </p:spPr>
        <p:txBody>
          <a:bodyPr wrap="square">
            <a:spAutoFit/>
          </a:bodyPr>
          <a:lstStyle/>
          <a:p>
            <a:pPr algn="ctr"/>
            <a:r>
              <a:rPr lang="en-US" sz="5500" b="1" dirty="0" err="1">
                <a:solidFill>
                  <a:srgbClr val="FF0000"/>
                </a:solidFill>
                <a:latin typeface="Times" pitchFamily="18" charset="0"/>
              </a:rPr>
              <a:t>BÀI</a:t>
            </a:r>
            <a:r>
              <a:rPr lang="en-US" sz="5500" b="1" dirty="0">
                <a:solidFill>
                  <a:srgbClr val="FF0000"/>
                </a:solidFill>
                <a:latin typeface="Times" pitchFamily="18" charset="0"/>
              </a:rPr>
              <a:t> </a:t>
            </a:r>
            <a:r>
              <a:rPr lang="en-US" sz="5500" b="1" dirty="0" err="1">
                <a:solidFill>
                  <a:srgbClr val="FF0000"/>
                </a:solidFill>
                <a:latin typeface="Times" pitchFamily="18" charset="0"/>
              </a:rPr>
              <a:t>GIẢNG</a:t>
            </a:r>
            <a:r>
              <a:rPr lang="en-US" sz="5500" b="1" dirty="0">
                <a:solidFill>
                  <a:srgbClr val="FF0000"/>
                </a:solidFill>
                <a:latin typeface="Times" pitchFamily="18" charset="0"/>
              </a:rPr>
              <a:t> </a:t>
            </a:r>
            <a:r>
              <a:rPr lang="en-US" sz="5500" b="1" dirty="0" err="1">
                <a:solidFill>
                  <a:srgbClr val="FF0000"/>
                </a:solidFill>
                <a:latin typeface="Times" pitchFamily="18" charset="0"/>
              </a:rPr>
              <a:t>ĐIỆN</a:t>
            </a:r>
            <a:r>
              <a:rPr lang="en-US" sz="5500" b="1" dirty="0">
                <a:solidFill>
                  <a:srgbClr val="FF0000"/>
                </a:solidFill>
                <a:latin typeface="Times" pitchFamily="18" charset="0"/>
              </a:rPr>
              <a:t> </a:t>
            </a:r>
            <a:r>
              <a:rPr lang="en-US" sz="5500" b="1" dirty="0" err="1">
                <a:solidFill>
                  <a:srgbClr val="FF0000"/>
                </a:solidFill>
                <a:latin typeface="Times" pitchFamily="18" charset="0"/>
              </a:rPr>
              <a:t>TỬ</a:t>
            </a:r>
            <a:r>
              <a:rPr lang="en-US" sz="5500" b="1" dirty="0">
                <a:solidFill>
                  <a:srgbClr val="FF0000"/>
                </a:solidFill>
                <a:latin typeface="Times" pitchFamily="18" charset="0"/>
              </a:rPr>
              <a:t> MÔN </a:t>
            </a:r>
            <a:r>
              <a:rPr lang="en-US" sz="5500" b="1" dirty="0" err="1">
                <a:solidFill>
                  <a:srgbClr val="FF0000"/>
                </a:solidFill>
                <a:latin typeface="Times" pitchFamily="18" charset="0"/>
              </a:rPr>
              <a:t>ĐẠO</a:t>
            </a:r>
            <a:r>
              <a:rPr lang="en-US" sz="5500" b="1" dirty="0">
                <a:solidFill>
                  <a:srgbClr val="FF0000"/>
                </a:solidFill>
                <a:latin typeface="Times" pitchFamily="18" charset="0"/>
              </a:rPr>
              <a:t> </a:t>
            </a:r>
            <a:r>
              <a:rPr lang="en-US" sz="5500" b="1" dirty="0" err="1">
                <a:solidFill>
                  <a:srgbClr val="FF0000"/>
                </a:solidFill>
                <a:latin typeface="Times" pitchFamily="18" charset="0"/>
              </a:rPr>
              <a:t>ĐỨC</a:t>
            </a:r>
            <a:r>
              <a:rPr lang="en-US" sz="5500" b="1" dirty="0">
                <a:solidFill>
                  <a:srgbClr val="FF0000"/>
                </a:solidFill>
                <a:latin typeface="Times" pitchFamily="18" charset="0"/>
              </a:rPr>
              <a:t> </a:t>
            </a:r>
          </a:p>
          <a:p>
            <a:pPr algn="ctr"/>
            <a:endParaRPr lang="en-US" sz="3500" b="1" dirty="0">
              <a:solidFill>
                <a:srgbClr val="009900"/>
              </a:solidFill>
              <a:latin typeface="Times" pitchFamily="18" charset="0"/>
            </a:endParaRPr>
          </a:p>
          <a:p>
            <a:pPr algn="ctr"/>
            <a:r>
              <a:rPr lang="en-US" sz="4500" b="1">
                <a:solidFill>
                  <a:srgbClr val="009900"/>
                </a:solidFill>
                <a:latin typeface="Times" pitchFamily="18" charset="0"/>
              </a:rPr>
              <a:t>LỚP </a:t>
            </a:r>
            <a:r>
              <a:rPr lang="en-US" sz="4500" b="1" dirty="0">
                <a:solidFill>
                  <a:srgbClr val="009900"/>
                </a:solidFill>
                <a:latin typeface="Times" pitchFamily="18" charset="0"/>
              </a:rPr>
              <a:t>5</a:t>
            </a:r>
            <a:endParaRPr lang="en-US" sz="4500" dirty="0">
              <a:solidFill>
                <a:srgbClr val="009900"/>
              </a:solidFill>
              <a:latin typeface="Times" pitchFamily="18" charset="0"/>
            </a:endParaRPr>
          </a:p>
        </p:txBody>
      </p:sp>
    </p:spTree>
    <p:extLst>
      <p:ext uri="{BB962C8B-B14F-4D97-AF65-F5344CB8AC3E}">
        <p14:creationId xmlns:p14="http://schemas.microsoft.com/office/powerpoint/2010/main" val="18082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rgbClr val="C71A29"/>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9BA4371-6FD5-E478-60C4-5CFBB7E543F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178042" y="1026221"/>
            <a:ext cx="5728954" cy="4006031"/>
          </a:xfrm>
          <a:prstGeom prst="rect">
            <a:avLst/>
          </a:prstGeom>
        </p:spPr>
      </p:pic>
    </p:spTree>
    <p:extLst>
      <p:ext uri="{BB962C8B-B14F-4D97-AF65-F5344CB8AC3E}">
        <p14:creationId xmlns:p14="http://schemas.microsoft.com/office/powerpoint/2010/main" val="193643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95275"/>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562225" y="1439752"/>
            <a:ext cx="7677150" cy="5075347"/>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95275"/>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960880" y="3984087"/>
            <a:ext cx="3129131" cy="2540802"/>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1963</TotalTime>
  <Words>563</Words>
  <Application>Microsoft Office PowerPoint</Application>
  <PresentationFormat>Màn hình rộng</PresentationFormat>
  <Paragraphs>28</Paragraphs>
  <Slides>21</Slides>
  <Notes>1</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21</vt:i4>
      </vt:variant>
    </vt:vector>
  </HeadingPairs>
  <TitlesOfParts>
    <vt:vector size="30" baseType="lpstr">
      <vt:lpstr>等线</vt:lpstr>
      <vt:lpstr>微软雅黑</vt:lpstr>
      <vt:lpstr>Arial</vt:lpstr>
      <vt:lpstr>Calibri</vt:lpstr>
      <vt:lpstr>Cambria</vt:lpstr>
      <vt:lpstr>Poppins Light</vt:lpstr>
      <vt:lpstr>Times</vt:lpstr>
      <vt:lpstr>Times New Roman</vt:lpstr>
      <vt:lpstr>Theme1</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Nguyen Thien Trang</cp:lastModifiedBy>
  <cp:revision>266</cp:revision>
  <dcterms:created xsi:type="dcterms:W3CDTF">2017-08-18T03:02:00Z</dcterms:created>
  <dcterms:modified xsi:type="dcterms:W3CDTF">2024-09-12T06:03:17Z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