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321" r:id="rId3"/>
    <p:sldId id="322" r:id="rId4"/>
    <p:sldId id="320" r:id="rId6"/>
    <p:sldId id="268" r:id="rId7"/>
    <p:sldId id="292" r:id="rId8"/>
    <p:sldId id="266" r:id="rId9"/>
    <p:sldId id="260" r:id="rId10"/>
    <p:sldId id="269" r:id="rId11"/>
    <p:sldId id="270" r:id="rId12"/>
    <p:sldId id="259" r:id="rId13"/>
    <p:sldId id="271" r:id="rId14"/>
    <p:sldId id="274" r:id="rId15"/>
    <p:sldId id="275" r:id="rId16"/>
    <p:sldId id="273" r:id="rId17"/>
    <p:sldId id="278" r:id="rId18"/>
    <p:sldId id="279" r:id="rId19"/>
    <p:sldId id="280" r:id="rId20"/>
    <p:sldId id="281" r:id="rId21"/>
    <p:sldId id="276" r:id="rId22"/>
    <p:sldId id="282" r:id="rId23"/>
    <p:sldId id="277" r:id="rId24"/>
    <p:sldId id="283" r:id="rId25"/>
    <p:sldId id="284" r:id="rId26"/>
    <p:sldId id="285" r:id="rId27"/>
    <p:sldId id="289" r:id="rId28"/>
    <p:sldId id="286" r:id="rId29"/>
    <p:sldId id="290" r:id="rId30"/>
    <p:sldId id="293" r:id="rId31"/>
    <p:sldId id="295" r:id="rId32"/>
    <p:sldId id="294" r:id="rId33"/>
    <p:sldId id="265" r:id="rId34"/>
  </p:sldIdLst>
  <p:sldSz cx="18288000" cy="10287000"/>
  <p:notesSz cx="6858000" cy="9144000"/>
  <p:embeddedFontLst>
    <p:embeddedFont>
      <p:font typeface="Calibri" panose="020F0502020204030204" pitchFamily="34" charset="0"/>
      <p:regular r:id="rId38"/>
      <p:bold r:id="rId39"/>
      <p:italic r:id="rId40"/>
      <p:boldItalic r:id="rId41"/>
    </p:embeddedFont>
    <p:embeddedFont>
      <p:font typeface="#9Slide05 SVNBulgary" pitchFamily="2" charset="0"/>
      <p:regular r:id="rId42"/>
    </p:embeddedFont>
    <p:embeddedFont>
      <p:font typeface="Cambria" panose="02040503050406030204" pitchFamily="18" charset="0"/>
      <p:regular r:id="rId43"/>
      <p:bold r:id="rId44"/>
      <p:italic r:id="rId45"/>
      <p:boldItalic r:id="rId46"/>
    </p:embeddedFont>
    <p:embeddedFont>
      <p:font typeface="Noto Serif" panose="02020600060500020200" pitchFamily="34" charset="0"/>
      <p:regular r:id="rId47"/>
      <p:bold r:id="rId48"/>
      <p:italic r:id="rId49"/>
      <p:boldItalic r:id="rId50"/>
    </p:embeddedFont>
    <p:embeddedFont>
      <p:font typeface="#9Slide05 Pattaya" panose="00000500000000000000" pitchFamily="2" charset="-34"/>
      <p:regular r:id="rId51"/>
    </p:embeddedFont>
    <p:embeddedFont>
      <p:font typeface="Bryndan Write" panose="02000503000000000000"/>
      <p:regular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6027"/>
    <a:srgbClr val="AB8335"/>
    <a:srgbClr val="FFF9EC"/>
    <a:srgbClr val="FFF5BA"/>
    <a:srgbClr val="FFD580"/>
    <a:srgbClr val="467AB8"/>
    <a:srgbClr val="EBDFA6"/>
    <a:srgbClr val="EBE0BE"/>
    <a:srgbClr val="F5DB96"/>
    <a:srgbClr val="FFE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94620" autoAdjust="0"/>
  </p:normalViewPr>
  <p:slideViewPr>
    <p:cSldViewPr>
      <p:cViewPr varScale="1">
        <p:scale>
          <a:sx n="41" d="100"/>
          <a:sy n="41"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1.xml"/><Relationship Id="rId52" Type="http://schemas.openxmlformats.org/officeDocument/2006/relationships/font" Target="fonts/font15.fntdata"/><Relationship Id="rId51" Type="http://schemas.openxmlformats.org/officeDocument/2006/relationships/font" Target="fonts/font14.fntdata"/><Relationship Id="rId50" Type="http://schemas.openxmlformats.org/officeDocument/2006/relationships/font" Target="fonts/font13.fntdata"/><Relationship Id="rId5" Type="http://schemas.openxmlformats.org/officeDocument/2006/relationships/notesMaster" Target="notesMasters/notesMaster1.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 Target="slides/slide2.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DAB6C-0080-FC4A-B32C-260618643F0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F4548-20F5-0843-898C-DF2B4515039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là địa danh nào?</a:t>
            </a:r>
            <a:endParaRPr lang="en-US" dirty="0"/>
          </a:p>
          <a:p>
            <a:r>
              <a:rPr lang="en-US" dirty="0"/>
              <a:t>Bức ảnh có cây đa, cổng làng, bến nước. Đây là địa danh nổi tiếng ở Hà Nội - làng cổ Đường Lâm, Sơn Tây, Hà Nội</a:t>
            </a:r>
            <a:endParaRPr lang="en-US" dirty="0"/>
          </a:p>
        </p:txBody>
      </p:sp>
      <p:sp>
        <p:nvSpPr>
          <p:cNvPr id="4" name="Slide Number Placeholder 3"/>
          <p:cNvSpPr>
            <a:spLocks noGrp="1"/>
          </p:cNvSpPr>
          <p:nvPr>
            <p:ph type="sldNum" sz="quarter" idx="5"/>
          </p:nvPr>
        </p:nvSpPr>
        <p:spPr/>
        <p:txBody>
          <a:bodyPr/>
          <a:lstStyle/>
          <a:p>
            <a:fld id="{022F4548-20F5-0843-898C-DF2B45150396}"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là địa danh nào?</a:t>
            </a:r>
            <a:endParaRPr lang="en-US" dirty="0"/>
          </a:p>
          <a:p>
            <a:r>
              <a:rPr lang="en-US" dirty="0"/>
              <a:t>Bức ảnh có cây đa, cổng làng, bến nước. Đây là địa danh nổi tiếng ở Hà Nội - làng cổ Đường Lâm, Sơn Tây, Hà Nội</a:t>
            </a:r>
            <a:endParaRPr lang="en-US" dirty="0"/>
          </a:p>
        </p:txBody>
      </p:sp>
      <p:sp>
        <p:nvSpPr>
          <p:cNvPr id="4" name="Slide Number Placeholder 3"/>
          <p:cNvSpPr>
            <a:spLocks noGrp="1"/>
          </p:cNvSpPr>
          <p:nvPr>
            <p:ph type="sldNum" sz="quarter" idx="5"/>
          </p:nvPr>
        </p:nvSpPr>
        <p:spPr/>
        <p:txBody>
          <a:bodyPr/>
          <a:lstStyle/>
          <a:p>
            <a:fld id="{022F4548-20F5-0843-898C-DF2B45150396}"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Đây cũng là nơi sinh ra người con tài năng của đất Việt – Thám hoa Giang Văn Minh. Ông được người đời tôn sùng là một người trí dũng song toàn. Vậy trí dũng của ông được thể hiện như nào? Chúng ta cùng tìm hiểu qua bài tập đọc ngày hôm nay!</a:t>
            </a:r>
            <a:endParaRPr lang="en-US" dirty="0"/>
          </a:p>
        </p:txBody>
      </p:sp>
      <p:sp>
        <p:nvSpPr>
          <p:cNvPr id="4" name="Slide Number Placeholder 3"/>
          <p:cNvSpPr>
            <a:spLocks noGrp="1"/>
          </p:cNvSpPr>
          <p:nvPr>
            <p:ph type="sldNum" sz="quarter" idx="5"/>
          </p:nvPr>
        </p:nvSpPr>
        <p:spPr/>
        <p:txBody>
          <a:bodyPr/>
          <a:lstStyle/>
          <a:p>
            <a:fld id="{022F4548-20F5-0843-898C-DF2B45150396}"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F4548-20F5-0843-898C-DF2B4515039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8" Type="http://schemas.openxmlformats.org/officeDocument/2006/relationships/theme" Target="../theme/theme1.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1.svg"/><Relationship Id="rId7" Type="http://schemas.openxmlformats.org/officeDocument/2006/relationships/image" Target="../media/image15.png"/><Relationship Id="rId6" Type="http://schemas.openxmlformats.org/officeDocument/2006/relationships/image" Target="../media/image4.svg"/><Relationship Id="rId5" Type="http://schemas.openxmlformats.org/officeDocument/2006/relationships/image" Target="../media/image5.png"/><Relationship Id="rId4" Type="http://schemas.openxmlformats.org/officeDocument/2006/relationships/image" Target="../media/image2.svg"/><Relationship Id="rId3" Type="http://schemas.openxmlformats.org/officeDocument/2006/relationships/image" Target="../media/image3.png"/><Relationship Id="rId22" Type="http://schemas.openxmlformats.org/officeDocument/2006/relationships/notesSlide" Target="../notesSlides/notesSlide4.xml"/><Relationship Id="rId21" Type="http://schemas.openxmlformats.org/officeDocument/2006/relationships/slideLayout" Target="../slideLayouts/slideLayout7.xml"/><Relationship Id="rId20" Type="http://schemas.openxmlformats.org/officeDocument/2006/relationships/image" Target="../media/image21.png"/><Relationship Id="rId2" Type="http://schemas.openxmlformats.org/officeDocument/2006/relationships/image" Target="../media/image1.svg"/><Relationship Id="rId19" Type="http://schemas.openxmlformats.org/officeDocument/2006/relationships/image" Target="../media/image20.png"/><Relationship Id="rId18" Type="http://schemas.openxmlformats.org/officeDocument/2006/relationships/image" Target="../media/image19.png"/><Relationship Id="rId17" Type="http://schemas.openxmlformats.org/officeDocument/2006/relationships/image" Target="../media/image18.png"/><Relationship Id="rId16" Type="http://schemas.openxmlformats.org/officeDocument/2006/relationships/image" Target="../media/image5.svg"/><Relationship Id="rId15" Type="http://schemas.openxmlformats.org/officeDocument/2006/relationships/image" Target="../media/image6.png"/><Relationship Id="rId14" Type="http://schemas.openxmlformats.org/officeDocument/2006/relationships/image" Target="../media/image13.svg"/><Relationship Id="rId13" Type="http://schemas.openxmlformats.org/officeDocument/2006/relationships/image" Target="../media/image17.png"/><Relationship Id="rId12" Type="http://schemas.openxmlformats.org/officeDocument/2006/relationships/image" Target="../media/image7.svg"/><Relationship Id="rId11" Type="http://schemas.openxmlformats.org/officeDocument/2006/relationships/image" Target="../media/image8.png"/><Relationship Id="rId10" Type="http://schemas.openxmlformats.org/officeDocument/2006/relationships/image" Target="../media/image12.sv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4.svg"/><Relationship Id="rId7" Type="http://schemas.openxmlformats.org/officeDocument/2006/relationships/image" Target="../media/image23.png"/><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7.svg"/><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16.svg"/><Relationship Id="rId3" Type="http://schemas.openxmlformats.org/officeDocument/2006/relationships/image" Target="../media/image25.png"/><Relationship Id="rId2" Type="http://schemas.openxmlformats.org/officeDocument/2006/relationships/image" Target="../media/image15.sv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hdphoto" Target="../media/image28.wdp"/><Relationship Id="rId6" Type="http://schemas.openxmlformats.org/officeDocument/2006/relationships/image" Target="../media/image27.png"/><Relationship Id="rId5" Type="http://schemas.openxmlformats.org/officeDocument/2006/relationships/image" Target="../media/image17.svg"/><Relationship Id="rId4" Type="http://schemas.openxmlformats.org/officeDocument/2006/relationships/image" Target="../media/image26.png"/><Relationship Id="rId3" Type="http://schemas.openxmlformats.org/officeDocument/2006/relationships/image" Target="../media/image1.png"/><Relationship Id="rId2" Type="http://schemas.openxmlformats.org/officeDocument/2006/relationships/image" Target="../media/image16.sv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4.sv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4.sv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4.sv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7.svg"/><Relationship Id="rId4" Type="http://schemas.openxmlformats.org/officeDocument/2006/relationships/image" Target="../media/image26.png"/><Relationship Id="rId3" Type="http://schemas.openxmlformats.org/officeDocument/2006/relationships/image" Target="../media/image1.png"/><Relationship Id="rId2" Type="http://schemas.openxmlformats.org/officeDocument/2006/relationships/image" Target="../media/image16.sv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17.svg"/><Relationship Id="rId4" Type="http://schemas.openxmlformats.org/officeDocument/2006/relationships/image" Target="../media/image26.png"/><Relationship Id="rId3" Type="http://schemas.openxmlformats.org/officeDocument/2006/relationships/image" Target="../media/image1.png"/><Relationship Id="rId2" Type="http://schemas.openxmlformats.org/officeDocument/2006/relationships/image" Target="../media/image16.sv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9" Type="http://schemas.openxmlformats.org/officeDocument/2006/relationships/image" Target="../media/image17.svg"/><Relationship Id="rId8" Type="http://schemas.openxmlformats.org/officeDocument/2006/relationships/image" Target="../media/image26.png"/><Relationship Id="rId7" Type="http://schemas.openxmlformats.org/officeDocument/2006/relationships/image" Target="../media/image14.svg"/><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4.png"/><Relationship Id="rId10" Type="http://schemas.openxmlformats.org/officeDocument/2006/relationships/slideLayout" Target="../slideLayouts/slideLayout7.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4.png"/><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8.svg"/><Relationship Id="rId6" Type="http://schemas.openxmlformats.org/officeDocument/2006/relationships/image" Target="../media/image35.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21.svg"/><Relationship Id="rId7" Type="http://schemas.openxmlformats.org/officeDocument/2006/relationships/image" Target="../media/image39.png"/><Relationship Id="rId6" Type="http://schemas.openxmlformats.org/officeDocument/2006/relationships/image" Target="../media/image20.svg"/><Relationship Id="rId5" Type="http://schemas.openxmlformats.org/officeDocument/2006/relationships/image" Target="../media/image38.png"/><Relationship Id="rId4" Type="http://schemas.openxmlformats.org/officeDocument/2006/relationships/image" Target="../media/image22.png"/><Relationship Id="rId3" Type="http://schemas.openxmlformats.org/officeDocument/2006/relationships/image" Target="../media/image19.svg"/><Relationship Id="rId2" Type="http://schemas.openxmlformats.org/officeDocument/2006/relationships/image" Target="../media/image37.png"/><Relationship Id="rId12" Type="http://schemas.openxmlformats.org/officeDocument/2006/relationships/slideLayout" Target="../slideLayouts/slideLayout7.xml"/><Relationship Id="rId11" Type="http://schemas.openxmlformats.org/officeDocument/2006/relationships/image" Target="../media/image41.png"/><Relationship Id="rId10" Type="http://schemas.openxmlformats.org/officeDocument/2006/relationships/image" Target="../media/image22.svg"/><Relationship Id="rId1" Type="http://schemas.openxmlformats.org/officeDocument/2006/relationships/image" Target="../media/image36.jpe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4.png"/><Relationship Id="rId6" Type="http://schemas.openxmlformats.org/officeDocument/2006/relationships/image" Target="../media/image43.jpe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9" Type="http://schemas.openxmlformats.org/officeDocument/2006/relationships/image" Target="../media/image18.svg"/><Relationship Id="rId8" Type="http://schemas.openxmlformats.org/officeDocument/2006/relationships/image" Target="../media/image35.png"/><Relationship Id="rId7" Type="http://schemas.microsoft.com/office/2007/relationships/hdphoto" Target="../media/image46.wdp"/><Relationship Id="rId6" Type="http://schemas.openxmlformats.org/officeDocument/2006/relationships/image" Target="../media/image45.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4.png"/><Relationship Id="rId2" Type="http://schemas.openxmlformats.org/officeDocument/2006/relationships/image" Target="../media/image22.png"/><Relationship Id="rId11" Type="http://schemas.openxmlformats.org/officeDocument/2006/relationships/slideLayout" Target="../slideLayouts/slideLayout7.xml"/><Relationship Id="rId10" Type="http://schemas.openxmlformats.org/officeDocument/2006/relationships/image" Target="../media/image4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8.png"/><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35.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9" Type="http://schemas.openxmlformats.org/officeDocument/2006/relationships/image" Target="../media/image17.svg"/><Relationship Id="rId8" Type="http://schemas.openxmlformats.org/officeDocument/2006/relationships/image" Target="../media/image26.png"/><Relationship Id="rId7" Type="http://schemas.openxmlformats.org/officeDocument/2006/relationships/image" Target="../media/image14.svg"/><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4.png"/><Relationship Id="rId10" Type="http://schemas.openxmlformats.org/officeDocument/2006/relationships/slideLayout" Target="../slideLayouts/slideLayout7.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4.svg"/><Relationship Id="rId7" Type="http://schemas.openxmlformats.org/officeDocument/2006/relationships/image" Target="../media/image5.png"/><Relationship Id="rId6" Type="http://schemas.openxmlformats.org/officeDocument/2006/relationships/image" Target="../media/image3.svg"/><Relationship Id="rId5" Type="http://schemas.openxmlformats.org/officeDocument/2006/relationships/image" Target="../media/image4.png"/><Relationship Id="rId4" Type="http://schemas.openxmlformats.org/officeDocument/2006/relationships/image" Target="../media/image2.svg"/><Relationship Id="rId3" Type="http://schemas.openxmlformats.org/officeDocument/2006/relationships/image" Target="../media/image3.png"/><Relationship Id="rId2" Type="http://schemas.openxmlformats.org/officeDocument/2006/relationships/image" Target="../media/image1.svg"/><Relationship Id="rId15" Type="http://schemas.openxmlformats.org/officeDocument/2006/relationships/slideLayout" Target="../slideLayouts/slideLayout7.xml"/><Relationship Id="rId14" Type="http://schemas.openxmlformats.org/officeDocument/2006/relationships/image" Target="../media/image7.svg"/><Relationship Id="rId13" Type="http://schemas.openxmlformats.org/officeDocument/2006/relationships/image" Target="../media/image8.png"/><Relationship Id="rId12" Type="http://schemas.openxmlformats.org/officeDocument/2006/relationships/image" Target="../media/image6.svg"/><Relationship Id="rId11" Type="http://schemas.openxmlformats.org/officeDocument/2006/relationships/image" Target="../media/image7.png"/><Relationship Id="rId10" Type="http://schemas.openxmlformats.org/officeDocument/2006/relationships/image" Target="../media/image5.sv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8.png"/><Relationship Id="rId3"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6.png"/><Relationship Id="rId7" Type="http://schemas.openxmlformats.org/officeDocument/2006/relationships/image" Target="../media/image8.png"/><Relationship Id="rId6" Type="http://schemas.openxmlformats.org/officeDocument/2006/relationships/image" Target="../media/image14.svg"/><Relationship Id="rId5" Type="http://schemas.openxmlformats.org/officeDocument/2006/relationships/image" Target="../media/image23.png"/><Relationship Id="rId4" Type="http://schemas.openxmlformats.org/officeDocument/2006/relationships/image" Target="../media/image23.svg"/><Relationship Id="rId3" Type="http://schemas.openxmlformats.org/officeDocument/2006/relationships/image" Target="../media/image50.png"/><Relationship Id="rId2" Type="http://schemas.openxmlformats.org/officeDocument/2006/relationships/image" Target="../media/image3.png"/><Relationship Id="rId14" Type="http://schemas.openxmlformats.org/officeDocument/2006/relationships/slideLayout" Target="../slideLayouts/slideLayout7.xml"/><Relationship Id="rId13" Type="http://schemas.openxmlformats.org/officeDocument/2006/relationships/image" Target="../media/image25.svg"/><Relationship Id="rId12" Type="http://schemas.openxmlformats.org/officeDocument/2006/relationships/image" Target="../media/image52.png"/><Relationship Id="rId11" Type="http://schemas.openxmlformats.org/officeDocument/2006/relationships/image" Target="../media/image24.svg"/><Relationship Id="rId10" Type="http://schemas.openxmlformats.org/officeDocument/2006/relationships/image" Target="../media/image51.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jpeg"/><Relationship Id="rId2" Type="http://schemas.openxmlformats.org/officeDocument/2006/relationships/image" Target="../media/image1.sv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1.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9.svg"/><Relationship Id="rId7" Type="http://schemas.openxmlformats.org/officeDocument/2006/relationships/image" Target="../media/image12.png"/><Relationship Id="rId6" Type="http://schemas.openxmlformats.org/officeDocument/2006/relationships/image" Target="../media/image8.svg"/><Relationship Id="rId5" Type="http://schemas.openxmlformats.org/officeDocument/2006/relationships/image" Target="../media/image11.png"/><Relationship Id="rId4" Type="http://schemas.openxmlformats.org/officeDocument/2006/relationships/image" Target="../media/image2.svg"/><Relationship Id="rId3" Type="http://schemas.openxmlformats.org/officeDocument/2006/relationships/image" Target="../media/image3.png"/><Relationship Id="rId2" Type="http://schemas.openxmlformats.org/officeDocument/2006/relationships/image" Target="../media/image1.svg"/><Relationship Id="rId14" Type="http://schemas.openxmlformats.org/officeDocument/2006/relationships/slideLayout" Target="../slideLayouts/slideLayout7.xml"/><Relationship Id="rId13" Type="http://schemas.openxmlformats.org/officeDocument/2006/relationships/image" Target="../media/image14.png"/><Relationship Id="rId12" Type="http://schemas.openxmlformats.org/officeDocument/2006/relationships/image" Target="../media/image10.svg"/><Relationship Id="rId11" Type="http://schemas.openxmlformats.org/officeDocument/2006/relationships/image" Target="../media/image13.png"/><Relationship Id="rId10" Type="http://schemas.openxmlformats.org/officeDocument/2006/relationships/image" Target="../media/image7.sv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p:sp>
        <p:nvSpPr>
          <p:cNvPr id="2" name="Text Box 1"/>
          <p:cNvSpPr txBox="1"/>
          <p:nvPr/>
        </p:nvSpPr>
        <p:spPr>
          <a:xfrm>
            <a:off x="2743200" y="1257300"/>
            <a:ext cx="13439140" cy="1445260"/>
          </a:xfrm>
          <a:prstGeom prst="rect">
            <a:avLst/>
          </a:prstGeom>
          <a:noFill/>
        </p:spPr>
        <p:txBody>
          <a:bodyPr wrap="square" rtlCol="0">
            <a:spAutoFit/>
            <a:scene3d>
              <a:camera prst="orthographicFront"/>
              <a:lightRig rig="threePt" dir="t"/>
            </a:scene3d>
          </a:bodyPr>
          <a:p>
            <a:pPr algn="ctr"/>
            <a:r>
              <a:rPr lang="en-US" sz="4400" b="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BÌNH NHÂM</a:t>
            </a:r>
            <a:endParaRPr lang="en-US" sz="4400" b="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4400" b="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4400" b="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 Box 2"/>
          <p:cNvSpPr txBox="1"/>
          <p:nvPr/>
        </p:nvSpPr>
        <p:spPr>
          <a:xfrm>
            <a:off x="2971800" y="2857500"/>
            <a:ext cx="13439140" cy="1076325"/>
          </a:xfrm>
          <a:prstGeom prst="rect">
            <a:avLst/>
          </a:prstGeom>
          <a:noFill/>
        </p:spPr>
        <p:txBody>
          <a:bodyPr wrap="square" rtlCol="0">
            <a:spAutoFit/>
            <a:scene3d>
              <a:camera prst="orthographicFront"/>
              <a:lightRig rig="threePt" dir="t"/>
            </a:scene3d>
          </a:bodyPr>
          <a:p>
            <a:pPr algn="ctr"/>
            <a:r>
              <a:rPr lang="en-US" sz="320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 ĐỌC - LỚP 5</a:t>
            </a:r>
            <a:endParaRPr lang="en-US" sz="320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320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en-US" sz="320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ext Box 3"/>
          <p:cNvSpPr txBox="1"/>
          <p:nvPr/>
        </p:nvSpPr>
        <p:spPr>
          <a:xfrm>
            <a:off x="3429000" y="4457700"/>
            <a:ext cx="13439140" cy="768350"/>
          </a:xfrm>
          <a:prstGeom prst="rect">
            <a:avLst/>
          </a:prstGeom>
          <a:noFill/>
        </p:spPr>
        <p:txBody>
          <a:bodyPr wrap="square" rtlCol="0">
            <a:spAutoFit/>
            <a:scene3d>
              <a:camera prst="orthographicFront"/>
              <a:lightRig rig="threePt" dir="t"/>
            </a:scene3d>
          </a:bodyPr>
          <a:p>
            <a:pPr algn="ctr"/>
            <a:r>
              <a:rPr lang="en-US" sz="44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 21: Trí dũng song toàn                                   </a:t>
            </a:r>
            <a:endParaRPr lang="en-US" sz="44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802513" y="396866"/>
            <a:ext cx="6682974" cy="2162443"/>
            <a:chOff x="0" y="0"/>
            <a:chExt cx="8910632" cy="2883256"/>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0" y="208511"/>
              <a:ext cx="8910632" cy="2674745"/>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60755" y="0"/>
              <a:ext cx="1628171" cy="417020"/>
            </a:xfrm>
            <a:prstGeom prst="rect">
              <a:avLst/>
            </a:prstGeom>
          </p:spPr>
        </p:pic>
        <p:sp>
          <p:nvSpPr>
            <p:cNvPr id="5" name="TextBox 5"/>
            <p:cNvSpPr txBox="1"/>
            <p:nvPr/>
          </p:nvSpPr>
          <p:spPr>
            <a:xfrm>
              <a:off x="448331" y="875482"/>
              <a:ext cx="8053017" cy="1279837"/>
            </a:xfrm>
            <a:prstGeom prst="rect">
              <a:avLst/>
            </a:prstGeom>
          </p:spPr>
          <p:txBody>
            <a:bodyPr lIns="0" tIns="0" rIns="0" bIns="0" rtlCol="0" anchor="t">
              <a:spAutoFit/>
            </a:bodyPr>
            <a:lstStyle/>
            <a:p>
              <a:pPr algn="ctr">
                <a:lnSpc>
                  <a:spcPts val="7055"/>
                </a:lnSpc>
              </a:pPr>
              <a:r>
                <a:rPr lang="en-US" sz="7200" b="1" dirty="0">
                  <a:solidFill>
                    <a:srgbClr val="FF0000"/>
                  </a:solidFill>
                  <a:latin typeface="#9Slide05 SVNBulgary" pitchFamily="2" charset="0"/>
                </a:rPr>
                <a:t>Chia </a:t>
              </a:r>
              <a:r>
                <a:rPr lang="en-US" sz="7200" b="1" dirty="0" err="1">
                  <a:solidFill>
                    <a:srgbClr val="FF0000"/>
                  </a:solidFill>
                  <a:latin typeface="#9Slide05 SVNBulgary" pitchFamily="2" charset="0"/>
                </a:rPr>
                <a:t>đoạn</a:t>
              </a:r>
              <a:endParaRPr lang="en-US" sz="7200" b="1" dirty="0">
                <a:solidFill>
                  <a:srgbClr val="FF0000"/>
                </a:solidFill>
                <a:latin typeface="#9Slide05 SVNBulgary" pitchFamily="2" charset="0"/>
              </a:endParaRPr>
            </a:p>
          </p:txBody>
        </p:sp>
      </p:grpSp>
      <p:pic>
        <p:nvPicPr>
          <p:cNvPr id="26" name="Picture 2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21020">
            <a:off x="14601648" y="777041"/>
            <a:ext cx="2111430" cy="2030812"/>
          </a:xfrm>
          <a:prstGeom prst="rect">
            <a:avLst/>
          </a:prstGeom>
        </p:spPr>
      </p:pic>
      <p:pic>
        <p:nvPicPr>
          <p:cNvPr id="27" name="Picture 2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417726" y="3707995"/>
            <a:ext cx="1077606" cy="1077606"/>
          </a:xfrm>
          <a:prstGeom prst="rect">
            <a:avLst/>
          </a:prstGeom>
        </p:spPr>
      </p:pic>
      <p:pic>
        <p:nvPicPr>
          <p:cNvPr id="28" name="Picture 2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10110">
            <a:off x="529880" y="3890621"/>
            <a:ext cx="997640" cy="997640"/>
          </a:xfrm>
          <a:prstGeom prst="rect">
            <a:avLst/>
          </a:prstGeom>
        </p:spPr>
      </p:pic>
      <p:pic>
        <p:nvPicPr>
          <p:cNvPr id="29" name="Picture 2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606561">
            <a:off x="2617484" y="7853860"/>
            <a:ext cx="1165828" cy="443405"/>
          </a:xfrm>
          <a:prstGeom prst="rect">
            <a:avLst/>
          </a:prstGeom>
        </p:spPr>
      </p:pic>
      <p:pic>
        <p:nvPicPr>
          <p:cNvPr id="30" name="Picture 3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74392">
            <a:off x="1946495" y="920070"/>
            <a:ext cx="1950434" cy="1744752"/>
          </a:xfrm>
          <a:prstGeom prst="rect">
            <a:avLst/>
          </a:prstGeom>
        </p:spPr>
      </p:pic>
      <p:pic>
        <p:nvPicPr>
          <p:cNvPr id="31" name="Picture 3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7900093">
            <a:off x="15438994" y="9059217"/>
            <a:ext cx="2020776" cy="661345"/>
          </a:xfrm>
          <a:prstGeom prst="rect">
            <a:avLst/>
          </a:prstGeom>
        </p:spPr>
      </p:pic>
      <p:grpSp>
        <p:nvGrpSpPr>
          <p:cNvPr id="39" name="Group 38"/>
          <p:cNvGrpSpPr/>
          <p:nvPr/>
        </p:nvGrpSpPr>
        <p:grpSpPr>
          <a:xfrm>
            <a:off x="3169914" y="3265228"/>
            <a:ext cx="12527286" cy="1267749"/>
            <a:chOff x="3749029" y="3246255"/>
            <a:chExt cx="11948171" cy="1267749"/>
          </a:xfrm>
        </p:grpSpPr>
        <p:grpSp>
          <p:nvGrpSpPr>
            <p:cNvPr id="32" name="Group 31"/>
            <p:cNvGrpSpPr/>
            <p:nvPr/>
          </p:nvGrpSpPr>
          <p:grpSpPr>
            <a:xfrm>
              <a:off x="4742207" y="3246255"/>
              <a:ext cx="10954993" cy="1231106"/>
              <a:chOff x="3172465" y="4708358"/>
              <a:chExt cx="9722803" cy="1231106"/>
            </a:xfrm>
          </p:grpSpPr>
          <p:grpSp>
            <p:nvGrpSpPr>
              <p:cNvPr id="6" name="Group 6"/>
              <p:cNvGrpSpPr/>
              <p:nvPr/>
            </p:nvGrpSpPr>
            <p:grpSpPr>
              <a:xfrm>
                <a:off x="3172465" y="4708358"/>
                <a:ext cx="9722803" cy="1231106"/>
                <a:chOff x="203805" y="0"/>
                <a:chExt cx="5576248" cy="706067"/>
              </a:xfrm>
            </p:grpSpPr>
            <p:sp>
              <p:nvSpPr>
                <p:cNvPr id="7" name="Freeform 7"/>
                <p:cNvSpPr/>
                <p:nvPr/>
              </p:nvSpPr>
              <p:spPr>
                <a:xfrm>
                  <a:off x="203805" y="0"/>
                  <a:ext cx="5576248" cy="706067"/>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8" name="TextBox 8"/>
              <p:cNvSpPr txBox="1"/>
              <p:nvPr/>
            </p:nvSpPr>
            <p:spPr>
              <a:xfrm>
                <a:off x="3713991" y="5034456"/>
                <a:ext cx="7146514" cy="624145"/>
              </a:xfrm>
              <a:prstGeom prst="rect">
                <a:avLst/>
              </a:prstGeom>
            </p:spPr>
            <p:txBody>
              <a:bodyPr wrap="square" lIns="0" tIns="0" rIns="0" bIns="0" rtlCol="0" anchor="t">
                <a:spAutoFit/>
              </a:bodyPr>
              <a:lstStyle/>
              <a:p>
                <a:pPr>
                  <a:lnSpc>
                    <a:spcPts val="4800"/>
                  </a:lnSpc>
                </a:pPr>
                <a:r>
                  <a:rPr lang="en-US" altLang="en-US" sz="4800" dirty="0" err="1"/>
                  <a:t>Đoạn</a:t>
                </a:r>
                <a:r>
                  <a:rPr lang="en-US" altLang="en-US" sz="4800" dirty="0"/>
                  <a:t> 1.  </a:t>
                </a:r>
                <a:r>
                  <a:rPr lang="en-US" altLang="en-US" sz="4800" dirty="0" err="1"/>
                  <a:t>Từ</a:t>
                </a:r>
                <a:r>
                  <a:rPr lang="en-US" altLang="en-US" sz="4800" dirty="0"/>
                  <a:t> </a:t>
                </a:r>
                <a:r>
                  <a:rPr lang="en-US" altLang="en-US" sz="4800" dirty="0" err="1"/>
                  <a:t>đầu</a:t>
                </a:r>
                <a:r>
                  <a:rPr lang="en-US" altLang="en-US" sz="4800" dirty="0"/>
                  <a:t> … </a:t>
                </a:r>
                <a:r>
                  <a:rPr lang="en-US" altLang="en-US" sz="4800" b="1" i="1" dirty="0" err="1"/>
                  <a:t>cho</a:t>
                </a:r>
                <a:r>
                  <a:rPr lang="en-US" altLang="en-US" sz="4800" b="1" i="1" dirty="0"/>
                  <a:t> ra </a:t>
                </a:r>
                <a:r>
                  <a:rPr lang="en-US" altLang="en-US" sz="4800" b="1" i="1" dirty="0" err="1"/>
                  <a:t>lẽ</a:t>
                </a:r>
                <a:r>
                  <a:rPr lang="en-US" altLang="en-US" sz="4800" dirty="0"/>
                  <a:t>.</a:t>
                </a:r>
                <a:endParaRPr lang="en-US" altLang="en-US" sz="4800" dirty="0"/>
              </a:p>
            </p:txBody>
          </p:sp>
        </p:grpSp>
        <p:pic>
          <p:nvPicPr>
            <p:cNvPr id="7170" name="Picture 2" descr="Number one free ico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49029" y="32469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3163425" y="5000465"/>
            <a:ext cx="13567442" cy="1267099"/>
            <a:chOff x="3784471" y="4981617"/>
            <a:chExt cx="12954108" cy="1267099"/>
          </a:xfrm>
        </p:grpSpPr>
        <p:grpSp>
          <p:nvGrpSpPr>
            <p:cNvPr id="9" name="Group 9"/>
            <p:cNvGrpSpPr/>
            <p:nvPr/>
          </p:nvGrpSpPr>
          <p:grpSpPr>
            <a:xfrm>
              <a:off x="4776312" y="5001404"/>
              <a:ext cx="10920888" cy="1231106"/>
              <a:chOff x="0" y="1"/>
              <a:chExt cx="2446935" cy="837860"/>
            </a:xfrm>
          </p:grpSpPr>
          <p:sp>
            <p:nvSpPr>
              <p:cNvPr id="10" name="Freeform 10"/>
              <p:cNvSpPr/>
              <p:nvPr/>
            </p:nvSpPr>
            <p:spPr>
              <a:xfrm>
                <a:off x="0" y="1"/>
                <a:ext cx="2446935" cy="837860"/>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4" name="TextBox 33"/>
            <p:cNvSpPr txBox="1"/>
            <p:nvPr/>
          </p:nvSpPr>
          <p:spPr>
            <a:xfrm>
              <a:off x="5308579" y="5045942"/>
              <a:ext cx="11430000" cy="1085810"/>
            </a:xfrm>
            <a:prstGeom prst="rect">
              <a:avLst/>
            </a:prstGeom>
            <a:noFill/>
          </p:spPr>
          <p:txBody>
            <a:bodyPr wrap="square">
              <a:spAutoFit/>
            </a:bodyPr>
            <a:lstStyle/>
            <a:p>
              <a:pPr eaLnBrk="1" hangingPunct="1">
                <a:lnSpc>
                  <a:spcPct val="150000"/>
                </a:lnSpc>
              </a:pPr>
              <a:r>
                <a:rPr lang="en-US" altLang="en-US" sz="4800" dirty="0" err="1"/>
                <a:t>Đoạn</a:t>
              </a:r>
              <a:r>
                <a:rPr lang="en-US" altLang="en-US" sz="4800" dirty="0"/>
                <a:t> 2.</a:t>
              </a:r>
              <a:r>
                <a:rPr lang="en-US" altLang="en-US" sz="4800" b="1" i="1" dirty="0"/>
                <a:t> Thám hoa </a:t>
              </a:r>
              <a:r>
                <a:rPr lang="en-US" altLang="en-US" sz="4800" dirty="0"/>
                <a:t>… </a:t>
              </a:r>
              <a:r>
                <a:rPr lang="en-US" altLang="en-US" sz="4800" b="1" i="1" dirty="0"/>
                <a:t>đền mạng Liễu Thăng</a:t>
              </a:r>
              <a:r>
                <a:rPr lang="en-US" altLang="en-US" sz="4800" dirty="0"/>
                <a:t>.</a:t>
              </a:r>
              <a:endParaRPr lang="en-US" altLang="en-US" sz="4800" dirty="0"/>
            </a:p>
          </p:txBody>
        </p:sp>
        <p:pic>
          <p:nvPicPr>
            <p:cNvPr id="7172" name="Picture 4" descr="Number 2 free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84471" y="4981617"/>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3165198" y="6800407"/>
            <a:ext cx="12532002" cy="1275156"/>
            <a:chOff x="3786243" y="6781559"/>
            <a:chExt cx="11910957" cy="1275156"/>
          </a:xfrm>
        </p:grpSpPr>
        <p:grpSp>
          <p:nvGrpSpPr>
            <p:cNvPr id="12" name="Group 12"/>
            <p:cNvGrpSpPr/>
            <p:nvPr/>
          </p:nvGrpSpPr>
          <p:grpSpPr>
            <a:xfrm>
              <a:off x="4776313" y="6789616"/>
              <a:ext cx="10920887" cy="1231107"/>
              <a:chOff x="0" y="0"/>
              <a:chExt cx="2446935" cy="837861"/>
            </a:xfrm>
          </p:grpSpPr>
          <p:sp>
            <p:nvSpPr>
              <p:cNvPr id="13" name="Freeform 13"/>
              <p:cNvSpPr/>
              <p:nvPr/>
            </p:nvSpPr>
            <p:spPr>
              <a:xfrm>
                <a:off x="0" y="0"/>
                <a:ext cx="2446935" cy="837861"/>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6" name="TextBox 35"/>
            <p:cNvSpPr txBox="1"/>
            <p:nvPr/>
          </p:nvSpPr>
          <p:spPr>
            <a:xfrm>
              <a:off x="5225212" y="6781559"/>
              <a:ext cx="10225847" cy="1085810"/>
            </a:xfrm>
            <a:prstGeom prst="rect">
              <a:avLst/>
            </a:prstGeom>
            <a:noFill/>
          </p:spPr>
          <p:txBody>
            <a:bodyPr wrap="square">
              <a:spAutoFit/>
            </a:bodyPr>
            <a:lstStyle/>
            <a:p>
              <a:pPr eaLnBrk="1" hangingPunct="1">
                <a:lnSpc>
                  <a:spcPct val="150000"/>
                </a:lnSpc>
              </a:pPr>
              <a:r>
                <a:rPr lang="en-US" altLang="en-US" sz="4800" dirty="0" err="1"/>
                <a:t>Đoạn</a:t>
              </a:r>
              <a:r>
                <a:rPr lang="en-US" altLang="en-US" sz="4800" dirty="0"/>
                <a:t> 3. </a:t>
              </a:r>
              <a:r>
                <a:rPr lang="en-US" altLang="en-US" sz="4800" b="1" i="1" dirty="0" err="1"/>
                <a:t>Lần</a:t>
              </a:r>
              <a:r>
                <a:rPr lang="en-US" altLang="en-US" sz="4800" b="1" i="1" dirty="0"/>
                <a:t> </a:t>
              </a:r>
              <a:r>
                <a:rPr lang="en-US" altLang="en-US" sz="4800" b="1" i="1" dirty="0" err="1"/>
                <a:t>khác</a:t>
              </a:r>
              <a:r>
                <a:rPr lang="en-US" altLang="en-US" sz="4800" b="1" i="1" dirty="0"/>
                <a:t> </a:t>
              </a:r>
              <a:r>
                <a:rPr lang="en-US" altLang="en-US" sz="4800" dirty="0"/>
                <a:t>… </a:t>
              </a:r>
              <a:r>
                <a:rPr lang="en-US" altLang="en-US" sz="4800" b="1" i="1" dirty="0" err="1"/>
                <a:t>sai</a:t>
              </a:r>
              <a:r>
                <a:rPr lang="en-US" altLang="en-US" sz="4800" b="1" i="1" dirty="0"/>
                <a:t> </a:t>
              </a:r>
              <a:r>
                <a:rPr lang="en-US" altLang="en-US" sz="4800" b="1" i="1" dirty="0" err="1"/>
                <a:t>người</a:t>
              </a:r>
              <a:r>
                <a:rPr lang="en-US" altLang="en-US" sz="4800" b="1" i="1" dirty="0"/>
                <a:t> </a:t>
              </a:r>
              <a:r>
                <a:rPr lang="en-US" altLang="en-US" sz="4800" b="1" i="1" dirty="0" err="1"/>
                <a:t>ám</a:t>
              </a:r>
              <a:r>
                <a:rPr lang="en-US" altLang="en-US" sz="4800" b="1" i="1" dirty="0"/>
                <a:t> </a:t>
              </a:r>
              <a:r>
                <a:rPr lang="en-US" altLang="en-US" sz="4800" b="1" i="1" dirty="0" err="1"/>
                <a:t>hại</a:t>
              </a:r>
              <a:r>
                <a:rPr lang="en-US" altLang="en-US" sz="4800" b="1" i="1" dirty="0"/>
                <a:t> </a:t>
              </a:r>
              <a:r>
                <a:rPr lang="en-US" altLang="en-US" sz="4800" b="1" i="1" dirty="0" err="1"/>
                <a:t>ông</a:t>
              </a:r>
              <a:r>
                <a:rPr lang="en-US" altLang="en-US" sz="4800" dirty="0"/>
                <a:t>.</a:t>
              </a:r>
              <a:endParaRPr lang="en-US" altLang="en-US" sz="4800" dirty="0"/>
            </a:p>
          </p:txBody>
        </p:sp>
        <p:pic>
          <p:nvPicPr>
            <p:cNvPr id="7174" name="Picture 6" descr="Number 3 free ico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86243" y="6789616"/>
              <a:ext cx="1267099" cy="12670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3169914" y="8594953"/>
            <a:ext cx="12527286" cy="1267099"/>
            <a:chOff x="3790959" y="8576105"/>
            <a:chExt cx="11940347" cy="1267099"/>
          </a:xfrm>
        </p:grpSpPr>
        <p:grpSp>
          <p:nvGrpSpPr>
            <p:cNvPr id="14" name="Group 14"/>
            <p:cNvGrpSpPr/>
            <p:nvPr/>
          </p:nvGrpSpPr>
          <p:grpSpPr>
            <a:xfrm>
              <a:off x="4810419" y="8601753"/>
              <a:ext cx="10920887" cy="1231106"/>
              <a:chOff x="0" y="0"/>
              <a:chExt cx="2446935" cy="959526"/>
            </a:xfrm>
          </p:grpSpPr>
          <p:sp>
            <p:nvSpPr>
              <p:cNvPr id="15" name="Freeform 15"/>
              <p:cNvSpPr/>
              <p:nvPr/>
            </p:nvSpPr>
            <p:spPr>
              <a:xfrm>
                <a:off x="0" y="0"/>
                <a:ext cx="2446935" cy="959526"/>
              </a:xfrm>
              <a:custGeom>
                <a:avLst/>
                <a:gdLst/>
                <a:ahLst/>
                <a:cxnLst/>
                <a:rect l="l" t="t" r="r" b="b"/>
                <a:pathLst>
                  <a:path w="2446935" h="959526">
                    <a:moveTo>
                      <a:pt x="2322475" y="959526"/>
                    </a:moveTo>
                    <a:lnTo>
                      <a:pt x="124460" y="959526"/>
                    </a:lnTo>
                    <a:cubicBezTo>
                      <a:pt x="55880" y="959526"/>
                      <a:pt x="0" y="903646"/>
                      <a:pt x="0" y="835066"/>
                    </a:cubicBezTo>
                    <a:lnTo>
                      <a:pt x="0" y="124460"/>
                    </a:lnTo>
                    <a:cubicBezTo>
                      <a:pt x="0" y="55880"/>
                      <a:pt x="55880" y="0"/>
                      <a:pt x="124460" y="0"/>
                    </a:cubicBezTo>
                    <a:lnTo>
                      <a:pt x="2322475" y="0"/>
                    </a:lnTo>
                    <a:cubicBezTo>
                      <a:pt x="2391055" y="0"/>
                      <a:pt x="2446935" y="55880"/>
                      <a:pt x="2446935" y="124460"/>
                    </a:cubicBezTo>
                    <a:lnTo>
                      <a:pt x="2446935" y="835066"/>
                    </a:lnTo>
                    <a:cubicBezTo>
                      <a:pt x="2446935" y="903646"/>
                      <a:pt x="2391055" y="959526"/>
                      <a:pt x="2322475" y="959526"/>
                    </a:cubicBezTo>
                    <a:close/>
                  </a:path>
                </a:pathLst>
              </a:custGeom>
              <a:solidFill>
                <a:srgbClr val="FFF9EC"/>
              </a:solidFill>
            </p:spPr>
          </p:sp>
        </p:grpSp>
        <p:sp>
          <p:nvSpPr>
            <p:cNvPr id="38" name="TextBox 37"/>
            <p:cNvSpPr txBox="1"/>
            <p:nvPr/>
          </p:nvSpPr>
          <p:spPr>
            <a:xfrm>
              <a:off x="5235003" y="8585270"/>
              <a:ext cx="9144000" cy="1085810"/>
            </a:xfrm>
            <a:prstGeom prst="rect">
              <a:avLst/>
            </a:prstGeom>
            <a:noFill/>
          </p:spPr>
          <p:txBody>
            <a:bodyPr wrap="square">
              <a:spAutoFit/>
            </a:bodyPr>
            <a:lstStyle/>
            <a:p>
              <a:pPr eaLnBrk="1" hangingPunct="1">
                <a:lnSpc>
                  <a:spcPct val="150000"/>
                </a:lnSpc>
              </a:pPr>
              <a:r>
                <a:rPr lang="en-US" altLang="en-US" sz="4800" dirty="0" err="1"/>
                <a:t>Đoạn</a:t>
              </a:r>
              <a:r>
                <a:rPr lang="en-US" altLang="en-US" sz="4800" dirty="0"/>
                <a:t> 4. </a:t>
              </a:r>
              <a:r>
                <a:rPr lang="en-US" altLang="en-US" sz="4800" b="1" i="1" dirty="0"/>
                <a:t> </a:t>
              </a:r>
              <a:r>
                <a:rPr lang="en-US" altLang="en-US" sz="4800" dirty="0" err="1"/>
                <a:t>Còn</a:t>
              </a:r>
              <a:r>
                <a:rPr lang="en-US" altLang="en-US" sz="4800" dirty="0"/>
                <a:t> </a:t>
              </a:r>
              <a:r>
                <a:rPr lang="en-US" altLang="en-US" sz="4800" dirty="0" err="1"/>
                <a:t>lại</a:t>
              </a:r>
              <a:endParaRPr lang="en-US" altLang="en-US" sz="4800" dirty="0"/>
            </a:p>
          </p:txBody>
        </p:sp>
        <p:pic>
          <p:nvPicPr>
            <p:cNvPr id="7176" name="Picture 8" descr="Number four free ic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90959" y="8576105"/>
              <a:ext cx="1267099" cy="126709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1+#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trips(down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strips(down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strips(downLeft)">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35" name="Picture 3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28583">
            <a:off x="8114474" y="9489414"/>
            <a:ext cx="2020776" cy="661345"/>
          </a:xfrm>
          <a:prstGeom prst="rect">
            <a:avLst/>
          </a:prstGeom>
        </p:spPr>
      </p:pic>
      <p:sp>
        <p:nvSpPr>
          <p:cNvPr id="11" name="Rounded Rectangle 10"/>
          <p:cNvSpPr/>
          <p:nvPr/>
        </p:nvSpPr>
        <p:spPr>
          <a:xfrm>
            <a:off x="966127" y="567884"/>
            <a:ext cx="16619366" cy="8989984"/>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8"/>
          <p:cNvSpPr>
            <a:spLocks noChangeArrowheads="1"/>
          </p:cNvSpPr>
          <p:nvPr/>
        </p:nvSpPr>
        <p:spPr bwMode="auto">
          <a:xfrm>
            <a:off x="7187085" y="4250749"/>
            <a:ext cx="11526097" cy="245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en-US" altLang="en-US" sz="4800" dirty="0">
                <a:solidFill>
                  <a:srgbClr val="000000"/>
                </a:solidFill>
                <a:latin typeface="+mn-lt"/>
              </a:rPr>
              <a:t>  </a:t>
            </a:r>
            <a:r>
              <a:rPr lang="en-US" altLang="en-US" sz="5400" dirty="0">
                <a:solidFill>
                  <a:srgbClr val="000000"/>
                </a:solidFill>
                <a:latin typeface="+mn-lt"/>
              </a:rPr>
              <a:t>Đồng trụ đến giờ rêu vẫn mọc.</a:t>
            </a:r>
            <a:endParaRPr lang="en-US" altLang="en-US" sz="5400" dirty="0">
              <a:solidFill>
                <a:srgbClr val="000000"/>
              </a:solidFill>
              <a:latin typeface="+mn-lt"/>
            </a:endParaRPr>
          </a:p>
          <a:p>
            <a:pPr eaLnBrk="1" hangingPunct="1">
              <a:lnSpc>
                <a:spcPct val="150000"/>
              </a:lnSpc>
            </a:pPr>
            <a:r>
              <a:rPr lang="en-US" altLang="en-US" sz="5400" dirty="0">
                <a:solidFill>
                  <a:srgbClr val="000000"/>
                </a:solidFill>
                <a:latin typeface="Calibri" panose="020F0502020204030204" pitchFamily="34" charset="0"/>
                <a:cs typeface="Calibri" panose="020F0502020204030204" pitchFamily="34" charset="0"/>
              </a:rPr>
              <a:t>  Bạch Đằng thuở trước máu còn loang.</a:t>
            </a:r>
            <a:endParaRPr lang="en-US" altLang="en-US" sz="5400" dirty="0">
              <a:solidFill>
                <a:srgbClr val="000000"/>
              </a:solidFill>
              <a:latin typeface="Calibri" panose="020F0502020204030204" pitchFamily="34" charset="0"/>
              <a:cs typeface="Calibri" panose="020F0502020204030204" pitchFamily="34" charset="0"/>
            </a:endParaRPr>
          </a:p>
        </p:txBody>
      </p:sp>
      <p:sp>
        <p:nvSpPr>
          <p:cNvPr id="16" name="Rectangle 20"/>
          <p:cNvSpPr>
            <a:spLocks noChangeArrowheads="1"/>
          </p:cNvSpPr>
          <p:nvPr/>
        </p:nvSpPr>
        <p:spPr bwMode="auto">
          <a:xfrm>
            <a:off x="2233725" y="7284688"/>
            <a:ext cx="3333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5400" dirty="0" err="1">
                <a:solidFill>
                  <a:srgbClr val="000000"/>
                </a:solidFill>
                <a:latin typeface="+mn-lt"/>
              </a:rPr>
              <a:t>thuở</a:t>
            </a:r>
            <a:r>
              <a:rPr lang="en-US" altLang="en-US" sz="5400" dirty="0">
                <a:solidFill>
                  <a:srgbClr val="000000"/>
                </a:solidFill>
                <a:latin typeface="+mn-lt"/>
              </a:rPr>
              <a:t> </a:t>
            </a:r>
            <a:r>
              <a:rPr lang="en-US" altLang="en-US" sz="5400" dirty="0" err="1">
                <a:solidFill>
                  <a:srgbClr val="000000"/>
                </a:solidFill>
                <a:latin typeface="+mn-lt"/>
              </a:rPr>
              <a:t>trước</a:t>
            </a:r>
            <a:endParaRPr lang="en-US" altLang="en-US" sz="5400" dirty="0">
              <a:solidFill>
                <a:srgbClr val="000000"/>
              </a:solidFill>
              <a:latin typeface="+mn-lt"/>
            </a:endParaRPr>
          </a:p>
        </p:txBody>
      </p:sp>
      <p:sp>
        <p:nvSpPr>
          <p:cNvPr id="17" name="Rectangle 21"/>
          <p:cNvSpPr>
            <a:spLocks noChangeArrowheads="1"/>
          </p:cNvSpPr>
          <p:nvPr/>
        </p:nvSpPr>
        <p:spPr bwMode="auto">
          <a:xfrm>
            <a:off x="2392475" y="6100128"/>
            <a:ext cx="3016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5400" dirty="0" err="1">
                <a:solidFill>
                  <a:srgbClr val="000000"/>
                </a:solidFill>
                <a:latin typeface="+mn-lt"/>
              </a:rPr>
              <a:t>linh</a:t>
            </a:r>
            <a:r>
              <a:rPr lang="en-US" altLang="en-US" sz="5400" dirty="0">
                <a:solidFill>
                  <a:srgbClr val="000000"/>
                </a:solidFill>
                <a:latin typeface="+mn-lt"/>
              </a:rPr>
              <a:t> </a:t>
            </a:r>
            <a:r>
              <a:rPr lang="en-US" altLang="en-US" sz="5400" dirty="0" err="1">
                <a:solidFill>
                  <a:srgbClr val="000000"/>
                </a:solidFill>
                <a:latin typeface="+mn-lt"/>
              </a:rPr>
              <a:t>cữu</a:t>
            </a:r>
            <a:endParaRPr lang="en-US" altLang="en-US" sz="5400" dirty="0">
              <a:solidFill>
                <a:srgbClr val="000000"/>
              </a:solidFill>
              <a:latin typeface="+mn-lt"/>
            </a:endParaRPr>
          </a:p>
        </p:txBody>
      </p:sp>
      <p:sp>
        <p:nvSpPr>
          <p:cNvPr id="18" name="Rectangle 22"/>
          <p:cNvSpPr>
            <a:spLocks noChangeArrowheads="1"/>
          </p:cNvSpPr>
          <p:nvPr/>
        </p:nvSpPr>
        <p:spPr bwMode="auto">
          <a:xfrm>
            <a:off x="2398873" y="4937625"/>
            <a:ext cx="317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5400" dirty="0" err="1">
                <a:solidFill>
                  <a:srgbClr val="000000"/>
                </a:solidFill>
                <a:latin typeface="+mn-lt"/>
              </a:rPr>
              <a:t>cống</a:t>
            </a:r>
            <a:r>
              <a:rPr lang="en-US" altLang="en-US" sz="5400" dirty="0">
                <a:solidFill>
                  <a:srgbClr val="000000"/>
                </a:solidFill>
                <a:latin typeface="+mn-lt"/>
              </a:rPr>
              <a:t> </a:t>
            </a:r>
            <a:r>
              <a:rPr lang="en-US" altLang="en-US" sz="5400" dirty="0" err="1">
                <a:solidFill>
                  <a:srgbClr val="000000"/>
                </a:solidFill>
                <a:latin typeface="+mn-lt"/>
              </a:rPr>
              <a:t>nạp</a:t>
            </a:r>
            <a:endParaRPr lang="en-US" altLang="en-US" sz="5400" dirty="0">
              <a:solidFill>
                <a:srgbClr val="000000"/>
              </a:solidFill>
              <a:latin typeface="+mn-lt"/>
            </a:endParaRPr>
          </a:p>
        </p:txBody>
      </p:sp>
      <p:sp>
        <p:nvSpPr>
          <p:cNvPr id="19" name="Rectangle 23"/>
          <p:cNvSpPr>
            <a:spLocks noChangeArrowheads="1"/>
          </p:cNvSpPr>
          <p:nvPr/>
        </p:nvSpPr>
        <p:spPr bwMode="auto">
          <a:xfrm>
            <a:off x="1499634" y="3753065"/>
            <a:ext cx="49734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5400" dirty="0">
                <a:solidFill>
                  <a:srgbClr val="000000"/>
                </a:solidFill>
                <a:latin typeface="+mn-lt"/>
              </a:rPr>
              <a:t>Liễu Thăng</a:t>
            </a:r>
            <a:endParaRPr lang="en-US" altLang="en-US" sz="5400" dirty="0">
              <a:solidFill>
                <a:srgbClr val="000000"/>
              </a:solidFill>
              <a:latin typeface="+mn-lt"/>
            </a:endParaRPr>
          </a:p>
        </p:txBody>
      </p:sp>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1608565" y="8757305"/>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4857893" y="8854086"/>
            <a:ext cx="1110772" cy="1110772"/>
          </a:xfrm>
          <a:prstGeom prst="rect">
            <a:avLst/>
          </a:prstGeom>
        </p:spPr>
      </p:pic>
      <p:pic>
        <p:nvPicPr>
          <p:cNvPr id="25"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6031918">
            <a:off x="10237802" y="828207"/>
            <a:ext cx="1441729" cy="374849"/>
          </a:xfrm>
          <a:prstGeom prst="rect">
            <a:avLst/>
          </a:prstGeom>
        </p:spPr>
      </p:pic>
      <p:pic>
        <p:nvPicPr>
          <p:cNvPr id="22" name="Picture 9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91955">
            <a:off x="401902" y="335453"/>
            <a:ext cx="1948662" cy="1902603"/>
          </a:xfrm>
          <a:prstGeom prst="rect">
            <a:avLst/>
          </a:prstGeom>
        </p:spPr>
      </p:pic>
      <p:sp>
        <p:nvSpPr>
          <p:cNvPr id="27" name="TextBox 26"/>
          <p:cNvSpPr txBox="1"/>
          <p:nvPr/>
        </p:nvSpPr>
        <p:spPr>
          <a:xfrm>
            <a:off x="7032919" y="729132"/>
            <a:ext cx="3511014" cy="1015663"/>
          </a:xfrm>
          <a:prstGeom prst="rect">
            <a:avLst/>
          </a:prstGeom>
          <a:noFill/>
        </p:spPr>
        <p:txBody>
          <a:bodyPr wrap="square" rtlCol="0">
            <a:spAutoFit/>
          </a:bodyPr>
          <a:lstStyle/>
          <a:p>
            <a:r>
              <a:rPr lang="en-US" sz="6000" b="1" dirty="0"/>
              <a:t>Luyện đọc</a:t>
            </a:r>
            <a:endParaRPr lang="en-US" sz="6000" b="1" dirty="0"/>
          </a:p>
        </p:txBody>
      </p:sp>
      <p:pic>
        <p:nvPicPr>
          <p:cNvPr id="28"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5091585" flipV="1">
            <a:off x="5911915" y="865411"/>
            <a:ext cx="1474421" cy="383348"/>
          </a:xfrm>
          <a:prstGeom prst="rect">
            <a:avLst/>
          </a:prstGeom>
        </p:spPr>
      </p:pic>
      <p:sp>
        <p:nvSpPr>
          <p:cNvPr id="12" name="Rounded Rectangle 11"/>
          <p:cNvSpPr/>
          <p:nvPr/>
        </p:nvSpPr>
        <p:spPr>
          <a:xfrm>
            <a:off x="2398873" y="2101070"/>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Từ</a:t>
            </a:r>
            <a:endParaRPr lang="en-US" sz="5400" b="1" dirty="0">
              <a:solidFill>
                <a:schemeClr val="tx1"/>
              </a:solidFill>
            </a:endParaRPr>
          </a:p>
        </p:txBody>
      </p:sp>
      <p:sp>
        <p:nvSpPr>
          <p:cNvPr id="31" name="Rounded Rectangle 30"/>
          <p:cNvSpPr/>
          <p:nvPr/>
        </p:nvSpPr>
        <p:spPr>
          <a:xfrm>
            <a:off x="10958666" y="2223961"/>
            <a:ext cx="3022600" cy="1305143"/>
          </a:xfrm>
          <a:prstGeom prst="roundRect">
            <a:avLst/>
          </a:prstGeom>
          <a:solidFill>
            <a:srgbClr val="FFD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Câu</a:t>
            </a:r>
            <a:endParaRPr lang="en-US" sz="5400" b="1" dirty="0">
              <a:solidFill>
                <a:schemeClr val="tx1"/>
              </a:solidFill>
            </a:endParaRPr>
          </a:p>
        </p:txBody>
      </p:sp>
      <p:cxnSp>
        <p:nvCxnSpPr>
          <p:cNvPr id="26" name="Straight Connector 25"/>
          <p:cNvCxnSpPr/>
          <p:nvPr/>
        </p:nvCxnSpPr>
        <p:spPr>
          <a:xfrm flipH="1">
            <a:off x="12153895" y="4544994"/>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3665195" y="5761106"/>
            <a:ext cx="316071" cy="9494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ox(i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ox(i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2" presetClass="entr" presetSubtype="4"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500" fill="hold"/>
                                        <p:tgtEl>
                                          <p:spTgt spid="35"/>
                                        </p:tgtEl>
                                        <p:attrNameLst>
                                          <p:attrName>ppt_x</p:attrName>
                                        </p:attrNameLst>
                                      </p:cBhvr>
                                      <p:tavLst>
                                        <p:tav tm="0">
                                          <p:val>
                                            <p:strVal val="#ppt_x"/>
                                          </p:val>
                                        </p:tav>
                                        <p:tav tm="100000">
                                          <p:val>
                                            <p:strVal val="#ppt_x"/>
                                          </p:val>
                                        </p:tav>
                                      </p:tavLst>
                                    </p:anim>
                                    <p:anim calcmode="lin" valueType="num">
                                      <p:cBhvr additive="base">
                                        <p:cTn id="63" dur="500" fill="hold"/>
                                        <p:tgtEl>
                                          <p:spTgt spid="35"/>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1+#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7" grpId="0"/>
      <p:bldP spid="12"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t="22933"/>
          <a:stretch>
            <a:fillRect/>
          </a:stretch>
        </p:blipFill>
        <p:spPr>
          <a:xfrm rot="10632854" flipH="1">
            <a:off x="7468832" y="-2681267"/>
            <a:ext cx="14059385" cy="13574690"/>
          </a:xfrm>
          <a:prstGeom prst="rect">
            <a:avLst/>
          </a:prstGeom>
        </p:spPr>
      </p:pic>
      <p:sp>
        <p:nvSpPr>
          <p:cNvPr id="148" name="Rectangle 147"/>
          <p:cNvSpPr/>
          <p:nvPr/>
        </p:nvSpPr>
        <p:spPr>
          <a:xfrm>
            <a:off x="685801" y="4678140"/>
            <a:ext cx="7892600"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dz</a:t>
            </a:r>
            <a:endParaRPr lang="en-US" dirty="0"/>
          </a:p>
        </p:txBody>
      </p:sp>
      <p:pic>
        <p:nvPicPr>
          <p:cNvPr id="142" name="Picture 14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166052" flipH="1">
            <a:off x="-2234231" y="-9959896"/>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5">
              <a:extLst>
                <a:ext uri="{28A0092B-C50C-407E-A947-70E740481C1C}">
                  <a14:useLocalDpi xmlns:a14="http://schemas.microsoft.com/office/drawing/2010/main" val="0"/>
                </a:ext>
              </a:extLst>
            </a:blip>
            <a:srcRect r="436"/>
            <a:stretch>
              <a:fillRect/>
            </a:stretch>
          </p:blipFill>
          <p:spPr>
            <a:xfrm>
              <a:off x="440391" y="377319"/>
              <a:ext cx="9310315" cy="3349400"/>
            </a:xfrm>
            <a:prstGeom prst="rect">
              <a:avLst/>
            </a:prstGeom>
          </p:spPr>
        </p:pic>
        <p:sp>
          <p:nvSpPr>
            <p:cNvPr id="6" name="TextBox 6"/>
            <p:cNvSpPr txBox="1"/>
            <p:nvPr/>
          </p:nvSpPr>
          <p:spPr>
            <a:xfrm>
              <a:off x="764482" y="1125641"/>
              <a:ext cx="8414232" cy="1152737"/>
            </a:xfrm>
            <a:prstGeom prst="rect">
              <a:avLst/>
            </a:prstGeom>
          </p:spPr>
          <p:txBody>
            <a:bodyPr lIns="0" tIns="0" rIns="0" bIns="0" rtlCol="0" anchor="t">
              <a:spAutoFit/>
            </a:bodyPr>
            <a:lstStyle/>
            <a:p>
              <a:pPr algn="ctr"/>
              <a:r>
                <a:rPr lang="en-US" sz="5400" b="1" dirty="0" err="1">
                  <a:solidFill>
                    <a:srgbClr val="0070C0"/>
                  </a:solidFill>
                </a:rPr>
                <a:t>Trí</a:t>
              </a:r>
              <a:r>
                <a:rPr lang="en-US" sz="5400" b="1" dirty="0">
                  <a:solidFill>
                    <a:srgbClr val="0070C0"/>
                  </a:solidFill>
                </a:rPr>
                <a:t> </a:t>
              </a:r>
              <a:r>
                <a:rPr lang="en-US" sz="5400" b="1" dirty="0" err="1">
                  <a:solidFill>
                    <a:srgbClr val="0070C0"/>
                  </a:solidFill>
                </a:rPr>
                <a:t>dũng</a:t>
              </a:r>
              <a:r>
                <a:rPr lang="en-US" sz="5400" b="1" dirty="0">
                  <a:solidFill>
                    <a:srgbClr val="0070C0"/>
                  </a:solidFill>
                </a:rPr>
                <a:t> song </a:t>
              </a:r>
              <a:r>
                <a:rPr lang="en-US" sz="5400" b="1" dirty="0" err="1">
                  <a:solidFill>
                    <a:srgbClr val="0070C0"/>
                  </a:solidFill>
                </a:rPr>
                <a:t>toàn</a:t>
              </a:r>
              <a:endParaRPr lang="en-US" sz="5400" dirty="0">
                <a:solidFill>
                  <a:srgbClr val="0070C0"/>
                </a:solidFill>
              </a:endParaRPr>
            </a:p>
          </p:txBody>
        </p:sp>
      </p:grpSp>
      <p:pic>
        <p:nvPicPr>
          <p:cNvPr id="141" name="Picture 14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368998">
            <a:off x="224727" y="8983328"/>
            <a:ext cx="1065447" cy="1089211"/>
          </a:xfrm>
          <a:prstGeom prst="rect">
            <a:avLst/>
          </a:prstGeom>
        </p:spPr>
      </p:pic>
      <p:grpSp>
        <p:nvGrpSpPr>
          <p:cNvPr id="143" name="Group 3"/>
          <p:cNvGrpSpPr/>
          <p:nvPr/>
        </p:nvGrpSpPr>
        <p:grpSpPr>
          <a:xfrm>
            <a:off x="10375226" y="1573891"/>
            <a:ext cx="7375231" cy="2219560"/>
            <a:chOff x="-245164" y="209954"/>
            <a:chExt cx="9580444" cy="3349400"/>
          </a:xfrm>
        </p:grpSpPr>
        <p:pic>
          <p:nvPicPr>
            <p:cNvPr id="144" name="Picture 4"/>
            <p:cNvPicPr>
              <a:picLocks noChangeAspect="1"/>
            </p:cNvPicPr>
            <p:nvPr/>
          </p:nvPicPr>
          <p:blipFill>
            <a:blip r:embed="rId5">
              <a:extLst>
                <a:ext uri="{28A0092B-C50C-407E-A947-70E740481C1C}">
                  <a14:useLocalDpi xmlns:a14="http://schemas.microsoft.com/office/drawing/2010/main" val="0"/>
                </a:ext>
              </a:extLst>
            </a:blip>
            <a:srcRect r="436"/>
            <a:stretch>
              <a:fillRect/>
            </a:stretch>
          </p:blipFill>
          <p:spPr>
            <a:xfrm>
              <a:off x="-245164" y="209954"/>
              <a:ext cx="9580444" cy="3349400"/>
            </a:xfrm>
            <a:prstGeom prst="rect">
              <a:avLst/>
            </a:prstGeom>
          </p:spPr>
        </p:pic>
        <p:sp>
          <p:nvSpPr>
            <p:cNvPr id="145" name="TextBox 6"/>
            <p:cNvSpPr txBox="1"/>
            <p:nvPr/>
          </p:nvSpPr>
          <p:spPr>
            <a:xfrm>
              <a:off x="337413" y="648523"/>
              <a:ext cx="8414232" cy="1393340"/>
            </a:xfrm>
            <a:prstGeom prst="rect">
              <a:avLst/>
            </a:prstGeom>
          </p:spPr>
          <p:txBody>
            <a:bodyPr lIns="0" tIns="0" rIns="0" bIns="0" rtlCol="0" anchor="t">
              <a:spAutoFit/>
            </a:bodyPr>
            <a:lstStyle/>
            <a:p>
              <a:pPr algn="ctr"/>
              <a:r>
                <a:rPr lang="en-US" sz="6000" b="1" dirty="0" err="1">
                  <a:solidFill>
                    <a:srgbClr val="0070C0"/>
                  </a:solidFill>
                </a:rPr>
                <a:t>Thám</a:t>
              </a:r>
              <a:r>
                <a:rPr lang="en-US" sz="6000" b="1" dirty="0">
                  <a:solidFill>
                    <a:srgbClr val="0070C0"/>
                  </a:solidFill>
                </a:rPr>
                <a:t> </a:t>
              </a:r>
              <a:r>
                <a:rPr lang="en-US" sz="6000" b="1" dirty="0" err="1">
                  <a:solidFill>
                    <a:srgbClr val="0070C0"/>
                  </a:solidFill>
                </a:rPr>
                <a:t>hoa</a:t>
              </a:r>
              <a:endParaRPr lang="en-US" sz="6000" dirty="0">
                <a:solidFill>
                  <a:srgbClr val="0070C0"/>
                </a:solidFill>
              </a:endParaRPr>
            </a:p>
          </p:txBody>
        </p:sp>
      </p:grpSp>
      <p:sp>
        <p:nvSpPr>
          <p:cNvPr id="147" name="TextBox 146"/>
          <p:cNvSpPr txBox="1"/>
          <p:nvPr/>
        </p:nvSpPr>
        <p:spPr>
          <a:xfrm>
            <a:off x="1063245" y="5556489"/>
            <a:ext cx="7515156" cy="769441"/>
          </a:xfrm>
          <a:prstGeom prst="rect">
            <a:avLst/>
          </a:prstGeom>
          <a:noFill/>
        </p:spPr>
        <p:txBody>
          <a:bodyPr wrap="square">
            <a:spAutoFit/>
          </a:bodyPr>
          <a:lstStyle/>
          <a:p>
            <a:r>
              <a:rPr lang="vi-VN" sz="4400" b="0" i="0" dirty="0">
                <a:effectLst/>
                <a:latin typeface="Arial" panose="020B0604020202020204" pitchFamily="34" charset="0"/>
              </a:rPr>
              <a:t>Vừa mưu trí vừa dũng cảm</a:t>
            </a:r>
            <a:r>
              <a:rPr lang="en-US" sz="4400" b="0" i="0" dirty="0">
                <a:effectLst/>
                <a:latin typeface="Arial" panose="020B0604020202020204" pitchFamily="34" charset="0"/>
              </a:rPr>
              <a:t>.</a:t>
            </a:r>
            <a:endParaRPr lang="en-US" sz="4400" dirty="0"/>
          </a:p>
        </p:txBody>
      </p:sp>
      <p:sp>
        <p:nvSpPr>
          <p:cNvPr id="150" name="Rectangle 149"/>
          <p:cNvSpPr/>
          <p:nvPr/>
        </p:nvSpPr>
        <p:spPr>
          <a:xfrm>
            <a:off x="10061934" y="4678140"/>
            <a:ext cx="8000999" cy="4961159"/>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dirty="0">
                <a:solidFill>
                  <a:schemeClr val="tx1"/>
                </a:solidFill>
              </a:rPr>
              <a:t>	</a:t>
            </a:r>
            <a:r>
              <a:rPr lang="vi-VN" sz="4400" dirty="0" err="1">
                <a:solidFill>
                  <a:schemeClr val="tx1"/>
                </a:solidFill>
              </a:rPr>
              <a:t>Người</a:t>
            </a:r>
            <a:r>
              <a:rPr lang="vi-VN" sz="4400" dirty="0">
                <a:solidFill>
                  <a:schemeClr val="tx1"/>
                </a:solidFill>
              </a:rPr>
              <a:t> đỗ thứ ba (sau trạng nguyên, bảng nhãn) trong kì thi Đình được tổ chức sau kì thi tiến sĩ thời xưa.</a:t>
            </a:r>
            <a:endParaRPr lang="en-US" sz="4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0166052" flipH="1">
            <a:off x="-2226672" y="-9890250"/>
            <a:ext cx="12902955" cy="12644896"/>
          </a:xfrm>
          <a:prstGeom prst="rect">
            <a:avLst/>
          </a:prstGeom>
        </p:spPr>
      </p:pic>
      <p:grpSp>
        <p:nvGrpSpPr>
          <p:cNvPr id="3" name="Group 3"/>
          <p:cNvGrpSpPr/>
          <p:nvPr/>
        </p:nvGrpSpPr>
        <p:grpSpPr>
          <a:xfrm>
            <a:off x="1209744" y="1417394"/>
            <a:ext cx="6821701" cy="2414551"/>
            <a:chOff x="440391" y="377319"/>
            <a:chExt cx="9310315" cy="3349400"/>
          </a:xfrm>
        </p:grpSpPr>
        <p:pic>
          <p:nvPicPr>
            <p:cNvPr id="4" name="Picture 4"/>
            <p:cNvPicPr>
              <a:picLocks noChangeAspect="1"/>
            </p:cNvPicPr>
            <p:nvPr/>
          </p:nvPicPr>
          <p:blipFill>
            <a:blip r:embed="rId3">
              <a:extLst>
                <a:ext uri="{28A0092B-C50C-407E-A947-70E740481C1C}">
                  <a14:useLocalDpi xmlns:a14="http://schemas.microsoft.com/office/drawing/2010/main" val="0"/>
                </a:ext>
              </a:extLst>
            </a:blip>
            <a:srcRect r="436"/>
            <a:stretch>
              <a:fillRect/>
            </a:stretch>
          </p:blipFill>
          <p:spPr>
            <a:xfrm>
              <a:off x="440391" y="377319"/>
              <a:ext cx="9310315" cy="3349400"/>
            </a:xfrm>
            <a:prstGeom prst="rect">
              <a:avLst/>
            </a:prstGeom>
          </p:spPr>
        </p:pic>
        <p:sp>
          <p:nvSpPr>
            <p:cNvPr id="6" name="TextBox 6"/>
            <p:cNvSpPr txBox="1"/>
            <p:nvPr/>
          </p:nvSpPr>
          <p:spPr>
            <a:xfrm>
              <a:off x="888430" y="783482"/>
              <a:ext cx="8414232" cy="2305472"/>
            </a:xfrm>
            <a:prstGeom prst="rect">
              <a:avLst/>
            </a:prstGeom>
          </p:spPr>
          <p:txBody>
            <a:bodyPr lIns="0" tIns="0" rIns="0" bIns="0" rtlCol="0" anchor="t">
              <a:spAutoFit/>
            </a:bodyPr>
            <a:lstStyle/>
            <a:p>
              <a:pPr algn="ctr"/>
              <a:r>
                <a:rPr lang="en-US" sz="5400" b="1" dirty="0" err="1">
                  <a:solidFill>
                    <a:srgbClr val="0070C0"/>
                  </a:solidFill>
                </a:rPr>
                <a:t>Giang</a:t>
              </a:r>
              <a:r>
                <a:rPr lang="en-US" sz="5400" b="1" dirty="0">
                  <a:solidFill>
                    <a:srgbClr val="0070C0"/>
                  </a:solidFill>
                </a:rPr>
                <a:t> </a:t>
              </a:r>
              <a:r>
                <a:rPr lang="en-US" sz="5400" b="1" dirty="0" err="1">
                  <a:solidFill>
                    <a:srgbClr val="0070C0"/>
                  </a:solidFill>
                </a:rPr>
                <a:t>Văn</a:t>
              </a:r>
              <a:r>
                <a:rPr lang="en-US" sz="5400" b="1" dirty="0">
                  <a:solidFill>
                    <a:srgbClr val="0070C0"/>
                  </a:solidFill>
                </a:rPr>
                <a:t> Minh </a:t>
              </a:r>
              <a:endParaRPr lang="en-US" sz="5400" b="1" dirty="0">
                <a:solidFill>
                  <a:srgbClr val="0070C0"/>
                </a:solidFill>
              </a:endParaRPr>
            </a:p>
            <a:p>
              <a:pPr algn="ctr"/>
              <a:r>
                <a:rPr lang="en-US" sz="5400" b="1" dirty="0">
                  <a:solidFill>
                    <a:srgbClr val="0070C0"/>
                  </a:solidFill>
                </a:rPr>
                <a:t>(1573 – 1638)</a:t>
              </a:r>
              <a:endParaRPr lang="en-US" sz="5400" dirty="0">
                <a:solidFill>
                  <a:srgbClr val="0070C0"/>
                </a:solidFill>
              </a:endParaRPr>
            </a:p>
          </p:txBody>
        </p:sp>
      </p:grpSp>
      <p:pic>
        <p:nvPicPr>
          <p:cNvPr id="141" name="Picture 14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68998">
            <a:off x="-70767" y="9119119"/>
            <a:ext cx="1065447" cy="1089211"/>
          </a:xfrm>
          <a:prstGeom prst="rect">
            <a:avLst/>
          </a:prstGeom>
        </p:spPr>
      </p:pic>
      <p:grpSp>
        <p:nvGrpSpPr>
          <p:cNvPr id="5" name="Group 4"/>
          <p:cNvGrpSpPr/>
          <p:nvPr/>
        </p:nvGrpSpPr>
        <p:grpSpPr>
          <a:xfrm>
            <a:off x="1209743" y="4392282"/>
            <a:ext cx="6821701" cy="1518134"/>
            <a:chOff x="1183293" y="4678140"/>
            <a:chExt cx="6821701" cy="2526141"/>
          </a:xfrm>
        </p:grpSpPr>
        <p:sp>
          <p:nvSpPr>
            <p:cNvPr id="148" name="Rectangle 147"/>
            <p:cNvSpPr/>
            <p:nvPr/>
          </p:nvSpPr>
          <p:spPr>
            <a:xfrm>
              <a:off x="1183293" y="4678140"/>
              <a:ext cx="6821701" cy="2526141"/>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dz</a:t>
              </a:r>
              <a:endParaRPr lang="en-US" dirty="0"/>
            </a:p>
          </p:txBody>
        </p:sp>
        <p:sp>
          <p:nvSpPr>
            <p:cNvPr id="147" name="TextBox 146"/>
            <p:cNvSpPr txBox="1"/>
            <p:nvPr/>
          </p:nvSpPr>
          <p:spPr>
            <a:xfrm>
              <a:off x="2389142" y="5301043"/>
              <a:ext cx="4462904" cy="1382760"/>
            </a:xfrm>
            <a:prstGeom prst="rect">
              <a:avLst/>
            </a:prstGeom>
            <a:noFill/>
          </p:spPr>
          <p:txBody>
            <a:bodyPr wrap="square">
              <a:spAutoFit/>
            </a:bodyPr>
            <a:lstStyle/>
            <a:p>
              <a:r>
                <a:rPr lang="en-US" sz="4800" b="1" dirty="0" err="1"/>
                <a:t>đại</a:t>
              </a:r>
              <a:r>
                <a:rPr lang="en-US" sz="4800" b="1" dirty="0"/>
                <a:t> </a:t>
              </a:r>
              <a:r>
                <a:rPr lang="en-US" sz="4800" b="1" dirty="0" err="1"/>
                <a:t>thần</a:t>
              </a:r>
              <a:r>
                <a:rPr lang="en-US" sz="4800" b="1" dirty="0"/>
                <a:t> </a:t>
              </a:r>
              <a:r>
                <a:rPr lang="en-US" sz="4800" b="1" dirty="0" err="1"/>
                <a:t>triều</a:t>
              </a:r>
              <a:r>
                <a:rPr lang="en-US" sz="4800" b="1" dirty="0"/>
                <a:t> Lê</a:t>
              </a:r>
              <a:endParaRPr lang="en-US" sz="4800" b="1" dirty="0"/>
            </a:p>
          </p:txBody>
        </p:sp>
      </p:grpSp>
      <p:pic>
        <p:nvPicPr>
          <p:cNvPr id="14" name="Picture 2" descr="Thà chết không để nhục mệnh vua, Giang Văn Minh khí phách sao"/>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62" b="99381" l="10000" r="90000">
                        <a14:foregroundMark x1="53125" y1="14845" x2="53125" y2="14845"/>
                        <a14:foregroundMark x1="53125" y1="2680" x2="53125" y2="2680"/>
                        <a14:foregroundMark x1="48375" y1="22062" x2="48375" y2="22062"/>
                        <a14:foregroundMark x1="51250" y1="18969" x2="51250" y2="18969"/>
                        <a14:foregroundMark x1="49125" y1="34433" x2="49125" y2="34433"/>
                        <a14:foregroundMark x1="38750" y1="72577" x2="38750" y2="72577"/>
                        <a14:foregroundMark x1="36625" y1="75876" x2="36625" y2="75876"/>
                        <a14:foregroundMark x1="46625" y1="76289" x2="46625" y2="76289"/>
                        <a14:foregroundMark x1="38750" y1="86392" x2="38750" y2="86392"/>
                        <a14:foregroundMark x1="39125" y1="91134" x2="39125" y2="91134"/>
                        <a14:foregroundMark x1="42000" y1="93814" x2="42000" y2="93814"/>
                        <a14:foregroundMark x1="38875" y1="85567" x2="38875" y2="85567"/>
                        <a14:foregroundMark x1="44750" y1="76907" x2="44750" y2="76907"/>
                        <a14:foregroundMark x1="38750" y1="95876" x2="38750" y2="95876"/>
                        <a14:foregroundMark x1="39500" y1="94639" x2="39500" y2="94639"/>
                        <a14:foregroundMark x1="34750" y1="99381" x2="34750" y2="99381"/>
                        <a14:foregroundMark x1="53125" y1="21443" x2="53125" y2="21443"/>
                        <a14:foregroundMark x1="52750" y1="24742" x2="52750" y2="24742"/>
                        <a14:foregroundMark x1="52500" y1="24742" x2="52500" y2="24742"/>
                        <a14:foregroundMark x1="49750" y1="21649" x2="49750" y2="21649"/>
                        <a14:foregroundMark x1="47250" y1="37526" x2="47250" y2="37526"/>
                        <a14:backgroundMark x1="15625" y1="56289" x2="15625" y2="56289"/>
                        <a14:backgroundMark x1="20750" y1="59381" x2="20750" y2="59381"/>
                        <a14:backgroundMark x1="23375" y1="59794" x2="23375" y2="59794"/>
                        <a14:backgroundMark x1="82250" y1="58969" x2="82250" y2="58969"/>
                        <a14:backgroundMark x1="75375" y1="49691" x2="75375" y2="49691"/>
                      </a14:backgroundRemoval>
                    </a14:imgEffect>
                  </a14:imgLayer>
                </a14:imgProps>
              </a:ext>
              <a:ext uri="{28A0092B-C50C-407E-A947-70E740481C1C}">
                <a14:useLocalDpi xmlns:a14="http://schemas.microsoft.com/office/drawing/2010/main" val="0"/>
              </a:ext>
            </a:extLst>
          </a:blip>
          <a:srcRect l="24750" r="23500"/>
          <a:stretch>
            <a:fillRect/>
          </a:stretch>
        </p:blipFill>
        <p:spPr bwMode="auto">
          <a:xfrm>
            <a:off x="10460837" y="246842"/>
            <a:ext cx="8359656" cy="979331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8600" y="6136865"/>
            <a:ext cx="10232237" cy="2766270"/>
          </a:xfrm>
          <a:prstGeom prst="rect">
            <a:avLst/>
          </a:prstGeom>
          <a:noFill/>
        </p:spPr>
        <p:txBody>
          <a:bodyPr wrap="square">
            <a:spAutoFit/>
          </a:bodyPr>
          <a:lstStyle/>
          <a:p>
            <a:pPr algn="just">
              <a:lnSpc>
                <a:spcPct val="150000"/>
              </a:lnSpc>
            </a:pPr>
            <a:r>
              <a:rPr lang="vi-VN" sz="4000" b="0" i="0" dirty="0">
                <a:effectLst/>
                <a:highlight>
                  <a:srgbClr val="FFD580"/>
                </a:highlight>
                <a:latin typeface="Noto Serif" panose="02020600060500020200" pitchFamily="34" charset="0"/>
              </a:rPr>
              <a:t>Sinh ra ở xã Mông Phụ, tổng Cam Giá, huyện Phúc Thọ, tỉnh Sơn Tây (nay thuộc xã Đường Lâm, thị xã Sơn Tây, Hà Nội).</a:t>
            </a:r>
            <a:endParaRPr lang="en-US" sz="4000" dirty="0">
              <a:highlight>
                <a:srgbClr val="FFD58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0242" name="Picture 2" descr="Kinh nghiệm du lịch Đường Lâm, Hà Nội (Cập nhật 01/20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75459" y="543466"/>
            <a:ext cx="15337081" cy="8798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429273" y="8916740"/>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6766486" y="8843137"/>
            <a:ext cx="1110772" cy="1110772"/>
          </a:xfrm>
          <a:prstGeom prst="rect">
            <a:avLst/>
          </a:prstGeom>
        </p:spPr>
      </p:pic>
      <p:pic>
        <p:nvPicPr>
          <p:cNvPr id="22" name="Picture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1955">
            <a:off x="298392" y="162968"/>
            <a:ext cx="1948662" cy="1902603"/>
          </a:xfrm>
          <a:prstGeom prst="rect">
            <a:avLst/>
          </a:prstGeom>
        </p:spPr>
      </p:pic>
      <p:sp>
        <p:nvSpPr>
          <p:cNvPr id="30" name="TextBox 29"/>
          <p:cNvSpPr txBox="1"/>
          <p:nvPr/>
        </p:nvSpPr>
        <p:spPr>
          <a:xfrm>
            <a:off x="1874809" y="9338143"/>
            <a:ext cx="15307136" cy="754181"/>
          </a:xfrm>
          <a:prstGeom prst="rect">
            <a:avLst/>
          </a:prstGeom>
          <a:noFill/>
        </p:spPr>
        <p:txBody>
          <a:bodyPr wrap="square">
            <a:spAutoFit/>
          </a:bodyPr>
          <a:lstStyle/>
          <a:p>
            <a:pPr algn="just">
              <a:lnSpc>
                <a:spcPct val="150000"/>
              </a:lnSpc>
            </a:pPr>
            <a:r>
              <a:rPr lang="vi-VN" sz="3200" b="1" i="0" dirty="0">
                <a:solidFill>
                  <a:srgbClr val="333333"/>
                </a:solidFill>
                <a:effectLst/>
                <a:latin typeface="Noto Serif" panose="02020600060500020200" pitchFamily="34" charset="0"/>
              </a:rPr>
              <a:t>Nhà thờ Thám hoa Giang Văn Minh tại xã Đường Lâm, Sơn Tây, Hà Nội</a:t>
            </a:r>
            <a:endParaRPr lang="en-US" sz="32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04393" y="611022"/>
            <a:ext cx="15158189" cy="8701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429273" y="8916740"/>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6766486" y="8843137"/>
            <a:ext cx="1110772" cy="1110772"/>
          </a:xfrm>
          <a:prstGeom prst="rect">
            <a:avLst/>
          </a:prstGeom>
        </p:spPr>
      </p:pic>
      <p:pic>
        <p:nvPicPr>
          <p:cNvPr id="22" name="Picture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1955">
            <a:off x="298392" y="162968"/>
            <a:ext cx="1948662" cy="1902603"/>
          </a:xfrm>
          <a:prstGeom prst="rect">
            <a:avLst/>
          </a:prstGeom>
        </p:spPr>
      </p:pic>
      <p:sp>
        <p:nvSpPr>
          <p:cNvPr id="30" name="TextBox 29"/>
          <p:cNvSpPr txBox="1"/>
          <p:nvPr/>
        </p:nvSpPr>
        <p:spPr>
          <a:xfrm>
            <a:off x="5257800" y="9476650"/>
            <a:ext cx="9211136" cy="646331"/>
          </a:xfrm>
          <a:prstGeom prst="rect">
            <a:avLst/>
          </a:prstGeom>
          <a:noFill/>
        </p:spPr>
        <p:txBody>
          <a:bodyPr wrap="square">
            <a:spAutoFit/>
          </a:bodyPr>
          <a:lstStyle/>
          <a:p>
            <a:r>
              <a:rPr lang="en-US" sz="3600" b="1" dirty="0" err="1"/>
              <a:t>Cổng</a:t>
            </a:r>
            <a:r>
              <a:rPr lang="en-US" sz="3600" b="1" dirty="0"/>
              <a:t> </a:t>
            </a:r>
            <a:r>
              <a:rPr lang="en-US" sz="3600" b="1" dirty="0" err="1"/>
              <a:t>vào</a:t>
            </a:r>
            <a:r>
              <a:rPr lang="en-US" sz="3600" b="1" dirty="0"/>
              <a:t> </a:t>
            </a:r>
            <a:r>
              <a:rPr lang="en-US" sz="3600" b="1" dirty="0" err="1"/>
              <a:t>nhà</a:t>
            </a:r>
            <a:r>
              <a:rPr lang="en-US" sz="3600" b="1" dirty="0"/>
              <a:t> </a:t>
            </a:r>
            <a:r>
              <a:rPr lang="en-US" sz="3600" b="1" dirty="0" err="1"/>
              <a:t>thờ</a:t>
            </a:r>
            <a:r>
              <a:rPr lang="en-US" sz="3600" b="1" dirty="0"/>
              <a:t> </a:t>
            </a:r>
            <a:r>
              <a:rPr lang="en-US" sz="3600" b="1" dirty="0" err="1"/>
              <a:t>Thám</a:t>
            </a:r>
            <a:r>
              <a:rPr lang="en-US" sz="3600" b="1" dirty="0"/>
              <a:t> </a:t>
            </a:r>
            <a:r>
              <a:rPr lang="en-US" sz="3600" b="1" dirty="0" err="1"/>
              <a:t>hoa</a:t>
            </a:r>
            <a:r>
              <a:rPr lang="en-US" sz="3600" b="1" dirty="0"/>
              <a:t> </a:t>
            </a:r>
            <a:r>
              <a:rPr lang="en-US" sz="3600" b="1" dirty="0" err="1"/>
              <a:t>Giang</a:t>
            </a:r>
            <a:r>
              <a:rPr lang="en-US" sz="3600" b="1" dirty="0"/>
              <a:t> </a:t>
            </a:r>
            <a:r>
              <a:rPr lang="en-US" sz="3600" b="1" dirty="0" err="1"/>
              <a:t>Văn</a:t>
            </a:r>
            <a:r>
              <a:rPr lang="en-US" sz="3600" b="1" dirty="0"/>
              <a:t> Minh.</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pic>
        <p:nvPicPr>
          <p:cNvPr id="19458" name="Picture 2" descr="Đền thờ Thám hoa Giang Văn Minh ở xứ Đoà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5425" y="589345"/>
            <a:ext cx="15736125" cy="86092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429273" y="8916740"/>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6766486" y="8843137"/>
            <a:ext cx="1110772" cy="1110772"/>
          </a:xfrm>
          <a:prstGeom prst="rect">
            <a:avLst/>
          </a:prstGeom>
        </p:spPr>
      </p:pic>
      <p:pic>
        <p:nvPicPr>
          <p:cNvPr id="22" name="Picture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1955">
            <a:off x="135588" y="137087"/>
            <a:ext cx="1948662" cy="1902603"/>
          </a:xfrm>
          <a:prstGeom prst="rect">
            <a:avLst/>
          </a:prstGeom>
        </p:spPr>
      </p:pic>
      <p:sp>
        <p:nvSpPr>
          <p:cNvPr id="30" name="TextBox 29"/>
          <p:cNvSpPr txBox="1"/>
          <p:nvPr/>
        </p:nvSpPr>
        <p:spPr>
          <a:xfrm>
            <a:off x="5257800" y="9476650"/>
            <a:ext cx="9211136" cy="646331"/>
          </a:xfrm>
          <a:prstGeom prst="rect">
            <a:avLst/>
          </a:prstGeom>
          <a:noFill/>
        </p:spPr>
        <p:txBody>
          <a:bodyPr wrap="square">
            <a:spAutoFit/>
          </a:bodyPr>
          <a:lstStyle/>
          <a:p>
            <a:r>
              <a:rPr lang="en-US" sz="3600" b="1" dirty="0" err="1"/>
              <a:t>Đền</a:t>
            </a:r>
            <a:r>
              <a:rPr lang="en-US" sz="3600" b="1" dirty="0"/>
              <a:t> </a:t>
            </a:r>
            <a:r>
              <a:rPr lang="en-US" sz="3600" b="1" dirty="0" err="1"/>
              <a:t>thờ</a:t>
            </a:r>
            <a:r>
              <a:rPr lang="en-US" sz="3600" b="1" dirty="0"/>
              <a:t> </a:t>
            </a:r>
            <a:r>
              <a:rPr lang="en-US" sz="3600" b="1" dirty="0" err="1"/>
              <a:t>Thám</a:t>
            </a:r>
            <a:r>
              <a:rPr lang="en-US" sz="3600" b="1" dirty="0"/>
              <a:t> </a:t>
            </a:r>
            <a:r>
              <a:rPr lang="en-US" sz="3600" b="1" dirty="0" err="1"/>
              <a:t>hoa</a:t>
            </a:r>
            <a:r>
              <a:rPr lang="en-US" sz="3600" b="1" dirty="0"/>
              <a:t> </a:t>
            </a:r>
            <a:r>
              <a:rPr lang="en-US" sz="3600" b="1" dirty="0" err="1"/>
              <a:t>Giang</a:t>
            </a:r>
            <a:r>
              <a:rPr lang="en-US" sz="3600" b="1" dirty="0"/>
              <a:t> </a:t>
            </a:r>
            <a:r>
              <a:rPr lang="en-US" sz="3600" b="1" dirty="0" err="1"/>
              <a:t>Văn</a:t>
            </a:r>
            <a:r>
              <a:rPr lang="en-US" sz="3600" b="1" dirty="0"/>
              <a:t> Minh.</a:t>
            </a:r>
            <a:endParaRPr lang="en-US" sz="36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579556" y="1767585"/>
            <a:ext cx="6040444" cy="1973506"/>
            <a:chOff x="440391" y="377320"/>
            <a:chExt cx="9310315" cy="2737594"/>
          </a:xfrm>
        </p:grpSpPr>
        <p:pic>
          <p:nvPicPr>
            <p:cNvPr id="4" name="Picture 4"/>
            <p:cNvPicPr>
              <a:picLocks noChangeAspect="1"/>
            </p:cNvPicPr>
            <p:nvPr/>
          </p:nvPicPr>
          <p:blipFill>
            <a:blip r:embed="rId3">
              <a:extLst>
                <a:ext uri="{28A0092B-C50C-407E-A947-70E740481C1C}">
                  <a14:useLocalDpi xmlns:a14="http://schemas.microsoft.com/office/drawing/2010/main" val="0"/>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152737"/>
            </a:xfrm>
            <a:prstGeom prst="rect">
              <a:avLst/>
            </a:prstGeom>
          </p:spPr>
          <p:txBody>
            <a:bodyPr lIns="0" tIns="0" rIns="0" bIns="0" rtlCol="0" anchor="t">
              <a:spAutoFit/>
            </a:bodyPr>
            <a:lstStyle/>
            <a:p>
              <a:pPr algn="ctr"/>
              <a:r>
                <a:rPr lang="en-US" sz="5400" b="1" dirty="0" err="1">
                  <a:solidFill>
                    <a:schemeClr val="accent1">
                      <a:lumMod val="75000"/>
                    </a:schemeClr>
                  </a:solidFill>
                </a:rPr>
                <a:t>Liễu</a:t>
              </a:r>
              <a:r>
                <a:rPr lang="en-US" sz="5400" b="1" dirty="0">
                  <a:solidFill>
                    <a:schemeClr val="accent1">
                      <a:lumMod val="75000"/>
                    </a:schemeClr>
                  </a:solidFill>
                </a:rPr>
                <a:t> </a:t>
              </a:r>
              <a:r>
                <a:rPr lang="en-US" sz="5400" b="1" dirty="0" err="1">
                  <a:solidFill>
                    <a:schemeClr val="accent1">
                      <a:lumMod val="75000"/>
                    </a:schemeClr>
                  </a:solidFill>
                </a:rPr>
                <a:t>Thăng</a:t>
              </a:r>
              <a:endParaRPr lang="en-US" sz="5400" dirty="0">
                <a:solidFill>
                  <a:schemeClr val="accent1">
                    <a:lumMod val="75000"/>
                  </a:schemeClr>
                </a:solidFill>
              </a:endParaRPr>
            </a:p>
          </p:txBody>
        </p:sp>
      </p:grpSp>
      <p:pic>
        <p:nvPicPr>
          <p:cNvPr id="141" name="Picture 14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68998">
            <a:off x="-70767" y="9119119"/>
            <a:ext cx="1065447" cy="1089211"/>
          </a:xfrm>
          <a:prstGeom prst="rect">
            <a:avLst/>
          </a:prstGeom>
        </p:spPr>
      </p:pic>
      <p:grpSp>
        <p:nvGrpSpPr>
          <p:cNvPr id="5" name="Group 4"/>
          <p:cNvGrpSpPr/>
          <p:nvPr/>
        </p:nvGrpSpPr>
        <p:grpSpPr>
          <a:xfrm>
            <a:off x="436556" y="4121158"/>
            <a:ext cx="8326444" cy="3933204"/>
            <a:chOff x="1183293" y="4376314"/>
            <a:chExt cx="7072266" cy="6544763"/>
          </a:xfrm>
        </p:grpSpPr>
        <p:sp>
          <p:nvSpPr>
            <p:cNvPr id="148" name="Rectangle 147"/>
            <p:cNvSpPr/>
            <p:nvPr/>
          </p:nvSpPr>
          <p:spPr>
            <a:xfrm>
              <a:off x="1183293" y="4376314"/>
              <a:ext cx="7072266" cy="6544763"/>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dz</a:t>
              </a:r>
              <a:endParaRPr lang="en-US" dirty="0"/>
            </a:p>
          </p:txBody>
        </p:sp>
        <p:sp>
          <p:nvSpPr>
            <p:cNvPr id="147" name="TextBox 146"/>
            <p:cNvSpPr txBox="1"/>
            <p:nvPr/>
          </p:nvSpPr>
          <p:spPr>
            <a:xfrm>
              <a:off x="1384180" y="4936312"/>
              <a:ext cx="6821700" cy="5070120"/>
            </a:xfrm>
            <a:prstGeom prst="rect">
              <a:avLst/>
            </a:prstGeom>
            <a:noFill/>
          </p:spPr>
          <p:txBody>
            <a:bodyPr wrap="square">
              <a:spAutoFit/>
            </a:bodyPr>
            <a:lstStyle/>
            <a:p>
              <a:pPr algn="just"/>
              <a:r>
                <a:rPr lang="en-US" sz="4800" dirty="0">
                  <a:latin typeface="Calibri" panose="020F0502020204030204" pitchFamily="34" charset="0"/>
                  <a:cs typeface="Calibri" panose="020F0502020204030204" pitchFamily="34" charset="0"/>
                </a:rPr>
                <a:t>T</a:t>
              </a:r>
              <a:r>
                <a:rPr lang="vi-VN" sz="4800" dirty="0" err="1">
                  <a:latin typeface="Calibri" panose="020F0502020204030204" pitchFamily="34" charset="0"/>
                  <a:cs typeface="Calibri" panose="020F0502020204030204" pitchFamily="34" charset="0"/>
                </a:rPr>
                <a:t>ướng</a:t>
              </a:r>
              <a:r>
                <a:rPr lang="vi-VN" sz="4800" dirty="0">
                  <a:latin typeface="Calibri" panose="020F0502020204030204" pitchFamily="34" charset="0"/>
                  <a:cs typeface="Calibri" panose="020F0502020204030204" pitchFamily="34" charset="0"/>
                </a:rPr>
                <a:t> nhà Minh, năm 1427 bị nghĩa quân Lam Sơn phục kích giết chết ở ải Chi Lăng (nay thuộc tỉnh Lạng Sơn)</a:t>
              </a:r>
              <a:r>
                <a:rPr lang="en-US" sz="4800" dirty="0">
                  <a:latin typeface="Calibri" panose="020F0502020204030204" pitchFamily="34" charset="0"/>
                  <a:cs typeface="Calibri" panose="020F0502020204030204" pitchFamily="34" charset="0"/>
                </a:rPr>
                <a:t>.</a:t>
              </a:r>
              <a:endParaRPr lang="en-US" sz="4800" dirty="0">
                <a:latin typeface="Calibri" panose="020F0502020204030204" pitchFamily="34" charset="0"/>
                <a:cs typeface="Calibri" panose="020F0502020204030204" pitchFamily="34" charset="0"/>
              </a:endParaRPr>
            </a:p>
          </p:txBody>
        </p:sp>
      </p:grpSp>
      <p:pic>
        <p:nvPicPr>
          <p:cNvPr id="21506" name="Picture 2" descr="Liễu Thăng – tin tức, hình ảnh nóng nhất về Liễu Thă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3315" y="1882448"/>
            <a:ext cx="8816085" cy="702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142" name="Picture 14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697872" flipH="1">
            <a:off x="-2242986" y="-9662492"/>
            <a:ext cx="12902955" cy="12644896"/>
          </a:xfrm>
          <a:prstGeom prst="rect">
            <a:avLst/>
          </a:prstGeom>
        </p:spPr>
      </p:pic>
      <p:grpSp>
        <p:nvGrpSpPr>
          <p:cNvPr id="3" name="Group 3"/>
          <p:cNvGrpSpPr/>
          <p:nvPr/>
        </p:nvGrpSpPr>
        <p:grpSpPr>
          <a:xfrm>
            <a:off x="11692973" y="538576"/>
            <a:ext cx="6040444" cy="1973506"/>
            <a:chOff x="440391" y="377320"/>
            <a:chExt cx="9310315" cy="2737594"/>
          </a:xfrm>
        </p:grpSpPr>
        <p:pic>
          <p:nvPicPr>
            <p:cNvPr id="4" name="Picture 4"/>
            <p:cNvPicPr>
              <a:picLocks noChangeAspect="1"/>
            </p:cNvPicPr>
            <p:nvPr/>
          </p:nvPicPr>
          <p:blipFill>
            <a:blip r:embed="rId3">
              <a:extLst>
                <a:ext uri="{28A0092B-C50C-407E-A947-70E740481C1C}">
                  <a14:useLocalDpi xmlns:a14="http://schemas.microsoft.com/office/drawing/2010/main" val="0"/>
                </a:ext>
              </a:extLst>
            </a:blip>
            <a:srcRect r="436"/>
            <a:stretch>
              <a:fillRect/>
            </a:stretch>
          </p:blipFill>
          <p:spPr>
            <a:xfrm>
              <a:off x="440391" y="377320"/>
              <a:ext cx="9310315" cy="2737594"/>
            </a:xfrm>
            <a:prstGeom prst="rect">
              <a:avLst/>
            </a:prstGeom>
          </p:spPr>
        </p:pic>
        <p:sp>
          <p:nvSpPr>
            <p:cNvPr id="6" name="TextBox 6"/>
            <p:cNvSpPr txBox="1"/>
            <p:nvPr/>
          </p:nvSpPr>
          <p:spPr>
            <a:xfrm>
              <a:off x="714563" y="1022429"/>
              <a:ext cx="8414232" cy="1280818"/>
            </a:xfrm>
            <a:prstGeom prst="rect">
              <a:avLst/>
            </a:prstGeom>
          </p:spPr>
          <p:txBody>
            <a:bodyPr lIns="0" tIns="0" rIns="0" bIns="0" rtlCol="0" anchor="t">
              <a:spAutoFit/>
            </a:bodyPr>
            <a:lstStyle/>
            <a:p>
              <a:pPr algn="ctr"/>
              <a:r>
                <a:rPr lang="en-US" sz="6000" b="1" dirty="0" err="1">
                  <a:solidFill>
                    <a:schemeClr val="accent1">
                      <a:lumMod val="75000"/>
                    </a:schemeClr>
                  </a:solidFill>
                </a:rPr>
                <a:t>Đồng</a:t>
              </a:r>
              <a:r>
                <a:rPr lang="en-US" sz="6000" b="1" dirty="0">
                  <a:solidFill>
                    <a:schemeClr val="accent1">
                      <a:lumMod val="75000"/>
                    </a:schemeClr>
                  </a:solidFill>
                </a:rPr>
                <a:t> </a:t>
              </a:r>
              <a:r>
                <a:rPr lang="en-US" sz="6000" b="1" dirty="0" err="1">
                  <a:solidFill>
                    <a:schemeClr val="accent1">
                      <a:lumMod val="75000"/>
                    </a:schemeClr>
                  </a:solidFill>
                </a:rPr>
                <a:t>trụ</a:t>
              </a:r>
              <a:endParaRPr lang="en-US" sz="6000" dirty="0">
                <a:solidFill>
                  <a:schemeClr val="accent1">
                    <a:lumMod val="75000"/>
                  </a:schemeClr>
                </a:solidFill>
              </a:endParaRPr>
            </a:p>
          </p:txBody>
        </p:sp>
      </p:grpSp>
      <p:pic>
        <p:nvPicPr>
          <p:cNvPr id="141" name="Picture 14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68998">
            <a:off x="-70767" y="9119119"/>
            <a:ext cx="1065447" cy="1089211"/>
          </a:xfrm>
          <a:prstGeom prst="rect">
            <a:avLst/>
          </a:prstGeom>
        </p:spPr>
      </p:pic>
      <p:grpSp>
        <p:nvGrpSpPr>
          <p:cNvPr id="5" name="Group 4"/>
          <p:cNvGrpSpPr/>
          <p:nvPr/>
        </p:nvGrpSpPr>
        <p:grpSpPr>
          <a:xfrm>
            <a:off x="11277599" y="2977384"/>
            <a:ext cx="6825901" cy="5244332"/>
            <a:chOff x="2457815" y="4376314"/>
            <a:chExt cx="5797744" cy="8726455"/>
          </a:xfrm>
        </p:grpSpPr>
        <p:sp>
          <p:nvSpPr>
            <p:cNvPr id="148" name="Rectangle 147"/>
            <p:cNvSpPr/>
            <p:nvPr/>
          </p:nvSpPr>
          <p:spPr>
            <a:xfrm>
              <a:off x="2457815" y="4376314"/>
              <a:ext cx="5797744" cy="8726455"/>
            </a:xfrm>
            <a:prstGeom prst="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dz</a:t>
              </a:r>
              <a:endParaRPr lang="en-US" dirty="0"/>
            </a:p>
          </p:txBody>
        </p:sp>
        <p:sp>
          <p:nvSpPr>
            <p:cNvPr id="147" name="TextBox 146"/>
            <p:cNvSpPr txBox="1"/>
            <p:nvPr/>
          </p:nvSpPr>
          <p:spPr>
            <a:xfrm>
              <a:off x="2810623" y="4779022"/>
              <a:ext cx="4960515" cy="7528362"/>
            </a:xfrm>
            <a:prstGeom prst="rect">
              <a:avLst/>
            </a:prstGeom>
            <a:noFill/>
          </p:spPr>
          <p:txBody>
            <a:bodyPr wrap="square">
              <a:spAutoFit/>
            </a:bodyPr>
            <a:lstStyle/>
            <a:p>
              <a:pPr algn="just"/>
              <a:r>
                <a:rPr lang="en-US" sz="4800" dirty="0">
                  <a:latin typeface="Calibri" panose="020F0502020204030204" pitchFamily="34" charset="0"/>
                  <a:cs typeface="Calibri" panose="020F0502020204030204" pitchFamily="34" charset="0"/>
                </a:rPr>
                <a:t>T</a:t>
              </a:r>
              <a:r>
                <a:rPr lang="vi-VN" sz="4800" dirty="0">
                  <a:latin typeface="Calibri" panose="020F0502020204030204" pitchFamily="34" charset="0"/>
                  <a:cs typeface="Calibri" panose="020F0502020204030204" pitchFamily="34" charset="0"/>
                </a:rPr>
                <a:t>ương truyền là cây cột đồng do Mã Viện, tướng nhà Hán, dựng ở biên giới sau khi đà</a:t>
              </a:r>
              <a:r>
                <a:rPr lang="en-US" sz="4800" dirty="0">
                  <a:latin typeface="Calibri" panose="020F0502020204030204" pitchFamily="34" charset="0"/>
                  <a:cs typeface="Calibri" panose="020F0502020204030204" pitchFamily="34" charset="0"/>
                </a:rPr>
                <a:t>n</a:t>
              </a:r>
              <a:r>
                <a:rPr lang="vi-VN" sz="4800" dirty="0">
                  <a:latin typeface="Calibri" panose="020F0502020204030204" pitchFamily="34" charset="0"/>
                  <a:cs typeface="Calibri" panose="020F0502020204030204" pitchFamily="34" charset="0"/>
                </a:rPr>
                <a:t> áp cuộc khởi nghĩa của Hai Bà Trưng.</a:t>
              </a:r>
              <a:endParaRPr lang="en-US" sz="4800" dirty="0">
                <a:latin typeface="Calibri" panose="020F0502020204030204" pitchFamily="34" charset="0"/>
                <a:cs typeface="Calibri" panose="020F0502020204030204" pitchFamily="34" charset="0"/>
              </a:endParaRPr>
            </a:p>
          </p:txBody>
        </p:sp>
      </p:grpSp>
      <p:pic>
        <p:nvPicPr>
          <p:cNvPr id="23554" name="Picture 2" descr="Theo truyền thuyết, đỉnh núi Lam Thành - nơi chôn &quot;đồng trụ&quot; của Mã Viện ở Hưng Nguyê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130" y="280696"/>
            <a:ext cx="10842860" cy="76628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5494" y="8188432"/>
            <a:ext cx="13419066" cy="1843582"/>
          </a:xfrm>
          <a:prstGeom prst="rect">
            <a:avLst/>
          </a:prstGeom>
          <a:noFill/>
        </p:spPr>
        <p:txBody>
          <a:bodyPr wrap="square">
            <a:spAutoFit/>
          </a:bodyPr>
          <a:lstStyle/>
          <a:p>
            <a:pPr algn="ctr">
              <a:lnSpc>
                <a:spcPct val="150000"/>
              </a:lnSpc>
            </a:pPr>
            <a:r>
              <a:rPr lang="vi-VN" sz="4000" b="1" dirty="0">
                <a:solidFill>
                  <a:srgbClr val="333333"/>
                </a:solidFill>
                <a:effectLst/>
                <a:highlight>
                  <a:srgbClr val="FFD580"/>
                </a:highlight>
                <a:latin typeface="Calibri" panose="020F0502020204030204" pitchFamily="34" charset="0"/>
                <a:cs typeface="Calibri" panose="020F0502020204030204" pitchFamily="34" charset="0"/>
              </a:rPr>
              <a:t>Theo truyền thuyết,</a:t>
            </a:r>
            <a:r>
              <a:rPr lang="en-US" sz="4000" b="1" dirty="0">
                <a:solidFill>
                  <a:srgbClr val="333333"/>
                </a:solidFill>
                <a:effectLst/>
                <a:highlight>
                  <a:srgbClr val="FFD580"/>
                </a:highlight>
                <a:latin typeface="Calibri" panose="020F0502020204030204" pitchFamily="34" charset="0"/>
                <a:cs typeface="Calibri" panose="020F0502020204030204" pitchFamily="34" charset="0"/>
              </a:rPr>
              <a:t> </a:t>
            </a:r>
            <a:r>
              <a:rPr lang="en-US" sz="4000" b="1" dirty="0">
                <a:solidFill>
                  <a:srgbClr val="333333"/>
                </a:solidFill>
                <a:highlight>
                  <a:srgbClr val="FFD580"/>
                </a:highlight>
                <a:latin typeface="Calibri" panose="020F0502020204030204" pitchFamily="34" charset="0"/>
                <a:cs typeface="Calibri" panose="020F0502020204030204" pitchFamily="34" charset="0"/>
              </a:rPr>
              <a:t>đây là</a:t>
            </a:r>
            <a:r>
              <a:rPr lang="vi-VN" sz="4000" b="1" dirty="0">
                <a:solidFill>
                  <a:srgbClr val="333333"/>
                </a:solidFill>
                <a:effectLst/>
                <a:highlight>
                  <a:srgbClr val="FFD580"/>
                </a:highlight>
                <a:latin typeface="Calibri" panose="020F0502020204030204" pitchFamily="34" charset="0"/>
                <a:cs typeface="Calibri" panose="020F0502020204030204" pitchFamily="34" charset="0"/>
              </a:rPr>
              <a:t> đỉnh núi Lam Thành </a:t>
            </a:r>
            <a:endParaRPr lang="vi-VN" sz="4000" b="1" dirty="0">
              <a:solidFill>
                <a:srgbClr val="333333"/>
              </a:solidFill>
              <a:effectLst/>
              <a:highlight>
                <a:srgbClr val="FFD580"/>
              </a:highlight>
              <a:latin typeface="Calibri" panose="020F0502020204030204" pitchFamily="34" charset="0"/>
              <a:cs typeface="Calibri" panose="020F0502020204030204" pitchFamily="34" charset="0"/>
            </a:endParaRPr>
          </a:p>
          <a:p>
            <a:pPr algn="ctr">
              <a:lnSpc>
                <a:spcPct val="150000"/>
              </a:lnSpc>
            </a:pPr>
            <a:r>
              <a:rPr lang="vi-VN" sz="4000" b="1" dirty="0">
                <a:solidFill>
                  <a:srgbClr val="333333"/>
                </a:solidFill>
                <a:effectLst/>
                <a:highlight>
                  <a:srgbClr val="FFD580"/>
                </a:highlight>
                <a:latin typeface="Calibri" panose="020F0502020204030204" pitchFamily="34" charset="0"/>
                <a:cs typeface="Calibri" panose="020F0502020204030204" pitchFamily="34" charset="0"/>
              </a:rPr>
              <a:t>nơi chôn “đồng trụ” của Mã Viện ở Hưng Nguyên, Nghệ An</a:t>
            </a:r>
            <a:r>
              <a:rPr lang="en-US" sz="4000" b="1" dirty="0">
                <a:solidFill>
                  <a:srgbClr val="333333"/>
                </a:solidFill>
                <a:effectLst/>
                <a:highlight>
                  <a:srgbClr val="FFD580"/>
                </a:highlight>
                <a:latin typeface="Calibri" panose="020F0502020204030204" pitchFamily="34" charset="0"/>
                <a:cs typeface="Calibri" panose="020F0502020204030204" pitchFamily="34" charset="0"/>
              </a:rPr>
              <a:t>.</a:t>
            </a:r>
            <a:endParaRPr lang="en-US" sz="4000" b="1" dirty="0">
              <a:highlight>
                <a:srgbClr val="FFD580"/>
              </a:highligh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500" fill="hold"/>
                                        <p:tgtEl>
                                          <p:spTgt spid="23554"/>
                                        </p:tgtEl>
                                        <p:attrNameLst>
                                          <p:attrName>ppt_x</p:attrName>
                                        </p:attrNameLst>
                                      </p:cBhvr>
                                      <p:tavLst>
                                        <p:tav tm="0">
                                          <p:val>
                                            <p:strVal val="0-#ppt_w/2"/>
                                          </p:val>
                                        </p:tav>
                                        <p:tav tm="100000">
                                          <p:val>
                                            <p:strVal val="#ppt_x"/>
                                          </p:val>
                                        </p:tav>
                                      </p:tavLst>
                                    </p:anim>
                                    <p:anim calcmode="lin" valueType="num">
                                      <p:cBhvr additive="base">
                                        <p:cTn id="13" dur="500" fill="hold"/>
                                        <p:tgtEl>
                                          <p:spTgt spid="2355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28583">
            <a:off x="8114474" y="9489414"/>
            <a:ext cx="2020776" cy="661345"/>
          </a:xfrm>
          <a:prstGeom prst="rect">
            <a:avLst/>
          </a:prstGeom>
        </p:spPr>
      </p:pic>
      <p:pic>
        <p:nvPicPr>
          <p:cNvPr id="21" name="Picture 8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147361">
            <a:off x="14857893" y="8854086"/>
            <a:ext cx="1110772" cy="1110772"/>
          </a:xfrm>
          <a:prstGeom prst="rect">
            <a:avLst/>
          </a:prstGeom>
        </p:spPr>
      </p:pic>
      <p:pic>
        <p:nvPicPr>
          <p:cNvPr id="25" name="Picture 9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6031918">
            <a:off x="11277505" y="652097"/>
            <a:ext cx="1441729" cy="374849"/>
          </a:xfrm>
          <a:prstGeom prst="rect">
            <a:avLst/>
          </a:prstGeom>
        </p:spPr>
      </p:pic>
      <p:pic>
        <p:nvPicPr>
          <p:cNvPr id="22" name="Picture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1955">
            <a:off x="401902" y="335453"/>
            <a:ext cx="1948662" cy="1902603"/>
          </a:xfrm>
          <a:prstGeom prst="rect">
            <a:avLst/>
          </a:prstGeom>
        </p:spPr>
      </p:pic>
      <p:pic>
        <p:nvPicPr>
          <p:cNvPr id="28" name="Picture 9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091585" flipV="1">
            <a:off x="4748149" y="586962"/>
            <a:ext cx="1474421" cy="383348"/>
          </a:xfrm>
          <a:prstGeom prst="rect">
            <a:avLst/>
          </a:prstGeom>
        </p:spPr>
      </p:pic>
      <p:sp>
        <p:nvSpPr>
          <p:cNvPr id="16" name="Rectangle: Rounded Corners 26"/>
          <p:cNvSpPr/>
          <p:nvPr/>
        </p:nvSpPr>
        <p:spPr>
          <a:xfrm>
            <a:off x="1371601" y="3178382"/>
            <a:ext cx="6156452"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lumMod val="75000"/>
                  </a:schemeClr>
                </a:solidFill>
                <a:latin typeface="Calibri" panose="020F0502020204030204" pitchFamily="34" charset="0"/>
                <a:cs typeface="Calibri" panose="020F0502020204030204" pitchFamily="34" charset="0"/>
              </a:rPr>
              <a:t>Đọc</a:t>
            </a:r>
            <a:r>
              <a:rPr lang="en-SG" sz="4000" b="1" dirty="0">
                <a:solidFill>
                  <a:schemeClr val="accent2">
                    <a:lumMod val="75000"/>
                  </a:schemeClr>
                </a:solidFill>
                <a:latin typeface="Calibri" panose="020F0502020204030204" pitchFamily="34" charset="0"/>
                <a:cs typeface="Calibri" panose="020F0502020204030204" pitchFamily="34" charset="0"/>
              </a:rPr>
              <a:t> đúng tiếng, đúng từ,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en-SG" sz="4000" b="1" dirty="0">
                <a:solidFill>
                  <a:schemeClr val="accent2">
                    <a:lumMod val="75000"/>
                  </a:schemeClr>
                </a:solidFill>
                <a:latin typeface="Calibri" panose="020F0502020204030204" pitchFamily="34" charset="0"/>
                <a:cs typeface="Calibri" panose="020F0502020204030204" pitchFamily="34" charset="0"/>
              </a:rPr>
              <a:t>l</a:t>
            </a:r>
            <a:r>
              <a:rPr lang="vi-VN" sz="4000" b="1" dirty="0">
                <a:solidFill>
                  <a:schemeClr val="accent2">
                    <a:lumMod val="75000"/>
                  </a:schemeClr>
                </a:solidFill>
                <a:latin typeface="Calibri" panose="020F0502020204030204" pitchFamily="34" charset="0"/>
                <a:cs typeface="Calibri" panose="020F0502020204030204" pitchFamily="34" charset="0"/>
              </a:rPr>
              <a:t>ưu</a:t>
            </a:r>
            <a:r>
              <a:rPr lang="en-SG" sz="4000" b="1" dirty="0">
                <a:solidFill>
                  <a:schemeClr val="accent2">
                    <a:lumMod val="75000"/>
                  </a:schemeClr>
                </a:solidFill>
                <a:latin typeface="Calibri" panose="020F0502020204030204" pitchFamily="34" charset="0"/>
                <a:cs typeface="Calibri" panose="020F0502020204030204" pitchFamily="34" charset="0"/>
              </a:rPr>
              <a:t> loát, </a:t>
            </a:r>
            <a:r>
              <a:rPr lang="en-SG" sz="4000" b="1" dirty="0" err="1">
                <a:solidFill>
                  <a:schemeClr val="accent2">
                    <a:lumMod val="75000"/>
                  </a:schemeClr>
                </a:solidFill>
                <a:latin typeface="Calibri" panose="020F0502020204030204" pitchFamily="34" charset="0"/>
                <a:cs typeface="Calibri" panose="020F0502020204030204" pitchFamily="34" charset="0"/>
              </a:rPr>
              <a:t>mạch</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lạc</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en-US"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7" name="Rectangle: Rounded Corners 29"/>
          <p:cNvSpPr/>
          <p:nvPr/>
        </p:nvSpPr>
        <p:spPr>
          <a:xfrm>
            <a:off x="1219201" y="5144400"/>
            <a:ext cx="6280654"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Ngắt, nghỉ hơi đúng ở các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dấu câu, </a:t>
            </a:r>
            <a:r>
              <a:rPr lang="en-SG" sz="4000" b="1" dirty="0" err="1">
                <a:solidFill>
                  <a:schemeClr val="accent2">
                    <a:lumMod val="75000"/>
                  </a:schemeClr>
                </a:solidFill>
                <a:latin typeface="Calibri" panose="020F0502020204030204" pitchFamily="34" charset="0"/>
                <a:cs typeface="Calibri" panose="020F0502020204030204" pitchFamily="34" charset="0"/>
              </a:rPr>
              <a:t>cụm</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từ</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rõ</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nghĩa</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Rounded Corners 30"/>
          <p:cNvSpPr/>
          <p:nvPr/>
        </p:nvSpPr>
        <p:spPr>
          <a:xfrm>
            <a:off x="1219202" y="7128559"/>
            <a:ext cx="6219104"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Cường độ đọc, tốc độ đọc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đạt yêu </a:t>
            </a:r>
            <a:r>
              <a:rPr lang="vi-VN" sz="4000" b="1" dirty="0" err="1">
                <a:solidFill>
                  <a:schemeClr val="accent2">
                    <a:lumMod val="75000"/>
                  </a:schemeClr>
                </a:solidFill>
                <a:latin typeface="Calibri" panose="020F0502020204030204" pitchFamily="34" charset="0"/>
                <a:cs typeface="Calibri" panose="020F0502020204030204" pitchFamily="34" charset="0"/>
              </a:rPr>
              <a:t>cầu</a:t>
            </a:r>
            <a:r>
              <a:rPr lang="en-US"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2873058" y="1821420"/>
            <a:ext cx="3341619" cy="923329"/>
          </a:xfrm>
          <a:prstGeom prst="rect">
            <a:avLst/>
          </a:prstGeom>
          <a:noFill/>
        </p:spPr>
        <p:txBody>
          <a:bodyPr wrap="square" lIns="0" tIns="0" rIns="0" bIns="0" rtlCol="0">
            <a:spAutoFit/>
          </a:bodyPr>
          <a:lstStyle/>
          <a:p>
            <a:pPr algn="ctr"/>
            <a:r>
              <a:rPr lang="en-SG" sz="6000" b="1" dirty="0">
                <a:solidFill>
                  <a:srgbClr val="257997"/>
                </a:solidFill>
                <a:latin typeface="Calibri" panose="020F0502020204030204" pitchFamily="34" charset="0"/>
                <a:cs typeface="Calibri" panose="020F0502020204030204" pitchFamily="34" charset="0"/>
              </a:rPr>
              <a:t>TIÊU CHÍ</a:t>
            </a:r>
            <a:endParaRPr lang="en-US" sz="6000" b="1" dirty="0">
              <a:solidFill>
                <a:srgbClr val="257997"/>
              </a:solidFill>
              <a:latin typeface="Calibri" panose="020F0502020204030204" pitchFamily="34" charset="0"/>
              <a:cs typeface="Calibri" panose="020F0502020204030204" pitchFamily="34" charset="0"/>
            </a:endParaRPr>
          </a:p>
        </p:txBody>
      </p:sp>
      <p:sp>
        <p:nvSpPr>
          <p:cNvPr id="26" name="TextBox 25"/>
          <p:cNvSpPr txBox="1"/>
          <p:nvPr/>
        </p:nvSpPr>
        <p:spPr>
          <a:xfrm>
            <a:off x="7770883" y="1928613"/>
            <a:ext cx="3341619"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Bình </a:t>
            </a:r>
            <a:r>
              <a:rPr lang="en-SG" sz="4000" b="1" dirty="0" err="1">
                <a:solidFill>
                  <a:srgbClr val="116B8B"/>
                </a:solidFill>
                <a:latin typeface="Calibri" panose="020F0502020204030204" pitchFamily="34" charset="0"/>
                <a:cs typeface="Calibri" panose="020F0502020204030204" pitchFamily="34" charset="0"/>
              </a:rPr>
              <a:t>th</a:t>
            </a:r>
            <a:r>
              <a:rPr lang="vi-VN" sz="4000" b="1" dirty="0">
                <a:solidFill>
                  <a:srgbClr val="116B8B"/>
                </a:solidFill>
                <a:latin typeface="Calibri" panose="020F0502020204030204" pitchFamily="34" charset="0"/>
                <a:cs typeface="Calibri" panose="020F0502020204030204" pitchFamily="34" charset="0"/>
              </a:rPr>
              <a:t>ường</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5" name="Group 4"/>
          <p:cNvGrpSpPr/>
          <p:nvPr/>
        </p:nvGrpSpPr>
        <p:grpSpPr>
          <a:xfrm>
            <a:off x="9101640" y="3163511"/>
            <a:ext cx="1065447" cy="1089211"/>
            <a:chOff x="9127384" y="2757647"/>
            <a:chExt cx="1065447" cy="1089211"/>
          </a:xfrm>
        </p:grpSpPr>
        <p:pic>
          <p:nvPicPr>
            <p:cNvPr id="59"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9127384" y="2757647"/>
              <a:ext cx="1065447" cy="1089211"/>
            </a:xfrm>
            <a:prstGeom prst="rect">
              <a:avLst/>
            </a:prstGeom>
          </p:spPr>
        </p:pic>
        <p:sp>
          <p:nvSpPr>
            <p:cNvPr id="58" name="TextBox 57"/>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sp>
        <p:nvSpPr>
          <p:cNvPr id="30" name="TextBox 29"/>
          <p:cNvSpPr txBox="1"/>
          <p:nvPr/>
        </p:nvSpPr>
        <p:spPr>
          <a:xfrm>
            <a:off x="11147605" y="1941362"/>
            <a:ext cx="1481148"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Tốt</a:t>
            </a:r>
            <a:endParaRPr lang="en-US" sz="3600" b="1" dirty="0">
              <a:solidFill>
                <a:srgbClr val="116B8B"/>
              </a:solidFill>
              <a:latin typeface="Calibri" panose="020F0502020204030204" pitchFamily="34" charset="0"/>
              <a:cs typeface="Calibri" panose="020F0502020204030204" pitchFamily="34" charset="0"/>
            </a:endParaRPr>
          </a:p>
        </p:txBody>
      </p:sp>
      <p:sp>
        <p:nvSpPr>
          <p:cNvPr id="32" name="TextBox 31"/>
          <p:cNvSpPr txBox="1"/>
          <p:nvPr/>
        </p:nvSpPr>
        <p:spPr>
          <a:xfrm>
            <a:off x="12817252" y="1947426"/>
            <a:ext cx="2306687"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Rất tốt</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4" name="Group 3"/>
          <p:cNvGrpSpPr/>
          <p:nvPr/>
        </p:nvGrpSpPr>
        <p:grpSpPr>
          <a:xfrm>
            <a:off x="11337230" y="3163994"/>
            <a:ext cx="1065447" cy="1089211"/>
            <a:chOff x="11358141" y="2785585"/>
            <a:chExt cx="1065447" cy="1089211"/>
          </a:xfrm>
        </p:grpSpPr>
        <p:pic>
          <p:nvPicPr>
            <p:cNvPr id="60"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56" name="TextBox 55"/>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sp>
        <p:nvSpPr>
          <p:cNvPr id="3" name="TextBox 2"/>
          <p:cNvSpPr txBox="1"/>
          <p:nvPr/>
        </p:nvSpPr>
        <p:spPr>
          <a:xfrm>
            <a:off x="6172399" y="295910"/>
            <a:ext cx="7223212" cy="1015663"/>
          </a:xfrm>
          <a:prstGeom prst="rect">
            <a:avLst/>
          </a:prstGeom>
          <a:noFill/>
        </p:spPr>
        <p:txBody>
          <a:bodyPr wrap="square" rtlCol="0">
            <a:spAutoFit/>
          </a:bodyPr>
          <a:lstStyle/>
          <a:p>
            <a:r>
              <a:rPr lang="en-US" sz="6000" dirty="0">
                <a:highlight>
                  <a:srgbClr val="FFD580"/>
                </a:highlight>
              </a:rPr>
              <a:t>L</a:t>
            </a:r>
            <a:r>
              <a:rPr lang="en-US" sz="6000" dirty="0">
                <a:highlight>
                  <a:srgbClr val="FFD580"/>
                </a:highlight>
              </a:rPr>
              <a:t>uyện đọc nhóm</a:t>
            </a:r>
            <a:endParaRPr lang="en-US" sz="6000" dirty="0">
              <a:highlight>
                <a:srgbClr val="FFD580"/>
              </a:highlight>
            </a:endParaRPr>
          </a:p>
        </p:txBody>
      </p:sp>
      <p:grpSp>
        <p:nvGrpSpPr>
          <p:cNvPr id="61" name="Group 60"/>
          <p:cNvGrpSpPr/>
          <p:nvPr/>
        </p:nvGrpSpPr>
        <p:grpSpPr>
          <a:xfrm>
            <a:off x="9055054" y="5355028"/>
            <a:ext cx="1065447" cy="1089211"/>
            <a:chOff x="9127384" y="2757647"/>
            <a:chExt cx="1065447" cy="1089211"/>
          </a:xfrm>
        </p:grpSpPr>
        <p:pic>
          <p:nvPicPr>
            <p:cNvPr id="62"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9127384" y="2757647"/>
              <a:ext cx="1065447" cy="1089211"/>
            </a:xfrm>
            <a:prstGeom prst="rect">
              <a:avLst/>
            </a:prstGeom>
          </p:spPr>
        </p:pic>
        <p:sp>
          <p:nvSpPr>
            <p:cNvPr id="63" name="TextBox 62"/>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4" name="Group 63"/>
          <p:cNvGrpSpPr/>
          <p:nvPr/>
        </p:nvGrpSpPr>
        <p:grpSpPr>
          <a:xfrm>
            <a:off x="9055055" y="7359660"/>
            <a:ext cx="1065447" cy="1089211"/>
            <a:chOff x="9127384" y="2757647"/>
            <a:chExt cx="1065447" cy="1089211"/>
          </a:xfrm>
        </p:grpSpPr>
        <p:pic>
          <p:nvPicPr>
            <p:cNvPr id="65"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9127384" y="2757647"/>
              <a:ext cx="1065447" cy="1089211"/>
            </a:xfrm>
            <a:prstGeom prst="rect">
              <a:avLst/>
            </a:prstGeom>
          </p:spPr>
        </p:pic>
        <p:sp>
          <p:nvSpPr>
            <p:cNvPr id="66" name="TextBox 65"/>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7" name="Group 66"/>
          <p:cNvGrpSpPr/>
          <p:nvPr/>
        </p:nvGrpSpPr>
        <p:grpSpPr>
          <a:xfrm>
            <a:off x="11380794" y="7301261"/>
            <a:ext cx="1065447" cy="1089211"/>
            <a:chOff x="11358141" y="2785585"/>
            <a:chExt cx="1065447" cy="1089211"/>
          </a:xfrm>
        </p:grpSpPr>
        <p:pic>
          <p:nvPicPr>
            <p:cNvPr id="68"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69" name="TextBox 68"/>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70" name="Group 69"/>
          <p:cNvGrpSpPr/>
          <p:nvPr/>
        </p:nvGrpSpPr>
        <p:grpSpPr>
          <a:xfrm>
            <a:off x="11337229" y="5343788"/>
            <a:ext cx="1065447" cy="1089211"/>
            <a:chOff x="11358141" y="2785585"/>
            <a:chExt cx="1065447" cy="1089211"/>
          </a:xfrm>
        </p:grpSpPr>
        <p:pic>
          <p:nvPicPr>
            <p:cNvPr id="71"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72" name="TextBox 71"/>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45" name="Group 44"/>
          <p:cNvGrpSpPr/>
          <p:nvPr/>
        </p:nvGrpSpPr>
        <p:grpSpPr>
          <a:xfrm>
            <a:off x="13437873" y="7286232"/>
            <a:ext cx="1065447" cy="1089211"/>
            <a:chOff x="11358141" y="2785585"/>
            <a:chExt cx="1065447" cy="1089211"/>
          </a:xfrm>
        </p:grpSpPr>
        <p:pic>
          <p:nvPicPr>
            <p:cNvPr id="46"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47" name="TextBox 46"/>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48" name="Group 47"/>
          <p:cNvGrpSpPr/>
          <p:nvPr/>
        </p:nvGrpSpPr>
        <p:grpSpPr>
          <a:xfrm>
            <a:off x="13350749" y="5392210"/>
            <a:ext cx="1065447" cy="1089211"/>
            <a:chOff x="11358141" y="2785585"/>
            <a:chExt cx="1065447" cy="1089211"/>
          </a:xfrm>
        </p:grpSpPr>
        <p:pic>
          <p:nvPicPr>
            <p:cNvPr id="49"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50" name="TextBox 49"/>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51" name="Group 50"/>
          <p:cNvGrpSpPr/>
          <p:nvPr/>
        </p:nvGrpSpPr>
        <p:grpSpPr>
          <a:xfrm>
            <a:off x="13381707" y="3227372"/>
            <a:ext cx="1065447" cy="1089211"/>
            <a:chOff x="11358141" y="2785585"/>
            <a:chExt cx="1065447" cy="1089211"/>
          </a:xfrm>
        </p:grpSpPr>
        <p:pic>
          <p:nvPicPr>
            <p:cNvPr id="52"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53" name="TextBox 52"/>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990600" y="35052"/>
            <a:ext cx="19888200" cy="10823448"/>
          </a:xfrm>
          <a:prstGeom prst="rect">
            <a:avLst/>
          </a:prstGeom>
        </p:spPr>
      </p:pic>
      <p:pic>
        <p:nvPicPr>
          <p:cNvPr id="1026" name="Picture 2" descr="Làng cổ Đường Lâm kỷ niệm 15 năm được công nhận là Di tích quốc gia - Báo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18762345" cy="9333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363337" y="1710076"/>
            <a:ext cx="9761161" cy="4648200"/>
            <a:chOff x="0" y="0"/>
            <a:chExt cx="20526485" cy="7864756"/>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8619596">
            <a:off x="16654811" y="577487"/>
            <a:ext cx="1447978" cy="37647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223585">
            <a:off x="16906917" y="7692861"/>
            <a:ext cx="2082929" cy="2082929"/>
          </a:xfrm>
          <a:prstGeom prst="rect">
            <a:avLst/>
          </a:prstGeom>
        </p:spPr>
      </p:pic>
      <p:sp>
        <p:nvSpPr>
          <p:cNvPr id="12" name="TextBox 11"/>
          <p:cNvSpPr txBox="1"/>
          <p:nvPr/>
        </p:nvSpPr>
        <p:spPr>
          <a:xfrm>
            <a:off x="1907302" y="2931578"/>
            <a:ext cx="8217196" cy="1862048"/>
          </a:xfrm>
          <a:prstGeom prst="rect">
            <a:avLst/>
          </a:prstGeom>
          <a:noFill/>
        </p:spPr>
        <p:txBody>
          <a:bodyPr wrap="square" rtlCol="0">
            <a:spAutoFit/>
          </a:bodyPr>
          <a:lstStyle/>
          <a:p>
            <a:r>
              <a:rPr lang="en-US" sz="11500" b="1" dirty="0">
                <a:solidFill>
                  <a:srgbClr val="C00000"/>
                </a:solidFill>
                <a:latin typeface="#9Slide05 SVNBulgary" pitchFamily="2" charset="0"/>
              </a:rPr>
              <a:t>Tìm hiểu bài</a:t>
            </a:r>
            <a:endParaRPr lang="en-US" sz="11500" b="1" dirty="0">
              <a:solidFill>
                <a:srgbClr val="C00000"/>
              </a:solidFill>
              <a:latin typeface="#9Slide05 SVNBulgary" pitchFamily="2" charset="0"/>
            </a:endParaRPr>
          </a:p>
        </p:txBody>
      </p:sp>
      <p:pic>
        <p:nvPicPr>
          <p:cNvPr id="26628" name="Picture 4" descr="F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2849" y="445724"/>
            <a:ext cx="8780663" cy="878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28583">
            <a:off x="8114474" y="9489414"/>
            <a:ext cx="2020776" cy="661345"/>
          </a:xfrm>
          <a:prstGeom prst="rect">
            <a:avLst/>
          </a:prstGeom>
        </p:spPr>
      </p:pic>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424262" y="9106297"/>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6918978" y="9178037"/>
            <a:ext cx="1110772" cy="1110772"/>
          </a:xfrm>
          <a:prstGeom prst="rect">
            <a:avLst/>
          </a:prstGeom>
        </p:spPr>
      </p:pic>
      <p:pic>
        <p:nvPicPr>
          <p:cNvPr id="22" name="Picture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1955">
            <a:off x="401902" y="335453"/>
            <a:ext cx="1948662" cy="1902603"/>
          </a:xfrm>
          <a:prstGeom prst="rect">
            <a:avLst/>
          </a:prstGeom>
        </p:spPr>
      </p:pic>
      <p:sp>
        <p:nvSpPr>
          <p:cNvPr id="11" name="AutoShape 4"/>
          <p:cNvSpPr>
            <a:spLocks noChangeArrowheads="1"/>
          </p:cNvSpPr>
          <p:nvPr/>
        </p:nvSpPr>
        <p:spPr bwMode="auto">
          <a:xfrm>
            <a:off x="2728093" y="3619500"/>
            <a:ext cx="10454508" cy="3048000"/>
          </a:xfrm>
          <a:prstGeom prst="rect">
            <a:avLst/>
          </a:prstGeom>
          <a:noFill/>
          <a:ln w="12700" algn="ctr">
            <a:no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endParaRPr lang="en-US" altLang="en-US" dirty="0">
              <a:latin typeface="Amazone" pitchFamily="34" charset="0"/>
            </a:endParaRPr>
          </a:p>
        </p:txBody>
      </p:sp>
      <p:sp>
        <p:nvSpPr>
          <p:cNvPr id="12" name="AutoShape 5"/>
          <p:cNvSpPr>
            <a:spLocks noChangeArrowheads="1"/>
          </p:cNvSpPr>
          <p:nvPr/>
        </p:nvSpPr>
        <p:spPr bwMode="auto">
          <a:xfrm>
            <a:off x="3157200" y="953532"/>
            <a:ext cx="12463799" cy="1819847"/>
          </a:xfrm>
          <a:prstGeom prst="roundRect">
            <a:avLst/>
          </a:prstGeom>
          <a:solidFill>
            <a:srgbClr val="AB8335"/>
          </a:solidFill>
          <a:ln w="12700" algn="ctr">
            <a:no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p:cNvSpPr txBox="1"/>
          <p:nvPr/>
        </p:nvSpPr>
        <p:spPr>
          <a:xfrm>
            <a:off x="1604965" y="3113635"/>
            <a:ext cx="15716908" cy="5906232"/>
          </a:xfrm>
          <a:prstGeom prst="rect">
            <a:avLst/>
          </a:prstGeom>
          <a:noFill/>
        </p:spPr>
        <p:txBody>
          <a:bodyPr wrap="square">
            <a:spAutoFit/>
          </a:bodyPr>
          <a:lstStyle/>
          <a:p>
            <a:pPr algn="just">
              <a:lnSpc>
                <a:spcPct val="150000"/>
              </a:lnSpc>
              <a:spcBef>
                <a:spcPct val="20000"/>
              </a:spcBef>
            </a:pPr>
            <a:r>
              <a:rPr lang="en-US" altLang="en-US" sz="4000" b="1" dirty="0">
                <a:solidFill>
                  <a:schemeClr val="tx2">
                    <a:lumMod val="75000"/>
                  </a:schemeClr>
                </a:solidFill>
              </a:rPr>
              <a:t>	Ông vờ khóc than vì không có mặt ở nhà để cúng giỗ cụ tổ năm đời. </a:t>
            </a:r>
            <a:endParaRPr lang="en-US" altLang="en-US" sz="4000" b="1" dirty="0">
              <a:solidFill>
                <a:schemeClr val="tx2">
                  <a:lumMod val="75000"/>
                </a:schemeClr>
              </a:solidFill>
            </a:endParaRPr>
          </a:p>
          <a:p>
            <a:pPr algn="just">
              <a:lnSpc>
                <a:spcPct val="150000"/>
              </a:lnSpc>
              <a:spcBef>
                <a:spcPct val="20000"/>
              </a:spcBef>
            </a:pPr>
            <a:r>
              <a:rPr lang="en-US" altLang="en-US" sz="4000" b="1" dirty="0" err="1">
                <a:solidFill>
                  <a:schemeClr val="tx2">
                    <a:lumMod val="75000"/>
                  </a:schemeClr>
                </a:solidFill>
              </a:rPr>
              <a:t>Vua</a:t>
            </a:r>
            <a:r>
              <a:rPr lang="en-US" altLang="en-US" sz="4000" b="1" dirty="0">
                <a:solidFill>
                  <a:schemeClr val="tx2">
                    <a:lumMod val="75000"/>
                  </a:schemeClr>
                </a:solidFill>
              </a:rPr>
              <a:t> Minh </a:t>
            </a:r>
            <a:r>
              <a:rPr lang="en-US" altLang="en-US" sz="4000" b="1" dirty="0" err="1">
                <a:solidFill>
                  <a:schemeClr val="tx2">
                    <a:lumMod val="75000"/>
                  </a:schemeClr>
                </a:solidFill>
              </a:rPr>
              <a:t>phán</a:t>
            </a:r>
            <a:r>
              <a:rPr lang="en-US" altLang="en-US" sz="4000" b="1" dirty="0">
                <a:solidFill>
                  <a:schemeClr val="tx2">
                    <a:lumMod val="75000"/>
                  </a:schemeClr>
                </a:solidFill>
              </a:rPr>
              <a:t>: </a:t>
            </a:r>
            <a:r>
              <a:rPr lang="en-US" altLang="en-US" sz="4000" i="1" dirty="0" err="1">
                <a:solidFill>
                  <a:schemeClr val="tx2">
                    <a:lumMod val="75000"/>
                  </a:schemeClr>
                </a:solidFill>
              </a:rPr>
              <a:t>Không</a:t>
            </a:r>
            <a:r>
              <a:rPr lang="en-US" altLang="en-US" sz="4000" i="1" dirty="0">
                <a:solidFill>
                  <a:schemeClr val="tx2">
                    <a:lumMod val="75000"/>
                  </a:schemeClr>
                </a:solidFill>
              </a:rPr>
              <a:t> ai </a:t>
            </a:r>
            <a:r>
              <a:rPr lang="en-US" altLang="en-US" sz="4000" i="1" dirty="0" err="1">
                <a:solidFill>
                  <a:schemeClr val="tx2">
                    <a:lumMod val="75000"/>
                  </a:schemeClr>
                </a:solidFill>
              </a:rPr>
              <a:t>phải</a:t>
            </a:r>
            <a:r>
              <a:rPr lang="en-US" altLang="en-US" sz="4000" i="1" dirty="0">
                <a:solidFill>
                  <a:schemeClr val="tx2">
                    <a:lumMod val="75000"/>
                  </a:schemeClr>
                </a:solidFill>
              </a:rPr>
              <a:t> </a:t>
            </a:r>
            <a:r>
              <a:rPr lang="en-US" altLang="en-US" sz="4000" i="1" dirty="0" err="1">
                <a:solidFill>
                  <a:schemeClr val="tx2">
                    <a:lumMod val="75000"/>
                  </a:schemeClr>
                </a:solidFill>
              </a:rPr>
              <a:t>giỗ</a:t>
            </a:r>
            <a:r>
              <a:rPr lang="en-US" altLang="en-US" sz="4000" i="1" dirty="0">
                <a:solidFill>
                  <a:schemeClr val="tx2">
                    <a:lumMod val="75000"/>
                  </a:schemeClr>
                </a:solidFill>
              </a:rPr>
              <a:t> </a:t>
            </a:r>
            <a:r>
              <a:rPr lang="en-US" altLang="en-US" sz="4000" i="1" dirty="0" err="1">
                <a:solidFill>
                  <a:schemeClr val="tx2">
                    <a:lumMod val="75000"/>
                  </a:schemeClr>
                </a:solidFill>
              </a:rPr>
              <a:t>người</a:t>
            </a:r>
            <a:r>
              <a:rPr lang="en-US" altLang="en-US" sz="4000" i="1" dirty="0">
                <a:solidFill>
                  <a:schemeClr val="tx2">
                    <a:lumMod val="75000"/>
                  </a:schemeClr>
                </a:solidFill>
              </a:rPr>
              <a:t> </a:t>
            </a:r>
            <a:r>
              <a:rPr lang="en-US" altLang="en-US" sz="4000" i="1" dirty="0" err="1">
                <a:solidFill>
                  <a:schemeClr val="tx2">
                    <a:lumMod val="75000"/>
                  </a:schemeClr>
                </a:solidFill>
              </a:rPr>
              <a:t>đã</a:t>
            </a:r>
            <a:r>
              <a:rPr lang="en-US" altLang="en-US" sz="4000" i="1" dirty="0">
                <a:solidFill>
                  <a:schemeClr val="tx2">
                    <a:lumMod val="75000"/>
                  </a:schemeClr>
                </a:solidFill>
              </a:rPr>
              <a:t> </a:t>
            </a:r>
            <a:r>
              <a:rPr lang="en-US" altLang="en-US" sz="4000" i="1" dirty="0" err="1">
                <a:solidFill>
                  <a:schemeClr val="tx2">
                    <a:lumMod val="75000"/>
                  </a:schemeClr>
                </a:solidFill>
              </a:rPr>
              <a:t>chết</a:t>
            </a:r>
            <a:r>
              <a:rPr lang="en-US" altLang="en-US" sz="4000" i="1" dirty="0">
                <a:solidFill>
                  <a:schemeClr val="tx2">
                    <a:lumMod val="75000"/>
                  </a:schemeClr>
                </a:solidFill>
              </a:rPr>
              <a:t> </a:t>
            </a:r>
            <a:r>
              <a:rPr lang="en-US" altLang="en-US" sz="4000" i="1" dirty="0" err="1">
                <a:solidFill>
                  <a:schemeClr val="tx2">
                    <a:lumMod val="75000"/>
                  </a:schemeClr>
                </a:solidFill>
              </a:rPr>
              <a:t>từ</a:t>
            </a:r>
            <a:r>
              <a:rPr lang="en-US" altLang="en-US" sz="4000" i="1" dirty="0">
                <a:solidFill>
                  <a:schemeClr val="tx2">
                    <a:lumMod val="75000"/>
                  </a:schemeClr>
                </a:solidFill>
              </a:rPr>
              <a:t> </a:t>
            </a:r>
            <a:r>
              <a:rPr lang="en-US" altLang="en-US" sz="4000" i="1" dirty="0" err="1">
                <a:solidFill>
                  <a:schemeClr val="tx2">
                    <a:lumMod val="75000"/>
                  </a:schemeClr>
                </a:solidFill>
              </a:rPr>
              <a:t>năm</a:t>
            </a:r>
            <a:r>
              <a:rPr lang="en-US" altLang="en-US" sz="4000" i="1" dirty="0">
                <a:solidFill>
                  <a:schemeClr val="tx2">
                    <a:lumMod val="75000"/>
                  </a:schemeClr>
                </a:solidFill>
              </a:rPr>
              <a:t> </a:t>
            </a:r>
            <a:r>
              <a:rPr lang="en-US" altLang="en-US" sz="4000" i="1" dirty="0" err="1">
                <a:solidFill>
                  <a:schemeClr val="tx2">
                    <a:lumMod val="75000"/>
                  </a:schemeClr>
                </a:solidFill>
              </a:rPr>
              <a:t>đời</a:t>
            </a:r>
            <a:r>
              <a:rPr lang="en-US" altLang="en-US" sz="4000" i="1" dirty="0">
                <a:solidFill>
                  <a:schemeClr val="tx2">
                    <a:lumMod val="75000"/>
                  </a:schemeClr>
                </a:solidFill>
              </a:rPr>
              <a:t>. </a:t>
            </a:r>
            <a:endParaRPr lang="en-US" altLang="en-US" sz="4000" i="1" dirty="0">
              <a:solidFill>
                <a:schemeClr val="tx2">
                  <a:lumMod val="75000"/>
                </a:schemeClr>
              </a:solidFill>
            </a:endParaRPr>
          </a:p>
          <a:p>
            <a:pPr algn="just">
              <a:lnSpc>
                <a:spcPct val="150000"/>
              </a:lnSpc>
              <a:spcBef>
                <a:spcPct val="20000"/>
              </a:spcBef>
            </a:pPr>
            <a:r>
              <a:rPr lang="en-US" altLang="en-US" sz="4000" b="1" dirty="0" err="1">
                <a:solidFill>
                  <a:schemeClr val="tx2">
                    <a:lumMod val="75000"/>
                  </a:schemeClr>
                </a:solidFill>
              </a:rPr>
              <a:t>Giang</a:t>
            </a:r>
            <a:r>
              <a:rPr lang="en-US" altLang="en-US" sz="4000" b="1" dirty="0">
                <a:solidFill>
                  <a:schemeClr val="tx2">
                    <a:lumMod val="75000"/>
                  </a:schemeClr>
                </a:solidFill>
              </a:rPr>
              <a:t> </a:t>
            </a:r>
            <a:r>
              <a:rPr lang="en-US" altLang="en-US" sz="4000" b="1" dirty="0" err="1">
                <a:solidFill>
                  <a:schemeClr val="tx2">
                    <a:lumMod val="75000"/>
                  </a:schemeClr>
                </a:solidFill>
              </a:rPr>
              <a:t>Văn</a:t>
            </a:r>
            <a:r>
              <a:rPr lang="en-US" altLang="en-US" sz="4000" b="1" dirty="0">
                <a:solidFill>
                  <a:schemeClr val="tx2">
                    <a:lumMod val="75000"/>
                  </a:schemeClr>
                </a:solidFill>
              </a:rPr>
              <a:t> Minh </a:t>
            </a:r>
            <a:r>
              <a:rPr lang="en-US" altLang="en-US" sz="4000" b="1" dirty="0" err="1">
                <a:solidFill>
                  <a:schemeClr val="tx2">
                    <a:lumMod val="75000"/>
                  </a:schemeClr>
                </a:solidFill>
              </a:rPr>
              <a:t>tâu</a:t>
            </a:r>
            <a:r>
              <a:rPr lang="en-US" altLang="en-US" sz="4000" b="1" dirty="0">
                <a:solidFill>
                  <a:schemeClr val="tx2">
                    <a:lumMod val="75000"/>
                  </a:schemeClr>
                </a:solidFill>
              </a:rPr>
              <a:t> </a:t>
            </a:r>
            <a:r>
              <a:rPr lang="en-US" altLang="en-US" sz="4000" b="1" dirty="0" err="1">
                <a:solidFill>
                  <a:schemeClr val="tx2">
                    <a:lumMod val="75000"/>
                  </a:schemeClr>
                </a:solidFill>
              </a:rPr>
              <a:t>luôn</a:t>
            </a:r>
            <a:r>
              <a:rPr lang="en-US" altLang="en-US" sz="4000" b="1" dirty="0">
                <a:solidFill>
                  <a:schemeClr val="tx2">
                    <a:lumMod val="75000"/>
                  </a:schemeClr>
                </a:solidFill>
              </a:rPr>
              <a:t>: </a:t>
            </a:r>
            <a:r>
              <a:rPr lang="en-US" altLang="en-US" sz="4000" i="1" dirty="0" err="1">
                <a:solidFill>
                  <a:schemeClr val="tx2">
                    <a:lumMod val="75000"/>
                  </a:schemeClr>
                </a:solidFill>
              </a:rPr>
              <a:t>Vậy</a:t>
            </a:r>
            <a:r>
              <a:rPr lang="en-US" altLang="en-US" sz="4000" i="1" dirty="0">
                <a:solidFill>
                  <a:schemeClr val="tx2">
                    <a:lumMod val="75000"/>
                  </a:schemeClr>
                </a:solidFill>
              </a:rPr>
              <a:t>, </a:t>
            </a:r>
            <a:r>
              <a:rPr lang="en-US" altLang="en-US" sz="4000" i="1" dirty="0" err="1">
                <a:solidFill>
                  <a:schemeClr val="tx2">
                    <a:lumMod val="75000"/>
                  </a:schemeClr>
                </a:solidFill>
              </a:rPr>
              <a:t>tướng</a:t>
            </a:r>
            <a:r>
              <a:rPr lang="en-US" altLang="en-US" sz="4000" i="1" dirty="0">
                <a:solidFill>
                  <a:schemeClr val="tx2">
                    <a:lumMod val="75000"/>
                  </a:schemeClr>
                </a:solidFill>
              </a:rPr>
              <a:t> </a:t>
            </a:r>
            <a:r>
              <a:rPr lang="en-US" altLang="en-US" sz="4000" i="1" dirty="0" err="1">
                <a:solidFill>
                  <a:schemeClr val="tx2">
                    <a:lumMod val="75000"/>
                  </a:schemeClr>
                </a:solidFill>
              </a:rPr>
              <a:t>Liễu</a:t>
            </a:r>
            <a:r>
              <a:rPr lang="en-US" altLang="en-US" sz="4000" i="1" dirty="0">
                <a:solidFill>
                  <a:schemeClr val="tx2">
                    <a:lumMod val="75000"/>
                  </a:schemeClr>
                </a:solidFill>
              </a:rPr>
              <a:t> </a:t>
            </a:r>
            <a:r>
              <a:rPr lang="en-US" altLang="en-US" sz="4000" i="1" dirty="0" err="1">
                <a:solidFill>
                  <a:schemeClr val="tx2">
                    <a:lumMod val="75000"/>
                  </a:schemeClr>
                </a:solidFill>
              </a:rPr>
              <a:t>Thăng</a:t>
            </a:r>
            <a:r>
              <a:rPr lang="en-US" altLang="en-US" sz="4000" i="1" dirty="0">
                <a:solidFill>
                  <a:schemeClr val="tx2">
                    <a:lumMod val="75000"/>
                  </a:schemeClr>
                </a:solidFill>
              </a:rPr>
              <a:t> </a:t>
            </a:r>
            <a:r>
              <a:rPr lang="en-US" altLang="en-US" sz="4000" i="1" dirty="0" err="1">
                <a:solidFill>
                  <a:schemeClr val="tx2">
                    <a:lumMod val="75000"/>
                  </a:schemeClr>
                </a:solidFill>
              </a:rPr>
              <a:t>tử</a:t>
            </a:r>
            <a:r>
              <a:rPr lang="en-US" altLang="en-US" sz="4000" i="1" dirty="0">
                <a:solidFill>
                  <a:schemeClr val="tx2">
                    <a:lumMod val="75000"/>
                  </a:schemeClr>
                </a:solidFill>
              </a:rPr>
              <a:t> </a:t>
            </a:r>
            <a:r>
              <a:rPr lang="en-US" altLang="en-US" sz="4000" i="1" dirty="0" err="1">
                <a:solidFill>
                  <a:schemeClr val="tx2">
                    <a:lumMod val="75000"/>
                  </a:schemeClr>
                </a:solidFill>
              </a:rPr>
              <a:t>trận</a:t>
            </a:r>
            <a:r>
              <a:rPr lang="en-US" altLang="en-US" sz="4000" i="1" dirty="0">
                <a:solidFill>
                  <a:schemeClr val="tx2">
                    <a:lumMod val="75000"/>
                  </a:schemeClr>
                </a:solidFill>
              </a:rPr>
              <a:t> </a:t>
            </a:r>
            <a:r>
              <a:rPr lang="en-US" altLang="en-US" sz="4000" i="1" dirty="0" err="1">
                <a:solidFill>
                  <a:schemeClr val="tx2">
                    <a:lumMod val="75000"/>
                  </a:schemeClr>
                </a:solidFill>
              </a:rPr>
              <a:t>đã</a:t>
            </a:r>
            <a:r>
              <a:rPr lang="en-US" altLang="en-US" sz="4000" i="1" dirty="0">
                <a:solidFill>
                  <a:schemeClr val="tx2">
                    <a:lumMod val="75000"/>
                  </a:schemeClr>
                </a:solidFill>
              </a:rPr>
              <a:t> </a:t>
            </a:r>
            <a:r>
              <a:rPr lang="en-US" altLang="en-US" sz="4000" i="1" dirty="0" err="1">
                <a:solidFill>
                  <a:schemeClr val="tx2">
                    <a:lumMod val="75000"/>
                  </a:schemeClr>
                </a:solidFill>
              </a:rPr>
              <a:t>mấy</a:t>
            </a:r>
            <a:r>
              <a:rPr lang="en-US" altLang="en-US" sz="4000" i="1" dirty="0">
                <a:solidFill>
                  <a:schemeClr val="tx2">
                    <a:lumMod val="75000"/>
                  </a:schemeClr>
                </a:solidFill>
              </a:rPr>
              <a:t> </a:t>
            </a:r>
            <a:r>
              <a:rPr lang="en-US" altLang="en-US" sz="4000" i="1" dirty="0" err="1">
                <a:solidFill>
                  <a:schemeClr val="tx2">
                    <a:lumMod val="75000"/>
                  </a:schemeClr>
                </a:solidFill>
              </a:rPr>
              <a:t>trăm</a:t>
            </a:r>
            <a:r>
              <a:rPr lang="en-US" altLang="en-US" sz="4000" i="1" dirty="0">
                <a:solidFill>
                  <a:schemeClr val="tx2">
                    <a:lumMod val="75000"/>
                  </a:schemeClr>
                </a:solidFill>
              </a:rPr>
              <a:t> </a:t>
            </a:r>
            <a:r>
              <a:rPr lang="en-US" altLang="en-US" sz="4000" i="1" dirty="0" err="1">
                <a:solidFill>
                  <a:schemeClr val="tx2">
                    <a:lumMod val="75000"/>
                  </a:schemeClr>
                </a:solidFill>
              </a:rPr>
              <a:t>năm</a:t>
            </a:r>
            <a:r>
              <a:rPr lang="en-US" altLang="en-US" sz="4000" i="1" dirty="0">
                <a:solidFill>
                  <a:schemeClr val="tx2">
                    <a:lumMod val="75000"/>
                  </a:schemeClr>
                </a:solidFill>
              </a:rPr>
              <a:t>, </a:t>
            </a:r>
            <a:r>
              <a:rPr lang="en-US" altLang="en-US" sz="4000" i="1" dirty="0" err="1">
                <a:solidFill>
                  <a:schemeClr val="tx2">
                    <a:lumMod val="75000"/>
                  </a:schemeClr>
                </a:solidFill>
              </a:rPr>
              <a:t>sao</a:t>
            </a:r>
            <a:r>
              <a:rPr lang="en-US" altLang="en-US" sz="4000" i="1" dirty="0">
                <a:solidFill>
                  <a:schemeClr val="tx2">
                    <a:lumMod val="75000"/>
                  </a:schemeClr>
                </a:solidFill>
              </a:rPr>
              <a:t> </a:t>
            </a:r>
            <a:r>
              <a:rPr lang="en-US" altLang="en-US" sz="4000" i="1" dirty="0" err="1">
                <a:solidFill>
                  <a:schemeClr val="tx2">
                    <a:lumMod val="75000"/>
                  </a:schemeClr>
                </a:solidFill>
              </a:rPr>
              <a:t>hằng</a:t>
            </a:r>
            <a:r>
              <a:rPr lang="en-US" altLang="en-US" sz="4000" i="1" dirty="0">
                <a:solidFill>
                  <a:schemeClr val="tx2">
                    <a:lumMod val="75000"/>
                  </a:schemeClr>
                </a:solidFill>
              </a:rPr>
              <a:t> </a:t>
            </a:r>
            <a:r>
              <a:rPr lang="en-US" altLang="en-US" sz="4000" i="1" dirty="0" err="1">
                <a:solidFill>
                  <a:schemeClr val="tx2">
                    <a:lumMod val="75000"/>
                  </a:schemeClr>
                </a:solidFill>
              </a:rPr>
              <a:t>năm</a:t>
            </a:r>
            <a:r>
              <a:rPr lang="en-US" altLang="en-US" sz="4000" i="1" dirty="0">
                <a:solidFill>
                  <a:schemeClr val="tx2">
                    <a:lumMod val="75000"/>
                  </a:schemeClr>
                </a:solidFill>
              </a:rPr>
              <a:t> </a:t>
            </a:r>
            <a:r>
              <a:rPr lang="en-US" altLang="en-US" sz="4000" i="1" dirty="0" err="1">
                <a:solidFill>
                  <a:schemeClr val="tx2">
                    <a:lumMod val="75000"/>
                  </a:schemeClr>
                </a:solidFill>
              </a:rPr>
              <a:t>nhà</a:t>
            </a:r>
            <a:r>
              <a:rPr lang="en-US" altLang="en-US" sz="4000" i="1" dirty="0">
                <a:solidFill>
                  <a:schemeClr val="tx2">
                    <a:lumMod val="75000"/>
                  </a:schemeClr>
                </a:solidFill>
              </a:rPr>
              <a:t> </a:t>
            </a:r>
            <a:r>
              <a:rPr lang="en-US" altLang="en-US" sz="4000" i="1" dirty="0" err="1">
                <a:solidFill>
                  <a:schemeClr val="tx2">
                    <a:lumMod val="75000"/>
                  </a:schemeClr>
                </a:solidFill>
              </a:rPr>
              <a:t>vua</a:t>
            </a:r>
            <a:r>
              <a:rPr lang="en-US" altLang="en-US" sz="4000" i="1" dirty="0">
                <a:solidFill>
                  <a:schemeClr val="tx2">
                    <a:lumMod val="75000"/>
                  </a:schemeClr>
                </a:solidFill>
              </a:rPr>
              <a:t> </a:t>
            </a:r>
            <a:r>
              <a:rPr lang="en-US" altLang="en-US" sz="4000" i="1" dirty="0" err="1">
                <a:solidFill>
                  <a:schemeClr val="tx2">
                    <a:lumMod val="75000"/>
                  </a:schemeClr>
                </a:solidFill>
              </a:rPr>
              <a:t>vẫn</a:t>
            </a:r>
            <a:r>
              <a:rPr lang="en-US" altLang="en-US" sz="4000" i="1" dirty="0">
                <a:solidFill>
                  <a:schemeClr val="tx2">
                    <a:lumMod val="75000"/>
                  </a:schemeClr>
                </a:solidFill>
              </a:rPr>
              <a:t> </a:t>
            </a:r>
            <a:r>
              <a:rPr lang="en-US" altLang="en-US" sz="4000" i="1" dirty="0" err="1">
                <a:solidFill>
                  <a:schemeClr val="tx2">
                    <a:lumMod val="75000"/>
                  </a:schemeClr>
                </a:solidFill>
              </a:rPr>
              <a:t>bắt</a:t>
            </a:r>
            <a:r>
              <a:rPr lang="en-US" altLang="en-US" sz="4000" i="1" dirty="0">
                <a:solidFill>
                  <a:schemeClr val="tx2">
                    <a:lumMod val="75000"/>
                  </a:schemeClr>
                </a:solidFill>
              </a:rPr>
              <a:t> </a:t>
            </a:r>
            <a:r>
              <a:rPr lang="en-US" altLang="en-US" sz="4000" i="1" dirty="0" err="1">
                <a:solidFill>
                  <a:schemeClr val="tx2">
                    <a:lumMod val="75000"/>
                  </a:schemeClr>
                </a:solidFill>
              </a:rPr>
              <a:t>nước</a:t>
            </a:r>
            <a:r>
              <a:rPr lang="en-US" altLang="en-US" sz="4000" i="1" dirty="0">
                <a:solidFill>
                  <a:schemeClr val="tx2">
                    <a:lumMod val="75000"/>
                  </a:schemeClr>
                </a:solidFill>
              </a:rPr>
              <a:t> </a:t>
            </a:r>
            <a:r>
              <a:rPr lang="en-US" altLang="en-US" sz="4000" i="1" dirty="0" err="1">
                <a:solidFill>
                  <a:schemeClr val="tx2">
                    <a:lumMod val="75000"/>
                  </a:schemeClr>
                </a:solidFill>
              </a:rPr>
              <a:t>tôi</a:t>
            </a:r>
            <a:r>
              <a:rPr lang="en-US" altLang="en-US" sz="4000" i="1" dirty="0">
                <a:solidFill>
                  <a:schemeClr val="tx2">
                    <a:lumMod val="75000"/>
                  </a:schemeClr>
                </a:solidFill>
              </a:rPr>
              <a:t> </a:t>
            </a:r>
            <a:r>
              <a:rPr lang="en-US" altLang="en-US" sz="4000" i="1" dirty="0" err="1">
                <a:solidFill>
                  <a:schemeClr val="tx2">
                    <a:lumMod val="75000"/>
                  </a:schemeClr>
                </a:solidFill>
              </a:rPr>
              <a:t>cử</a:t>
            </a:r>
            <a:r>
              <a:rPr lang="en-US" altLang="en-US" sz="4000" i="1" dirty="0">
                <a:solidFill>
                  <a:schemeClr val="tx2">
                    <a:lumMod val="75000"/>
                  </a:schemeClr>
                </a:solidFill>
              </a:rPr>
              <a:t> </a:t>
            </a:r>
            <a:r>
              <a:rPr lang="en-US" altLang="en-US" sz="4000" i="1" dirty="0" err="1">
                <a:solidFill>
                  <a:schemeClr val="tx2">
                    <a:lumMod val="75000"/>
                  </a:schemeClr>
                </a:solidFill>
              </a:rPr>
              <a:t>người</a:t>
            </a:r>
            <a:r>
              <a:rPr lang="en-US" altLang="en-US" sz="4000" i="1" dirty="0">
                <a:solidFill>
                  <a:schemeClr val="tx2">
                    <a:lumMod val="75000"/>
                  </a:schemeClr>
                </a:solidFill>
              </a:rPr>
              <a:t> </a:t>
            </a:r>
            <a:r>
              <a:rPr lang="en-US" altLang="en-US" sz="4000" i="1" dirty="0" err="1">
                <a:solidFill>
                  <a:schemeClr val="tx2">
                    <a:lumMod val="75000"/>
                  </a:schemeClr>
                </a:solidFill>
              </a:rPr>
              <a:t>mang</a:t>
            </a:r>
            <a:r>
              <a:rPr lang="en-US" altLang="en-US" sz="4000" i="1" dirty="0">
                <a:solidFill>
                  <a:schemeClr val="tx2">
                    <a:lumMod val="75000"/>
                  </a:schemeClr>
                </a:solidFill>
              </a:rPr>
              <a:t> </a:t>
            </a:r>
            <a:r>
              <a:rPr lang="en-US" altLang="en-US" sz="4000" i="1" dirty="0" err="1">
                <a:solidFill>
                  <a:schemeClr val="tx2">
                    <a:lumMod val="75000"/>
                  </a:schemeClr>
                </a:solidFill>
              </a:rPr>
              <a:t>lễ</a:t>
            </a:r>
            <a:r>
              <a:rPr lang="en-US" altLang="en-US" sz="4000" i="1" dirty="0">
                <a:solidFill>
                  <a:schemeClr val="tx2">
                    <a:lumMod val="75000"/>
                  </a:schemeClr>
                </a:solidFill>
              </a:rPr>
              <a:t> </a:t>
            </a:r>
            <a:r>
              <a:rPr lang="en-US" altLang="en-US" sz="4000" i="1" dirty="0" err="1">
                <a:solidFill>
                  <a:schemeClr val="tx2">
                    <a:lumMod val="75000"/>
                  </a:schemeClr>
                </a:solidFill>
              </a:rPr>
              <a:t>vật</a:t>
            </a:r>
            <a:r>
              <a:rPr lang="en-US" altLang="en-US" sz="4000" i="1" dirty="0">
                <a:solidFill>
                  <a:schemeClr val="tx2">
                    <a:lumMod val="75000"/>
                  </a:schemeClr>
                </a:solidFill>
              </a:rPr>
              <a:t> sang </a:t>
            </a:r>
            <a:r>
              <a:rPr lang="en-US" altLang="en-US" sz="4000" i="1" dirty="0" err="1">
                <a:solidFill>
                  <a:schemeClr val="tx2">
                    <a:lumMod val="75000"/>
                  </a:schemeClr>
                </a:solidFill>
              </a:rPr>
              <a:t>cúng</a:t>
            </a:r>
            <a:r>
              <a:rPr lang="en-US" altLang="en-US" sz="4000" i="1" dirty="0">
                <a:solidFill>
                  <a:schemeClr val="tx2">
                    <a:lumMod val="75000"/>
                  </a:schemeClr>
                </a:solidFill>
              </a:rPr>
              <a:t> </a:t>
            </a:r>
            <a:r>
              <a:rPr lang="en-US" altLang="en-US" sz="4000" i="1" dirty="0" err="1">
                <a:solidFill>
                  <a:schemeClr val="tx2">
                    <a:lumMod val="75000"/>
                  </a:schemeClr>
                </a:solidFill>
              </a:rPr>
              <a:t>giỗ</a:t>
            </a:r>
            <a:r>
              <a:rPr lang="en-US" altLang="en-US" sz="4000" dirty="0">
                <a:solidFill>
                  <a:schemeClr val="tx2">
                    <a:lumMod val="75000"/>
                  </a:schemeClr>
                </a:solidFill>
              </a:rPr>
              <a:t>? </a:t>
            </a:r>
            <a:endParaRPr lang="en-US" altLang="en-US" sz="4000" dirty="0">
              <a:solidFill>
                <a:schemeClr val="tx2">
                  <a:lumMod val="75000"/>
                </a:schemeClr>
              </a:solidFill>
            </a:endParaRPr>
          </a:p>
          <a:p>
            <a:pPr algn="just">
              <a:lnSpc>
                <a:spcPct val="150000"/>
              </a:lnSpc>
              <a:spcBef>
                <a:spcPct val="20000"/>
              </a:spcBef>
            </a:pPr>
            <a:r>
              <a:rPr lang="en-US" altLang="en-US" sz="4000" b="1" dirty="0" err="1">
                <a:solidFill>
                  <a:schemeClr val="tx2">
                    <a:lumMod val="75000"/>
                  </a:schemeClr>
                </a:solidFill>
              </a:rPr>
              <a:t>Vua</a:t>
            </a:r>
            <a:r>
              <a:rPr lang="en-US" altLang="en-US" sz="4000" b="1" dirty="0">
                <a:solidFill>
                  <a:schemeClr val="tx2">
                    <a:lumMod val="75000"/>
                  </a:schemeClr>
                </a:solidFill>
              </a:rPr>
              <a:t> Minh </a:t>
            </a:r>
            <a:r>
              <a:rPr lang="en-US" altLang="en-US" sz="4000" b="1" dirty="0" err="1">
                <a:solidFill>
                  <a:schemeClr val="tx2">
                    <a:lumMod val="75000"/>
                  </a:schemeClr>
                </a:solidFill>
              </a:rPr>
              <a:t>biết</a:t>
            </a:r>
            <a:r>
              <a:rPr lang="en-US" altLang="en-US" sz="4000" b="1" dirty="0">
                <a:solidFill>
                  <a:schemeClr val="tx2">
                    <a:lumMod val="75000"/>
                  </a:schemeClr>
                </a:solidFill>
              </a:rPr>
              <a:t> </a:t>
            </a:r>
            <a:r>
              <a:rPr lang="en-US" altLang="en-US" sz="4000" b="1" dirty="0" err="1">
                <a:solidFill>
                  <a:schemeClr val="tx2">
                    <a:lumMod val="75000"/>
                  </a:schemeClr>
                </a:solidFill>
              </a:rPr>
              <a:t>đã</a:t>
            </a:r>
            <a:r>
              <a:rPr lang="en-US" altLang="en-US" sz="4000" b="1" dirty="0">
                <a:solidFill>
                  <a:schemeClr val="tx2">
                    <a:lumMod val="75000"/>
                  </a:schemeClr>
                </a:solidFill>
              </a:rPr>
              <a:t> </a:t>
            </a:r>
            <a:r>
              <a:rPr lang="en-US" altLang="en-US" sz="4000" b="1" dirty="0" err="1">
                <a:solidFill>
                  <a:schemeClr val="tx2">
                    <a:lumMod val="75000"/>
                  </a:schemeClr>
                </a:solidFill>
              </a:rPr>
              <a:t>mắc</a:t>
            </a:r>
            <a:r>
              <a:rPr lang="en-US" altLang="en-US" sz="4000" b="1" dirty="0">
                <a:solidFill>
                  <a:schemeClr val="tx2">
                    <a:lumMod val="75000"/>
                  </a:schemeClr>
                </a:solidFill>
              </a:rPr>
              <a:t> </a:t>
            </a:r>
            <a:r>
              <a:rPr lang="en-US" altLang="en-US" sz="4000" b="1" dirty="0" err="1">
                <a:solidFill>
                  <a:schemeClr val="tx2">
                    <a:lumMod val="75000"/>
                  </a:schemeClr>
                </a:solidFill>
              </a:rPr>
              <a:t>mưu</a:t>
            </a:r>
            <a:r>
              <a:rPr lang="en-US" altLang="en-US" sz="4000" b="1" dirty="0">
                <a:solidFill>
                  <a:schemeClr val="tx2">
                    <a:lumMod val="75000"/>
                  </a:schemeClr>
                </a:solidFill>
              </a:rPr>
              <a:t> </a:t>
            </a:r>
            <a:r>
              <a:rPr lang="en-US" altLang="en-US" sz="4000" b="1" dirty="0" err="1">
                <a:solidFill>
                  <a:schemeClr val="tx2">
                    <a:lumMod val="75000"/>
                  </a:schemeClr>
                </a:solidFill>
              </a:rPr>
              <a:t>đành</a:t>
            </a:r>
            <a:r>
              <a:rPr lang="en-US" altLang="en-US" sz="4000" b="1" dirty="0">
                <a:solidFill>
                  <a:schemeClr val="tx2">
                    <a:lumMod val="75000"/>
                  </a:schemeClr>
                </a:solidFill>
              </a:rPr>
              <a:t> </a:t>
            </a:r>
            <a:r>
              <a:rPr lang="en-US" altLang="en-US" sz="4000" b="1" dirty="0" err="1">
                <a:solidFill>
                  <a:schemeClr val="tx2">
                    <a:lumMod val="75000"/>
                  </a:schemeClr>
                </a:solidFill>
              </a:rPr>
              <a:t>phải</a:t>
            </a:r>
            <a:r>
              <a:rPr lang="en-US" altLang="en-US" sz="4000" b="1" dirty="0">
                <a:solidFill>
                  <a:schemeClr val="tx2">
                    <a:lumMod val="75000"/>
                  </a:schemeClr>
                </a:solidFill>
              </a:rPr>
              <a:t> </a:t>
            </a:r>
            <a:r>
              <a:rPr lang="en-US" altLang="en-US" sz="4000" b="1" dirty="0" err="1">
                <a:solidFill>
                  <a:schemeClr val="tx2">
                    <a:lumMod val="75000"/>
                  </a:schemeClr>
                </a:solidFill>
              </a:rPr>
              <a:t>tuyên</a:t>
            </a:r>
            <a:r>
              <a:rPr lang="en-US" altLang="en-US" sz="4000" b="1" dirty="0">
                <a:solidFill>
                  <a:schemeClr val="tx2">
                    <a:lumMod val="75000"/>
                  </a:schemeClr>
                </a:solidFill>
              </a:rPr>
              <a:t> </a:t>
            </a:r>
            <a:r>
              <a:rPr lang="en-US" altLang="en-US" sz="4000" b="1" dirty="0" err="1">
                <a:solidFill>
                  <a:schemeClr val="tx2">
                    <a:lumMod val="75000"/>
                  </a:schemeClr>
                </a:solidFill>
              </a:rPr>
              <a:t>bố</a:t>
            </a:r>
            <a:r>
              <a:rPr lang="en-US" altLang="en-US" sz="4000" b="1" dirty="0">
                <a:solidFill>
                  <a:schemeClr val="tx2">
                    <a:lumMod val="75000"/>
                  </a:schemeClr>
                </a:solidFill>
              </a:rPr>
              <a:t> </a:t>
            </a:r>
            <a:r>
              <a:rPr lang="en-US" altLang="en-US" sz="4000" b="1" dirty="0" err="1">
                <a:solidFill>
                  <a:schemeClr val="tx2">
                    <a:lumMod val="75000"/>
                  </a:schemeClr>
                </a:solidFill>
              </a:rPr>
              <a:t>bỏ</a:t>
            </a:r>
            <a:r>
              <a:rPr lang="en-US" altLang="en-US" sz="4000" b="1" dirty="0">
                <a:solidFill>
                  <a:schemeClr val="tx2">
                    <a:lumMod val="75000"/>
                  </a:schemeClr>
                </a:solidFill>
              </a:rPr>
              <a:t> </a:t>
            </a:r>
            <a:r>
              <a:rPr lang="en-US" altLang="en-US" sz="4000" b="1" dirty="0" err="1">
                <a:solidFill>
                  <a:schemeClr val="tx2">
                    <a:lumMod val="75000"/>
                  </a:schemeClr>
                </a:solidFill>
              </a:rPr>
              <a:t>lệ</a:t>
            </a:r>
            <a:r>
              <a:rPr lang="en-US" altLang="en-US" sz="4000" b="1" dirty="0">
                <a:solidFill>
                  <a:schemeClr val="tx2">
                    <a:lumMod val="75000"/>
                  </a:schemeClr>
                </a:solidFill>
              </a:rPr>
              <a:t> </a:t>
            </a:r>
            <a:r>
              <a:rPr lang="en-US" altLang="en-US" sz="4000" b="1" dirty="0" err="1">
                <a:solidFill>
                  <a:schemeClr val="tx2">
                    <a:lumMod val="75000"/>
                  </a:schemeClr>
                </a:solidFill>
              </a:rPr>
              <a:t>góp</a:t>
            </a:r>
            <a:r>
              <a:rPr lang="en-US" altLang="en-US" sz="4000" b="1" dirty="0">
                <a:solidFill>
                  <a:schemeClr val="tx2">
                    <a:lumMod val="75000"/>
                  </a:schemeClr>
                </a:solidFill>
              </a:rPr>
              <a:t> </a:t>
            </a:r>
            <a:r>
              <a:rPr lang="en-US" altLang="en-US" sz="4000" b="1" dirty="0" err="1">
                <a:solidFill>
                  <a:schemeClr val="tx2">
                    <a:lumMod val="75000"/>
                  </a:schemeClr>
                </a:solidFill>
              </a:rPr>
              <a:t>giỗ</a:t>
            </a:r>
            <a:r>
              <a:rPr lang="en-US" altLang="en-US" sz="4000" b="1" dirty="0">
                <a:solidFill>
                  <a:schemeClr val="tx2">
                    <a:lumMod val="75000"/>
                  </a:schemeClr>
                </a:solidFill>
              </a:rPr>
              <a:t> </a:t>
            </a:r>
            <a:r>
              <a:rPr lang="en-US" altLang="en-US" sz="4000" b="1" dirty="0" err="1">
                <a:solidFill>
                  <a:schemeClr val="tx2">
                    <a:lumMod val="75000"/>
                  </a:schemeClr>
                </a:solidFill>
              </a:rPr>
              <a:t>Liễu</a:t>
            </a:r>
            <a:r>
              <a:rPr lang="en-US" altLang="en-US" sz="4000" b="1" dirty="0">
                <a:solidFill>
                  <a:schemeClr val="tx2">
                    <a:lumMod val="75000"/>
                  </a:schemeClr>
                </a:solidFill>
              </a:rPr>
              <a:t> </a:t>
            </a:r>
            <a:r>
              <a:rPr lang="en-US" altLang="en-US" sz="4000" b="1" dirty="0" err="1">
                <a:solidFill>
                  <a:schemeClr val="tx2">
                    <a:lumMod val="75000"/>
                  </a:schemeClr>
                </a:solidFill>
              </a:rPr>
              <a:t>Thăng</a:t>
            </a:r>
            <a:r>
              <a:rPr lang="en-US" altLang="en-US" sz="4000" b="1" dirty="0">
                <a:solidFill>
                  <a:schemeClr val="tx2">
                    <a:lumMod val="75000"/>
                  </a:schemeClr>
                </a:solidFill>
              </a:rPr>
              <a:t>.</a:t>
            </a:r>
            <a:endParaRPr lang="en-US" altLang="en-US" sz="4000" b="1" dirty="0">
              <a:solidFill>
                <a:schemeClr val="tx2">
                  <a:lumMod val="75000"/>
                </a:schemeClr>
              </a:solidFill>
              <a:latin typeface="Amazone" pitchFamily="34" charset="0"/>
            </a:endParaRPr>
          </a:p>
        </p:txBody>
      </p:sp>
      <p:sp>
        <p:nvSpPr>
          <p:cNvPr id="4" name="TextBox 3"/>
          <p:cNvSpPr txBox="1"/>
          <p:nvPr/>
        </p:nvSpPr>
        <p:spPr>
          <a:xfrm>
            <a:off x="5533920" y="202073"/>
            <a:ext cx="8051695" cy="707886"/>
          </a:xfrm>
          <a:prstGeom prst="rect">
            <a:avLst/>
          </a:prstGeom>
          <a:noFill/>
        </p:spPr>
        <p:txBody>
          <a:bodyPr wrap="square" rtlCol="0">
            <a:spAutoFit/>
          </a:bodyPr>
          <a:lstStyle/>
          <a:p>
            <a:r>
              <a:rPr lang="en-US" sz="4000" i="1" dirty="0"/>
              <a:t>Đọc thầm đoạn 2 và trả lời câu hỏi</a:t>
            </a:r>
            <a:r>
              <a:rPr lang="en-US" sz="4000" i="1" dirty="0"/>
              <a:t>:</a:t>
            </a:r>
            <a:endParaRPr lang="en-US" sz="4000" i="1" dirty="0"/>
          </a:p>
        </p:txBody>
      </p:sp>
      <p:sp>
        <p:nvSpPr>
          <p:cNvPr id="18" name="TextBox 17"/>
          <p:cNvSpPr txBox="1"/>
          <p:nvPr/>
        </p:nvSpPr>
        <p:spPr>
          <a:xfrm>
            <a:off x="3518184" y="1166929"/>
            <a:ext cx="12102815" cy="1446550"/>
          </a:xfrm>
          <a:prstGeom prst="rect">
            <a:avLst/>
          </a:prstGeom>
          <a:noFill/>
        </p:spPr>
        <p:txBody>
          <a:bodyPr wrap="square">
            <a:spAutoFit/>
          </a:bodyPr>
          <a:lstStyle/>
          <a:p>
            <a:pPr algn="ctr"/>
            <a:r>
              <a:rPr lang="en-US" sz="4400" b="1" dirty="0" err="1">
                <a:solidFill>
                  <a:schemeClr val="bg1"/>
                </a:solidFill>
              </a:rPr>
              <a:t>Câu</a:t>
            </a:r>
            <a:r>
              <a:rPr lang="en-US" sz="4400" b="1" dirty="0">
                <a:solidFill>
                  <a:schemeClr val="bg1"/>
                </a:solidFill>
              </a:rPr>
              <a:t> 1: </a:t>
            </a:r>
            <a:r>
              <a:rPr lang="en-US" sz="4400" b="1" dirty="0" err="1">
                <a:solidFill>
                  <a:schemeClr val="bg1"/>
                </a:solidFill>
              </a:rPr>
              <a:t>Sứ</a:t>
            </a:r>
            <a:r>
              <a:rPr lang="en-US" sz="4400" b="1" dirty="0">
                <a:solidFill>
                  <a:schemeClr val="bg1"/>
                </a:solidFill>
              </a:rPr>
              <a:t> </a:t>
            </a:r>
            <a:r>
              <a:rPr lang="en-US" sz="4400" b="1" dirty="0" err="1">
                <a:solidFill>
                  <a:schemeClr val="bg1"/>
                </a:solidFill>
              </a:rPr>
              <a:t>thần</a:t>
            </a:r>
            <a:r>
              <a:rPr lang="en-US" sz="4400" b="1" dirty="0">
                <a:solidFill>
                  <a:schemeClr val="bg1"/>
                </a:solidFill>
              </a:rPr>
              <a:t> </a:t>
            </a:r>
            <a:r>
              <a:rPr lang="en-US" sz="4400" b="1" dirty="0" err="1">
                <a:solidFill>
                  <a:schemeClr val="bg1"/>
                </a:solidFill>
              </a:rPr>
              <a:t>Giang</a:t>
            </a:r>
            <a:r>
              <a:rPr lang="en-US" sz="4400" b="1" dirty="0">
                <a:solidFill>
                  <a:schemeClr val="bg1"/>
                </a:solidFill>
              </a:rPr>
              <a:t> </a:t>
            </a:r>
            <a:r>
              <a:rPr lang="en-US" sz="4400" b="1" dirty="0" err="1">
                <a:solidFill>
                  <a:schemeClr val="bg1"/>
                </a:solidFill>
              </a:rPr>
              <a:t>Văn</a:t>
            </a:r>
            <a:r>
              <a:rPr lang="en-US" sz="4400" b="1" dirty="0">
                <a:solidFill>
                  <a:schemeClr val="bg1"/>
                </a:solidFill>
              </a:rPr>
              <a:t> Minh </a:t>
            </a:r>
            <a:r>
              <a:rPr lang="en-US" sz="4400" b="1" dirty="0" err="1">
                <a:solidFill>
                  <a:schemeClr val="bg1"/>
                </a:solidFill>
              </a:rPr>
              <a:t>làm</a:t>
            </a:r>
            <a:r>
              <a:rPr lang="en-US" sz="4400" b="1" dirty="0">
                <a:solidFill>
                  <a:schemeClr val="bg1"/>
                </a:solidFill>
              </a:rPr>
              <a:t> </a:t>
            </a:r>
            <a:r>
              <a:rPr lang="en-US" sz="4400" b="1" dirty="0" err="1">
                <a:solidFill>
                  <a:schemeClr val="bg1"/>
                </a:solidFill>
              </a:rPr>
              <a:t>cách</a:t>
            </a:r>
            <a:r>
              <a:rPr lang="en-US" sz="4400" b="1" dirty="0">
                <a:solidFill>
                  <a:schemeClr val="bg1"/>
                </a:solidFill>
              </a:rPr>
              <a:t> </a:t>
            </a:r>
            <a:r>
              <a:rPr lang="en-US" sz="4400" b="1" dirty="0" err="1">
                <a:solidFill>
                  <a:schemeClr val="bg1"/>
                </a:solidFill>
              </a:rPr>
              <a:t>nào</a:t>
            </a:r>
            <a:r>
              <a:rPr lang="en-US" sz="4400" b="1" dirty="0">
                <a:solidFill>
                  <a:schemeClr val="bg1"/>
                </a:solidFill>
              </a:rPr>
              <a:t> </a:t>
            </a:r>
            <a:r>
              <a:rPr lang="en-US" sz="4400" b="1" dirty="0" err="1">
                <a:solidFill>
                  <a:schemeClr val="bg1"/>
                </a:solidFill>
              </a:rPr>
              <a:t>để</a:t>
            </a:r>
            <a:r>
              <a:rPr lang="en-US" sz="4400" b="1" dirty="0">
                <a:solidFill>
                  <a:schemeClr val="bg1"/>
                </a:solidFill>
              </a:rPr>
              <a:t> </a:t>
            </a:r>
            <a:r>
              <a:rPr lang="en-US" sz="4400" b="1" dirty="0" err="1">
                <a:solidFill>
                  <a:schemeClr val="bg1"/>
                </a:solidFill>
              </a:rPr>
              <a:t>vua</a:t>
            </a:r>
            <a:r>
              <a:rPr lang="en-US" sz="4400" b="1" dirty="0">
                <a:solidFill>
                  <a:schemeClr val="bg1"/>
                </a:solidFill>
              </a:rPr>
              <a:t> </a:t>
            </a:r>
            <a:r>
              <a:rPr lang="en-US" sz="4400" b="1" dirty="0" err="1">
                <a:solidFill>
                  <a:schemeClr val="bg1"/>
                </a:solidFill>
              </a:rPr>
              <a:t>nhà</a:t>
            </a:r>
            <a:r>
              <a:rPr lang="en-US" sz="4400" b="1" dirty="0">
                <a:solidFill>
                  <a:schemeClr val="bg1"/>
                </a:solidFill>
              </a:rPr>
              <a:t> Minh </a:t>
            </a:r>
            <a:r>
              <a:rPr lang="en-US" sz="4400" b="1" dirty="0" err="1">
                <a:solidFill>
                  <a:schemeClr val="bg1"/>
                </a:solidFill>
              </a:rPr>
              <a:t>bãi</a:t>
            </a:r>
            <a:r>
              <a:rPr lang="en-US" sz="4400" b="1" dirty="0">
                <a:solidFill>
                  <a:schemeClr val="bg1"/>
                </a:solidFill>
              </a:rPr>
              <a:t> </a:t>
            </a:r>
            <a:r>
              <a:rPr lang="en-US" sz="4400" b="1" dirty="0" err="1">
                <a:solidFill>
                  <a:schemeClr val="bg1"/>
                </a:solidFill>
              </a:rPr>
              <a:t>bỏ</a:t>
            </a:r>
            <a:r>
              <a:rPr lang="en-US" sz="4400" b="1" dirty="0">
                <a:solidFill>
                  <a:schemeClr val="bg1"/>
                </a:solidFill>
              </a:rPr>
              <a:t> </a:t>
            </a:r>
            <a:r>
              <a:rPr lang="en-US" sz="4400" b="1" dirty="0" err="1">
                <a:solidFill>
                  <a:schemeClr val="bg1"/>
                </a:solidFill>
              </a:rPr>
              <a:t>lễ</a:t>
            </a:r>
            <a:r>
              <a:rPr lang="en-US" sz="4400" b="1" dirty="0">
                <a:solidFill>
                  <a:schemeClr val="bg1"/>
                </a:solidFill>
              </a:rPr>
              <a:t> "</a:t>
            </a:r>
            <a:r>
              <a:rPr lang="en-US" sz="4400" b="1" dirty="0" err="1">
                <a:solidFill>
                  <a:schemeClr val="bg1"/>
                </a:solidFill>
              </a:rPr>
              <a:t>góp</a:t>
            </a:r>
            <a:r>
              <a:rPr lang="en-US" sz="4400" b="1" dirty="0">
                <a:solidFill>
                  <a:schemeClr val="bg1"/>
                </a:solidFill>
              </a:rPr>
              <a:t> </a:t>
            </a:r>
            <a:r>
              <a:rPr lang="en-US" sz="4400" b="1" dirty="0" err="1">
                <a:solidFill>
                  <a:schemeClr val="bg1"/>
                </a:solidFill>
              </a:rPr>
              <a:t>giỗ</a:t>
            </a:r>
            <a:r>
              <a:rPr lang="en-US" sz="4400" b="1" dirty="0">
                <a:solidFill>
                  <a:schemeClr val="bg1"/>
                </a:solidFill>
              </a:rPr>
              <a:t> </a:t>
            </a:r>
            <a:r>
              <a:rPr lang="en-US" sz="4400" b="1" dirty="0" err="1">
                <a:solidFill>
                  <a:schemeClr val="bg1"/>
                </a:solidFill>
              </a:rPr>
              <a:t>Liễu</a:t>
            </a:r>
            <a:r>
              <a:rPr lang="en-US" sz="4400" b="1" dirty="0">
                <a:solidFill>
                  <a:schemeClr val="bg1"/>
                </a:solidFill>
              </a:rPr>
              <a:t> </a:t>
            </a:r>
            <a:r>
              <a:rPr lang="en-US" sz="4400" b="1" dirty="0" err="1">
                <a:solidFill>
                  <a:schemeClr val="bg1"/>
                </a:solidFill>
              </a:rPr>
              <a:t>Thăng</a:t>
            </a:r>
            <a:r>
              <a:rPr lang="en-US" sz="4400" b="1" dirty="0">
                <a:solidFill>
                  <a:schemeClr val="bg1"/>
                </a:solidFill>
              </a:rPr>
              <a:t>"?</a:t>
            </a:r>
            <a:endParaRPr lang="en-US" sz="4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1"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1"/>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ECE5"/>
        </a:solidFill>
        <a:effectLst/>
      </p:bgPr>
    </p:bg>
    <p:spTree>
      <p:nvGrpSpPr>
        <p:cNvPr id="1" name=""/>
        <p:cNvGrpSpPr/>
        <p:nvPr/>
      </p:nvGrpSpPr>
      <p:grpSpPr>
        <a:xfrm>
          <a:off x="0" y="0"/>
          <a:ext cx="0" cy="0"/>
          <a:chOff x="0" y="0"/>
          <a:chExt cx="0" cy="0"/>
        </a:xfrm>
      </p:grpSpPr>
      <p:sp>
        <p:nvSpPr>
          <p:cNvPr id="29" name="Rounded Rectangle 28"/>
          <p:cNvSpPr/>
          <p:nvPr/>
        </p:nvSpPr>
        <p:spPr>
          <a:xfrm>
            <a:off x="543407" y="583629"/>
            <a:ext cx="17393767" cy="9285140"/>
          </a:xfrm>
          <a:prstGeom prst="roundRect">
            <a:avLst/>
          </a:prstGeom>
          <a:solidFill>
            <a:srgbClr val="FFF9E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2" name="Picture 6" descr="Bản lĩnh của sứ thần Đại Việt - Binh Phuoc, Tin tuc Binh Phuoc, Tin mới  tỉnh Bình Phướ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08972" y="3084162"/>
            <a:ext cx="10160000" cy="61595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28583">
            <a:off x="10720131" y="9575693"/>
            <a:ext cx="2020776" cy="661345"/>
          </a:xfrm>
          <a:prstGeom prst="rect">
            <a:avLst/>
          </a:prstGeom>
        </p:spPr>
      </p:pic>
      <p:pic>
        <p:nvPicPr>
          <p:cNvPr id="20" name="Picture 8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688541">
            <a:off x="764629" y="8953426"/>
            <a:ext cx="1083730" cy="1083730"/>
          </a:xfrm>
          <a:prstGeom prst="rect">
            <a:avLst/>
          </a:prstGeom>
        </p:spPr>
      </p:pic>
      <p:pic>
        <p:nvPicPr>
          <p:cNvPr id="21" name="Picture 8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355808" y="4975265"/>
            <a:ext cx="1033282" cy="1033282"/>
          </a:xfrm>
          <a:prstGeom prst="rect">
            <a:avLst/>
          </a:prstGeom>
        </p:spPr>
      </p:pic>
      <p:pic>
        <p:nvPicPr>
          <p:cNvPr id="23" name="Picture 9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413510">
            <a:off x="16608738" y="404148"/>
            <a:ext cx="1077606" cy="1077606"/>
          </a:xfrm>
          <a:prstGeom prst="rect">
            <a:avLst/>
          </a:prstGeom>
        </p:spPr>
      </p:pic>
      <p:pic>
        <p:nvPicPr>
          <p:cNvPr id="24" name="Picture 9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47361">
            <a:off x="16702986" y="9024935"/>
            <a:ext cx="1110772" cy="1110772"/>
          </a:xfrm>
          <a:prstGeom prst="rect">
            <a:avLst/>
          </a:prstGeom>
        </p:spPr>
      </p:pic>
      <p:sp>
        <p:nvSpPr>
          <p:cNvPr id="11" name="AutoShape 4"/>
          <p:cNvSpPr>
            <a:spLocks noChangeArrowheads="1"/>
          </p:cNvSpPr>
          <p:nvPr/>
        </p:nvSpPr>
        <p:spPr bwMode="auto">
          <a:xfrm>
            <a:off x="2728093" y="3619500"/>
            <a:ext cx="10454508" cy="3048000"/>
          </a:xfrm>
          <a:prstGeom prst="rect">
            <a:avLst/>
          </a:prstGeom>
          <a:noFill/>
          <a:ln w="12700" algn="ctr">
            <a:no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endParaRPr lang="en-US" altLang="en-US" dirty="0">
              <a:latin typeface="Amazone" pitchFamily="34" charset="0"/>
            </a:endParaRPr>
          </a:p>
        </p:txBody>
      </p:sp>
      <p:sp>
        <p:nvSpPr>
          <p:cNvPr id="12" name="AutoShape 5"/>
          <p:cNvSpPr>
            <a:spLocks noChangeArrowheads="1"/>
          </p:cNvSpPr>
          <p:nvPr/>
        </p:nvSpPr>
        <p:spPr bwMode="auto">
          <a:xfrm>
            <a:off x="2554103" y="1220509"/>
            <a:ext cx="13810330" cy="1627125"/>
          </a:xfrm>
          <a:custGeom>
            <a:avLst/>
            <a:gdLst>
              <a:gd name="connsiteX0" fmla="*/ 0 w 13810330"/>
              <a:gd name="connsiteY0" fmla="*/ 271193 h 1627125"/>
              <a:gd name="connsiteX1" fmla="*/ 271193 w 13810330"/>
              <a:gd name="connsiteY1" fmla="*/ 0 h 1627125"/>
              <a:gd name="connsiteX2" fmla="*/ 1102185 w 13810330"/>
              <a:gd name="connsiteY2" fmla="*/ 0 h 1627125"/>
              <a:gd name="connsiteX3" fmla="*/ 1402460 w 13810330"/>
              <a:gd name="connsiteY3" fmla="*/ 0 h 1627125"/>
              <a:gd name="connsiteX4" fmla="*/ 2100773 w 13810330"/>
              <a:gd name="connsiteY4" fmla="*/ 0 h 1627125"/>
              <a:gd name="connsiteX5" fmla="*/ 2931765 w 13810330"/>
              <a:gd name="connsiteY5" fmla="*/ 0 h 1627125"/>
              <a:gd name="connsiteX6" fmla="*/ 3895437 w 13810330"/>
              <a:gd name="connsiteY6" fmla="*/ 0 h 1627125"/>
              <a:gd name="connsiteX7" fmla="*/ 4195711 w 13810330"/>
              <a:gd name="connsiteY7" fmla="*/ 0 h 1627125"/>
              <a:gd name="connsiteX8" fmla="*/ 5159383 w 13810330"/>
              <a:gd name="connsiteY8" fmla="*/ 0 h 1627125"/>
              <a:gd name="connsiteX9" fmla="*/ 5592337 w 13810330"/>
              <a:gd name="connsiteY9" fmla="*/ 0 h 1627125"/>
              <a:gd name="connsiteX10" fmla="*/ 6157970 w 13810330"/>
              <a:gd name="connsiteY10" fmla="*/ 0 h 1627125"/>
              <a:gd name="connsiteX11" fmla="*/ 6723604 w 13810330"/>
              <a:gd name="connsiteY11" fmla="*/ 0 h 1627125"/>
              <a:gd name="connsiteX12" fmla="*/ 7023878 w 13810330"/>
              <a:gd name="connsiteY12" fmla="*/ 0 h 1627125"/>
              <a:gd name="connsiteX13" fmla="*/ 7854870 w 13810330"/>
              <a:gd name="connsiteY13" fmla="*/ 0 h 1627125"/>
              <a:gd name="connsiteX14" fmla="*/ 8685863 w 13810330"/>
              <a:gd name="connsiteY14" fmla="*/ 0 h 1627125"/>
              <a:gd name="connsiteX15" fmla="*/ 8986137 w 13810330"/>
              <a:gd name="connsiteY15" fmla="*/ 0 h 1627125"/>
              <a:gd name="connsiteX16" fmla="*/ 9684450 w 13810330"/>
              <a:gd name="connsiteY16" fmla="*/ 0 h 1627125"/>
              <a:gd name="connsiteX17" fmla="*/ 9984725 w 13810330"/>
              <a:gd name="connsiteY17" fmla="*/ 0 h 1627125"/>
              <a:gd name="connsiteX18" fmla="*/ 10550358 w 13810330"/>
              <a:gd name="connsiteY18" fmla="*/ 0 h 1627125"/>
              <a:gd name="connsiteX19" fmla="*/ 11381350 w 13810330"/>
              <a:gd name="connsiteY19" fmla="*/ 0 h 1627125"/>
              <a:gd name="connsiteX20" fmla="*/ 12079663 w 13810330"/>
              <a:gd name="connsiteY20" fmla="*/ 0 h 1627125"/>
              <a:gd name="connsiteX21" fmla="*/ 12910655 w 13810330"/>
              <a:gd name="connsiteY21" fmla="*/ 0 h 1627125"/>
              <a:gd name="connsiteX22" fmla="*/ 13539137 w 13810330"/>
              <a:gd name="connsiteY22" fmla="*/ 0 h 1627125"/>
              <a:gd name="connsiteX23" fmla="*/ 13810330 w 13810330"/>
              <a:gd name="connsiteY23" fmla="*/ 271193 h 1627125"/>
              <a:gd name="connsiteX24" fmla="*/ 13810330 w 13810330"/>
              <a:gd name="connsiteY24" fmla="*/ 781020 h 1627125"/>
              <a:gd name="connsiteX25" fmla="*/ 13810330 w 13810330"/>
              <a:gd name="connsiteY25" fmla="*/ 1355932 h 1627125"/>
              <a:gd name="connsiteX26" fmla="*/ 13539137 w 13810330"/>
              <a:gd name="connsiteY26" fmla="*/ 1627125 h 1627125"/>
              <a:gd name="connsiteX27" fmla="*/ 13238862 w 13810330"/>
              <a:gd name="connsiteY27" fmla="*/ 1627125 h 1627125"/>
              <a:gd name="connsiteX28" fmla="*/ 12407870 w 13810330"/>
              <a:gd name="connsiteY28" fmla="*/ 1627125 h 1627125"/>
              <a:gd name="connsiteX29" fmla="*/ 11576878 w 13810330"/>
              <a:gd name="connsiteY29" fmla="*/ 1627125 h 1627125"/>
              <a:gd name="connsiteX30" fmla="*/ 11143924 w 13810330"/>
              <a:gd name="connsiteY30" fmla="*/ 1627125 h 1627125"/>
              <a:gd name="connsiteX31" fmla="*/ 10710970 w 13810330"/>
              <a:gd name="connsiteY31" fmla="*/ 1627125 h 1627125"/>
              <a:gd name="connsiteX32" fmla="*/ 9747298 w 13810330"/>
              <a:gd name="connsiteY32" fmla="*/ 1627125 h 1627125"/>
              <a:gd name="connsiteX33" fmla="*/ 9048985 w 13810330"/>
              <a:gd name="connsiteY33" fmla="*/ 1627125 h 1627125"/>
              <a:gd name="connsiteX34" fmla="*/ 8350673 w 13810330"/>
              <a:gd name="connsiteY34" fmla="*/ 1627125 h 1627125"/>
              <a:gd name="connsiteX35" fmla="*/ 7652360 w 13810330"/>
              <a:gd name="connsiteY35" fmla="*/ 1627125 h 1627125"/>
              <a:gd name="connsiteX36" fmla="*/ 6954047 w 13810330"/>
              <a:gd name="connsiteY36" fmla="*/ 1627125 h 1627125"/>
              <a:gd name="connsiteX37" fmla="*/ 6653772 w 13810330"/>
              <a:gd name="connsiteY37" fmla="*/ 1627125 h 1627125"/>
              <a:gd name="connsiteX38" fmla="*/ 6088139 w 13810330"/>
              <a:gd name="connsiteY38" fmla="*/ 1627125 h 1627125"/>
              <a:gd name="connsiteX39" fmla="*/ 5655185 w 13810330"/>
              <a:gd name="connsiteY39" fmla="*/ 1627125 h 1627125"/>
              <a:gd name="connsiteX40" fmla="*/ 5354910 w 13810330"/>
              <a:gd name="connsiteY40" fmla="*/ 1627125 h 1627125"/>
              <a:gd name="connsiteX41" fmla="*/ 4921957 w 13810330"/>
              <a:gd name="connsiteY41" fmla="*/ 1627125 h 1627125"/>
              <a:gd name="connsiteX42" fmla="*/ 4356323 w 13810330"/>
              <a:gd name="connsiteY42" fmla="*/ 1627125 h 1627125"/>
              <a:gd name="connsiteX43" fmla="*/ 3392651 w 13810330"/>
              <a:gd name="connsiteY43" fmla="*/ 1627125 h 1627125"/>
              <a:gd name="connsiteX44" fmla="*/ 2428980 w 13810330"/>
              <a:gd name="connsiteY44" fmla="*/ 1627125 h 1627125"/>
              <a:gd name="connsiteX45" fmla="*/ 1465308 w 13810330"/>
              <a:gd name="connsiteY45" fmla="*/ 1627125 h 1627125"/>
              <a:gd name="connsiteX46" fmla="*/ 1165033 w 13810330"/>
              <a:gd name="connsiteY46" fmla="*/ 1627125 h 1627125"/>
              <a:gd name="connsiteX47" fmla="*/ 271193 w 13810330"/>
              <a:gd name="connsiteY47" fmla="*/ 1627125 h 1627125"/>
              <a:gd name="connsiteX48" fmla="*/ 0 w 13810330"/>
              <a:gd name="connsiteY48" fmla="*/ 1355932 h 1627125"/>
              <a:gd name="connsiteX49" fmla="*/ 0 w 13810330"/>
              <a:gd name="connsiteY49" fmla="*/ 791868 h 1627125"/>
              <a:gd name="connsiteX50" fmla="*/ 0 w 13810330"/>
              <a:gd name="connsiteY50" fmla="*/ 271193 h 16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810330" h="1627125" extrusionOk="0">
                <a:moveTo>
                  <a:pt x="0" y="271193"/>
                </a:moveTo>
                <a:cubicBezTo>
                  <a:pt x="-1612" y="113119"/>
                  <a:pt x="113204" y="19054"/>
                  <a:pt x="271193" y="0"/>
                </a:cubicBezTo>
                <a:cubicBezTo>
                  <a:pt x="566661" y="4942"/>
                  <a:pt x="846525" y="-26600"/>
                  <a:pt x="1102185" y="0"/>
                </a:cubicBezTo>
                <a:cubicBezTo>
                  <a:pt x="1357845" y="26600"/>
                  <a:pt x="1297391" y="-2245"/>
                  <a:pt x="1402460" y="0"/>
                </a:cubicBezTo>
                <a:cubicBezTo>
                  <a:pt x="1507530" y="2245"/>
                  <a:pt x="1756465" y="-34907"/>
                  <a:pt x="2100773" y="0"/>
                </a:cubicBezTo>
                <a:cubicBezTo>
                  <a:pt x="2445081" y="34907"/>
                  <a:pt x="2746143" y="-18350"/>
                  <a:pt x="2931765" y="0"/>
                </a:cubicBezTo>
                <a:cubicBezTo>
                  <a:pt x="3117387" y="18350"/>
                  <a:pt x="3481910" y="10609"/>
                  <a:pt x="3895437" y="0"/>
                </a:cubicBezTo>
                <a:cubicBezTo>
                  <a:pt x="4308964" y="-10609"/>
                  <a:pt x="4078504" y="-1384"/>
                  <a:pt x="4195711" y="0"/>
                </a:cubicBezTo>
                <a:cubicBezTo>
                  <a:pt x="4312918" y="1384"/>
                  <a:pt x="4774173" y="22453"/>
                  <a:pt x="5159383" y="0"/>
                </a:cubicBezTo>
                <a:cubicBezTo>
                  <a:pt x="5544593" y="-22453"/>
                  <a:pt x="5503301" y="-19620"/>
                  <a:pt x="5592337" y="0"/>
                </a:cubicBezTo>
                <a:cubicBezTo>
                  <a:pt x="5681373" y="19620"/>
                  <a:pt x="5997482" y="18936"/>
                  <a:pt x="6157970" y="0"/>
                </a:cubicBezTo>
                <a:cubicBezTo>
                  <a:pt x="6318458" y="-18936"/>
                  <a:pt x="6448886" y="20251"/>
                  <a:pt x="6723604" y="0"/>
                </a:cubicBezTo>
                <a:cubicBezTo>
                  <a:pt x="6998322" y="-20251"/>
                  <a:pt x="6896514" y="-9505"/>
                  <a:pt x="7023878" y="0"/>
                </a:cubicBezTo>
                <a:cubicBezTo>
                  <a:pt x="7151242" y="9505"/>
                  <a:pt x="7596174" y="12655"/>
                  <a:pt x="7854870" y="0"/>
                </a:cubicBezTo>
                <a:cubicBezTo>
                  <a:pt x="8113566" y="-12655"/>
                  <a:pt x="8479749" y="-27930"/>
                  <a:pt x="8685863" y="0"/>
                </a:cubicBezTo>
                <a:cubicBezTo>
                  <a:pt x="8891977" y="27930"/>
                  <a:pt x="8860962" y="-4138"/>
                  <a:pt x="8986137" y="0"/>
                </a:cubicBezTo>
                <a:cubicBezTo>
                  <a:pt x="9111312" y="4138"/>
                  <a:pt x="9383713" y="19458"/>
                  <a:pt x="9684450" y="0"/>
                </a:cubicBezTo>
                <a:cubicBezTo>
                  <a:pt x="9985187" y="-19458"/>
                  <a:pt x="9885091" y="-10967"/>
                  <a:pt x="9984725" y="0"/>
                </a:cubicBezTo>
                <a:cubicBezTo>
                  <a:pt x="10084359" y="10967"/>
                  <a:pt x="10346416" y="24397"/>
                  <a:pt x="10550358" y="0"/>
                </a:cubicBezTo>
                <a:cubicBezTo>
                  <a:pt x="10754300" y="-24397"/>
                  <a:pt x="11098711" y="-21349"/>
                  <a:pt x="11381350" y="0"/>
                </a:cubicBezTo>
                <a:cubicBezTo>
                  <a:pt x="11663989" y="21349"/>
                  <a:pt x="11819195" y="5499"/>
                  <a:pt x="12079663" y="0"/>
                </a:cubicBezTo>
                <a:cubicBezTo>
                  <a:pt x="12340131" y="-5499"/>
                  <a:pt x="12599571" y="-33596"/>
                  <a:pt x="12910655" y="0"/>
                </a:cubicBezTo>
                <a:cubicBezTo>
                  <a:pt x="13221739" y="33596"/>
                  <a:pt x="13339490" y="-10441"/>
                  <a:pt x="13539137" y="0"/>
                </a:cubicBezTo>
                <a:cubicBezTo>
                  <a:pt x="13658214" y="18834"/>
                  <a:pt x="13819184" y="114545"/>
                  <a:pt x="13810330" y="271193"/>
                </a:cubicBezTo>
                <a:cubicBezTo>
                  <a:pt x="13801467" y="495547"/>
                  <a:pt x="13796870" y="543991"/>
                  <a:pt x="13810330" y="781020"/>
                </a:cubicBezTo>
                <a:cubicBezTo>
                  <a:pt x="13823790" y="1018049"/>
                  <a:pt x="13800194" y="1195155"/>
                  <a:pt x="13810330" y="1355932"/>
                </a:cubicBezTo>
                <a:cubicBezTo>
                  <a:pt x="13811936" y="1488367"/>
                  <a:pt x="13672041" y="1604699"/>
                  <a:pt x="13539137" y="1627125"/>
                </a:cubicBezTo>
                <a:cubicBezTo>
                  <a:pt x="13428223" y="1631221"/>
                  <a:pt x="13367967" y="1640826"/>
                  <a:pt x="13238862" y="1627125"/>
                </a:cubicBezTo>
                <a:cubicBezTo>
                  <a:pt x="13109757" y="1613424"/>
                  <a:pt x="12694468" y="1638059"/>
                  <a:pt x="12407870" y="1627125"/>
                </a:cubicBezTo>
                <a:cubicBezTo>
                  <a:pt x="12121272" y="1616191"/>
                  <a:pt x="11809837" y="1598964"/>
                  <a:pt x="11576878" y="1627125"/>
                </a:cubicBezTo>
                <a:cubicBezTo>
                  <a:pt x="11343919" y="1655286"/>
                  <a:pt x="11307369" y="1638654"/>
                  <a:pt x="11143924" y="1627125"/>
                </a:cubicBezTo>
                <a:cubicBezTo>
                  <a:pt x="10980479" y="1615596"/>
                  <a:pt x="10827759" y="1633004"/>
                  <a:pt x="10710970" y="1627125"/>
                </a:cubicBezTo>
                <a:cubicBezTo>
                  <a:pt x="10594181" y="1621246"/>
                  <a:pt x="9986443" y="1611573"/>
                  <a:pt x="9747298" y="1627125"/>
                </a:cubicBezTo>
                <a:cubicBezTo>
                  <a:pt x="9508153" y="1642677"/>
                  <a:pt x="9318911" y="1615969"/>
                  <a:pt x="9048985" y="1627125"/>
                </a:cubicBezTo>
                <a:cubicBezTo>
                  <a:pt x="8779059" y="1638281"/>
                  <a:pt x="8537234" y="1656470"/>
                  <a:pt x="8350673" y="1627125"/>
                </a:cubicBezTo>
                <a:cubicBezTo>
                  <a:pt x="8164112" y="1597780"/>
                  <a:pt x="7864261" y="1638594"/>
                  <a:pt x="7652360" y="1627125"/>
                </a:cubicBezTo>
                <a:cubicBezTo>
                  <a:pt x="7440459" y="1615656"/>
                  <a:pt x="7109616" y="1618070"/>
                  <a:pt x="6954047" y="1627125"/>
                </a:cubicBezTo>
                <a:cubicBezTo>
                  <a:pt x="6798478" y="1636180"/>
                  <a:pt x="6784057" y="1632294"/>
                  <a:pt x="6653772" y="1627125"/>
                </a:cubicBezTo>
                <a:cubicBezTo>
                  <a:pt x="6523488" y="1621956"/>
                  <a:pt x="6333592" y="1639525"/>
                  <a:pt x="6088139" y="1627125"/>
                </a:cubicBezTo>
                <a:cubicBezTo>
                  <a:pt x="5842686" y="1614725"/>
                  <a:pt x="5842553" y="1622601"/>
                  <a:pt x="5655185" y="1627125"/>
                </a:cubicBezTo>
                <a:cubicBezTo>
                  <a:pt x="5467817" y="1631649"/>
                  <a:pt x="5476439" y="1638446"/>
                  <a:pt x="5354910" y="1627125"/>
                </a:cubicBezTo>
                <a:cubicBezTo>
                  <a:pt x="5233381" y="1615804"/>
                  <a:pt x="5095380" y="1607363"/>
                  <a:pt x="4921957" y="1627125"/>
                </a:cubicBezTo>
                <a:cubicBezTo>
                  <a:pt x="4748534" y="1646887"/>
                  <a:pt x="4482381" y="1633929"/>
                  <a:pt x="4356323" y="1627125"/>
                </a:cubicBezTo>
                <a:cubicBezTo>
                  <a:pt x="4230265" y="1620321"/>
                  <a:pt x="3739321" y="1586463"/>
                  <a:pt x="3392651" y="1627125"/>
                </a:cubicBezTo>
                <a:cubicBezTo>
                  <a:pt x="3045981" y="1667787"/>
                  <a:pt x="2852429" y="1637070"/>
                  <a:pt x="2428980" y="1627125"/>
                </a:cubicBezTo>
                <a:cubicBezTo>
                  <a:pt x="2005531" y="1617180"/>
                  <a:pt x="1793829" y="1643614"/>
                  <a:pt x="1465308" y="1627125"/>
                </a:cubicBezTo>
                <a:cubicBezTo>
                  <a:pt x="1136787" y="1610636"/>
                  <a:pt x="1244484" y="1639627"/>
                  <a:pt x="1165033" y="1627125"/>
                </a:cubicBezTo>
                <a:cubicBezTo>
                  <a:pt x="1085583" y="1614623"/>
                  <a:pt x="458854" y="1657145"/>
                  <a:pt x="271193" y="1627125"/>
                </a:cubicBezTo>
                <a:cubicBezTo>
                  <a:pt x="134764" y="1633543"/>
                  <a:pt x="-13218" y="1522391"/>
                  <a:pt x="0" y="1355932"/>
                </a:cubicBezTo>
                <a:cubicBezTo>
                  <a:pt x="-17424" y="1239602"/>
                  <a:pt x="-3075" y="960301"/>
                  <a:pt x="0" y="791868"/>
                </a:cubicBezTo>
                <a:cubicBezTo>
                  <a:pt x="3075" y="623435"/>
                  <a:pt x="-4365" y="471457"/>
                  <a:pt x="0" y="271193"/>
                </a:cubicBezTo>
                <a:close/>
              </a:path>
            </a:pathLst>
          </a:custGeom>
          <a:noFill/>
          <a:ln w="76200" algn="ctr">
            <a:solidFill>
              <a:srgbClr val="007A9F"/>
            </a:solid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p:cNvSpPr txBox="1"/>
          <p:nvPr/>
        </p:nvSpPr>
        <p:spPr>
          <a:xfrm>
            <a:off x="2943350" y="3648324"/>
            <a:ext cx="12644435" cy="1843582"/>
          </a:xfrm>
          <a:prstGeom prst="rect">
            <a:avLst/>
          </a:prstGeom>
          <a:solidFill>
            <a:srgbClr val="FFF9EC"/>
          </a:solidFill>
        </p:spPr>
        <p:txBody>
          <a:bodyPr wrap="square">
            <a:spAutoFit/>
          </a:bodyPr>
          <a:lstStyle/>
          <a:p>
            <a:pPr algn="ctr">
              <a:lnSpc>
                <a:spcPct val="150000"/>
              </a:lnSpc>
            </a:pPr>
            <a:r>
              <a:rPr lang="en-US" altLang="en-US" sz="4000" dirty="0" err="1">
                <a:solidFill>
                  <a:srgbClr val="002060"/>
                </a:solidFill>
              </a:rPr>
              <a:t>Đại</a:t>
            </a:r>
            <a:r>
              <a:rPr lang="en-US" altLang="en-US" sz="4000" dirty="0">
                <a:solidFill>
                  <a:srgbClr val="002060"/>
                </a:solidFill>
              </a:rPr>
              <a:t> </a:t>
            </a:r>
            <a:r>
              <a:rPr lang="en-US" altLang="en-US" sz="4000" dirty="0" err="1">
                <a:solidFill>
                  <a:srgbClr val="002060"/>
                </a:solidFill>
              </a:rPr>
              <a:t>thần</a:t>
            </a:r>
            <a:r>
              <a:rPr lang="en-US" altLang="en-US" sz="4000" dirty="0">
                <a:solidFill>
                  <a:srgbClr val="002060"/>
                </a:solidFill>
              </a:rPr>
              <a:t> </a:t>
            </a:r>
            <a:r>
              <a:rPr lang="en-US" altLang="en-US" sz="4000" dirty="0" err="1">
                <a:solidFill>
                  <a:srgbClr val="002060"/>
                </a:solidFill>
              </a:rPr>
              <a:t>nhà</a:t>
            </a:r>
            <a:r>
              <a:rPr lang="en-US" altLang="en-US" sz="4000" dirty="0">
                <a:solidFill>
                  <a:srgbClr val="002060"/>
                </a:solidFill>
              </a:rPr>
              <a:t> Minh ra </a:t>
            </a:r>
            <a:r>
              <a:rPr lang="en-US" altLang="en-US" sz="4000" dirty="0" err="1">
                <a:solidFill>
                  <a:srgbClr val="002060"/>
                </a:solidFill>
              </a:rPr>
              <a:t>vế</a:t>
            </a:r>
            <a:r>
              <a:rPr lang="en-US" altLang="en-US" sz="4000" dirty="0">
                <a:solidFill>
                  <a:srgbClr val="002060"/>
                </a:solidFill>
              </a:rPr>
              <a:t> </a:t>
            </a:r>
            <a:r>
              <a:rPr lang="en-US" altLang="en-US" sz="4000" dirty="0" err="1">
                <a:solidFill>
                  <a:srgbClr val="002060"/>
                </a:solidFill>
              </a:rPr>
              <a:t>đối</a:t>
            </a:r>
            <a:r>
              <a:rPr lang="en-US" altLang="en-US" sz="4000" dirty="0">
                <a:solidFill>
                  <a:srgbClr val="002060"/>
                </a:solidFill>
              </a:rPr>
              <a:t>:</a:t>
            </a:r>
            <a:r>
              <a:rPr lang="en-US" altLang="en-US" sz="4000" b="1" dirty="0">
                <a:solidFill>
                  <a:srgbClr val="002060"/>
                </a:solidFill>
              </a:rPr>
              <a:t> </a:t>
            </a:r>
            <a:r>
              <a:rPr lang="en-US" altLang="en-US" sz="4000" b="1" dirty="0" err="1">
                <a:solidFill>
                  <a:srgbClr val="002060"/>
                </a:solidFill>
              </a:rPr>
              <a:t>Đồng</a:t>
            </a:r>
            <a:r>
              <a:rPr lang="en-US" altLang="en-US" sz="4000" b="1" dirty="0">
                <a:solidFill>
                  <a:srgbClr val="002060"/>
                </a:solidFill>
              </a:rPr>
              <a:t> </a:t>
            </a:r>
            <a:r>
              <a:rPr lang="en-US" altLang="en-US" sz="4000" b="1" dirty="0" err="1">
                <a:solidFill>
                  <a:srgbClr val="002060"/>
                </a:solidFill>
              </a:rPr>
              <a:t>trụ</a:t>
            </a:r>
            <a:r>
              <a:rPr lang="en-US" altLang="en-US" sz="4000" b="1" dirty="0">
                <a:solidFill>
                  <a:srgbClr val="002060"/>
                </a:solidFill>
              </a:rPr>
              <a:t> </a:t>
            </a:r>
            <a:r>
              <a:rPr lang="en-US" altLang="en-US" sz="4000" b="1" dirty="0" err="1">
                <a:solidFill>
                  <a:srgbClr val="002060"/>
                </a:solidFill>
              </a:rPr>
              <a:t>đến</a:t>
            </a:r>
            <a:r>
              <a:rPr lang="en-US" altLang="en-US" sz="4000" b="1" dirty="0">
                <a:solidFill>
                  <a:srgbClr val="002060"/>
                </a:solidFill>
              </a:rPr>
              <a:t> </a:t>
            </a:r>
            <a:r>
              <a:rPr lang="en-US" altLang="en-US" sz="4000" b="1" dirty="0" err="1">
                <a:solidFill>
                  <a:srgbClr val="002060"/>
                </a:solidFill>
              </a:rPr>
              <a:t>giờ</a:t>
            </a:r>
            <a:r>
              <a:rPr lang="en-US" altLang="en-US" sz="4000" b="1" dirty="0">
                <a:solidFill>
                  <a:srgbClr val="002060"/>
                </a:solidFill>
              </a:rPr>
              <a:t> </a:t>
            </a:r>
            <a:r>
              <a:rPr lang="en-US" altLang="en-US" sz="4000" b="1" dirty="0" err="1">
                <a:solidFill>
                  <a:srgbClr val="002060"/>
                </a:solidFill>
              </a:rPr>
              <a:t>rêu</a:t>
            </a:r>
            <a:r>
              <a:rPr lang="en-US" altLang="en-US" sz="4000" b="1" dirty="0">
                <a:solidFill>
                  <a:srgbClr val="002060"/>
                </a:solidFill>
              </a:rPr>
              <a:t> </a:t>
            </a:r>
            <a:r>
              <a:rPr lang="en-US" altLang="en-US" sz="4000" b="1" dirty="0" err="1">
                <a:solidFill>
                  <a:srgbClr val="002060"/>
                </a:solidFill>
              </a:rPr>
              <a:t>vẫn</a:t>
            </a:r>
            <a:r>
              <a:rPr lang="en-US" altLang="en-US" sz="4000" b="1" dirty="0">
                <a:solidFill>
                  <a:srgbClr val="002060"/>
                </a:solidFill>
              </a:rPr>
              <a:t> </a:t>
            </a:r>
            <a:r>
              <a:rPr lang="en-US" altLang="en-US" sz="4000" b="1" dirty="0" err="1">
                <a:solidFill>
                  <a:srgbClr val="002060"/>
                </a:solidFill>
              </a:rPr>
              <a:t>mọc</a:t>
            </a:r>
            <a:r>
              <a:rPr lang="en-US" altLang="en-US" sz="4000" b="1" dirty="0">
                <a:solidFill>
                  <a:srgbClr val="002060"/>
                </a:solidFill>
              </a:rPr>
              <a:t>.</a:t>
            </a:r>
            <a:endParaRPr lang="en-US" altLang="en-US" sz="4000" b="1" dirty="0">
              <a:solidFill>
                <a:srgbClr val="002060"/>
              </a:solidFill>
            </a:endParaRPr>
          </a:p>
          <a:p>
            <a:pPr>
              <a:lnSpc>
                <a:spcPct val="150000"/>
              </a:lnSpc>
            </a:pPr>
            <a:r>
              <a:rPr lang="en-US" altLang="en-US" sz="4000" b="1" dirty="0">
                <a:solidFill>
                  <a:srgbClr val="002060"/>
                </a:solidFill>
              </a:rPr>
              <a:t> </a:t>
            </a:r>
            <a:r>
              <a:rPr lang="en-US" altLang="en-US" sz="4000" dirty="0" err="1">
                <a:solidFill>
                  <a:srgbClr val="002060"/>
                </a:solidFill>
              </a:rPr>
              <a:t>Ông</a:t>
            </a:r>
            <a:r>
              <a:rPr lang="en-US" altLang="en-US" sz="4000" dirty="0">
                <a:solidFill>
                  <a:srgbClr val="002060"/>
                </a:solidFill>
              </a:rPr>
              <a:t> </a:t>
            </a:r>
            <a:r>
              <a:rPr lang="en-US" altLang="en-US" sz="4000" dirty="0" err="1">
                <a:solidFill>
                  <a:srgbClr val="002060"/>
                </a:solidFill>
              </a:rPr>
              <a:t>đối</a:t>
            </a:r>
            <a:r>
              <a:rPr lang="en-US" altLang="en-US" sz="4000" dirty="0">
                <a:solidFill>
                  <a:srgbClr val="002060"/>
                </a:solidFill>
              </a:rPr>
              <a:t> </a:t>
            </a:r>
            <a:r>
              <a:rPr lang="en-US" altLang="en-US" sz="4000" dirty="0" err="1">
                <a:solidFill>
                  <a:srgbClr val="002060"/>
                </a:solidFill>
              </a:rPr>
              <a:t>lại</a:t>
            </a:r>
            <a:r>
              <a:rPr lang="en-US" altLang="en-US" sz="4000" dirty="0">
                <a:solidFill>
                  <a:srgbClr val="002060"/>
                </a:solidFill>
              </a:rPr>
              <a:t> </a:t>
            </a:r>
            <a:r>
              <a:rPr lang="en-US" altLang="en-US" sz="4000" dirty="0" err="1">
                <a:solidFill>
                  <a:srgbClr val="002060"/>
                </a:solidFill>
              </a:rPr>
              <a:t>ngay</a:t>
            </a:r>
            <a:r>
              <a:rPr lang="en-US" altLang="en-US" sz="4000" dirty="0">
                <a:solidFill>
                  <a:srgbClr val="002060"/>
                </a:solidFill>
              </a:rPr>
              <a:t>:</a:t>
            </a:r>
            <a:r>
              <a:rPr lang="en-US" altLang="en-US" sz="4000" b="1" dirty="0">
                <a:solidFill>
                  <a:srgbClr val="002060"/>
                </a:solidFill>
              </a:rPr>
              <a:t> </a:t>
            </a:r>
            <a:r>
              <a:rPr lang="en-US" altLang="en-US" sz="4000" b="1" dirty="0" err="1">
                <a:solidFill>
                  <a:srgbClr val="002060"/>
                </a:solidFill>
              </a:rPr>
              <a:t>Bạch</a:t>
            </a:r>
            <a:r>
              <a:rPr lang="en-US" altLang="en-US" sz="4000" b="1" dirty="0">
                <a:solidFill>
                  <a:srgbClr val="002060"/>
                </a:solidFill>
              </a:rPr>
              <a:t> </a:t>
            </a:r>
            <a:r>
              <a:rPr lang="en-US" altLang="en-US" sz="4000" b="1" dirty="0" err="1">
                <a:solidFill>
                  <a:srgbClr val="002060"/>
                </a:solidFill>
              </a:rPr>
              <a:t>Đằng</a:t>
            </a:r>
            <a:r>
              <a:rPr lang="en-US" altLang="en-US" sz="4000" b="1" dirty="0">
                <a:solidFill>
                  <a:srgbClr val="002060"/>
                </a:solidFill>
              </a:rPr>
              <a:t> </a:t>
            </a:r>
            <a:r>
              <a:rPr lang="en-US" altLang="en-US" sz="4000" b="1" dirty="0" err="1">
                <a:solidFill>
                  <a:srgbClr val="002060"/>
                </a:solidFill>
              </a:rPr>
              <a:t>thuở</a:t>
            </a:r>
            <a:r>
              <a:rPr lang="en-US" altLang="en-US" sz="4000" b="1" dirty="0">
                <a:solidFill>
                  <a:srgbClr val="002060"/>
                </a:solidFill>
              </a:rPr>
              <a:t> </a:t>
            </a:r>
            <a:r>
              <a:rPr lang="en-US" altLang="en-US" sz="4000" b="1" dirty="0" err="1">
                <a:solidFill>
                  <a:srgbClr val="002060"/>
                </a:solidFill>
              </a:rPr>
              <a:t>trước</a:t>
            </a:r>
            <a:r>
              <a:rPr lang="en-US" altLang="en-US" sz="4000" b="1" dirty="0">
                <a:solidFill>
                  <a:srgbClr val="002060"/>
                </a:solidFill>
              </a:rPr>
              <a:t> </a:t>
            </a:r>
            <a:r>
              <a:rPr lang="en-US" altLang="en-US" sz="4000" b="1" dirty="0" err="1">
                <a:solidFill>
                  <a:srgbClr val="002060"/>
                </a:solidFill>
              </a:rPr>
              <a:t>máu</a:t>
            </a:r>
            <a:r>
              <a:rPr lang="en-US" altLang="en-US" sz="4000" b="1" dirty="0">
                <a:solidFill>
                  <a:srgbClr val="002060"/>
                </a:solidFill>
              </a:rPr>
              <a:t> </a:t>
            </a:r>
            <a:r>
              <a:rPr lang="en-US" altLang="en-US" sz="4000" b="1" dirty="0" err="1">
                <a:solidFill>
                  <a:srgbClr val="002060"/>
                </a:solidFill>
              </a:rPr>
              <a:t>còn</a:t>
            </a:r>
            <a:r>
              <a:rPr lang="en-US" altLang="en-US" sz="4000" b="1" dirty="0">
                <a:solidFill>
                  <a:srgbClr val="002060"/>
                </a:solidFill>
              </a:rPr>
              <a:t> </a:t>
            </a:r>
            <a:r>
              <a:rPr lang="en-US" altLang="en-US" sz="4000" b="1" dirty="0" err="1">
                <a:solidFill>
                  <a:srgbClr val="002060"/>
                </a:solidFill>
              </a:rPr>
              <a:t>loang</a:t>
            </a:r>
            <a:r>
              <a:rPr lang="en-US" altLang="en-US" sz="4000" b="1" dirty="0">
                <a:solidFill>
                  <a:srgbClr val="002060"/>
                </a:solidFill>
              </a:rPr>
              <a:t>.</a:t>
            </a:r>
            <a:endParaRPr lang="en-US" altLang="en-US" sz="4000" b="1" dirty="0">
              <a:solidFill>
                <a:srgbClr val="002060"/>
              </a:solidFill>
            </a:endParaRPr>
          </a:p>
        </p:txBody>
      </p:sp>
      <p:sp>
        <p:nvSpPr>
          <p:cNvPr id="4" name="TextBox 3"/>
          <p:cNvSpPr txBox="1"/>
          <p:nvPr/>
        </p:nvSpPr>
        <p:spPr>
          <a:xfrm>
            <a:off x="5675761" y="386093"/>
            <a:ext cx="8051695" cy="707886"/>
          </a:xfrm>
          <a:prstGeom prst="rect">
            <a:avLst/>
          </a:prstGeom>
          <a:noFill/>
        </p:spPr>
        <p:txBody>
          <a:bodyPr wrap="square" rtlCol="0">
            <a:spAutoFit/>
          </a:bodyPr>
          <a:lstStyle/>
          <a:p>
            <a:r>
              <a:rPr lang="en-US" sz="4000" i="1" dirty="0"/>
              <a:t>Đọc thầm đoạn 3 và trả lời câu hỏi</a:t>
            </a:r>
            <a:r>
              <a:rPr lang="en-US" sz="4000" i="1" dirty="0"/>
              <a:t>:</a:t>
            </a:r>
            <a:endParaRPr lang="en-US" sz="4000" i="1" dirty="0"/>
          </a:p>
        </p:txBody>
      </p:sp>
      <p:sp>
        <p:nvSpPr>
          <p:cNvPr id="18" name="TextBox 17"/>
          <p:cNvSpPr txBox="1"/>
          <p:nvPr/>
        </p:nvSpPr>
        <p:spPr>
          <a:xfrm>
            <a:off x="2995805" y="1387299"/>
            <a:ext cx="12407615" cy="1446550"/>
          </a:xfrm>
          <a:prstGeom prst="rect">
            <a:avLst/>
          </a:prstGeom>
          <a:noFill/>
        </p:spPr>
        <p:txBody>
          <a:bodyPr wrap="square">
            <a:spAutoFit/>
          </a:bodyPr>
          <a:lstStyle/>
          <a:p>
            <a:pPr algn="ctr">
              <a:spcBef>
                <a:spcPts val="600"/>
              </a:spcBef>
              <a:spcAft>
                <a:spcPts val="600"/>
              </a:spcAft>
            </a:pPr>
            <a:r>
              <a:rPr lang="en-US" altLang="en-US" sz="4400" b="1" dirty="0"/>
              <a:t>Câu 2: Nhắc lại nội dung cuộc đối đáp giữa ông Giang Văn Minh với đại thần nhà Minh? </a:t>
            </a:r>
            <a:endParaRPr lang="en-US" altLang="en-US" sz="4400" b="1" dirty="0"/>
          </a:p>
        </p:txBody>
      </p:sp>
      <p:sp>
        <p:nvSpPr>
          <p:cNvPr id="19" name="TextBox 18"/>
          <p:cNvSpPr txBox="1"/>
          <p:nvPr/>
        </p:nvSpPr>
        <p:spPr>
          <a:xfrm>
            <a:off x="3038784" y="6589962"/>
            <a:ext cx="12644435" cy="1600438"/>
          </a:xfrm>
          <a:prstGeom prst="roundRect">
            <a:avLst/>
          </a:prstGeom>
          <a:solidFill>
            <a:srgbClr val="60C4C4"/>
          </a:solidFill>
          <a:ln>
            <a:solidFill>
              <a:srgbClr val="00B6BE"/>
            </a:solidFill>
          </a:ln>
        </p:spPr>
        <p:txBody>
          <a:bodyPr wrap="square">
            <a:spAutoFit/>
          </a:bodyPr>
          <a:lstStyle/>
          <a:p>
            <a:pPr algn="ctr" eaLnBrk="1" hangingPunct="1"/>
            <a:r>
              <a:rPr lang="en-US" altLang="en-US" sz="4400" dirty="0"/>
              <a:t>Câu </a:t>
            </a:r>
            <a:r>
              <a:rPr lang="en-US" altLang="en-US" sz="4400" dirty="0" err="1"/>
              <a:t>đối</a:t>
            </a:r>
            <a:r>
              <a:rPr lang="en-US" altLang="en-US" sz="4400" dirty="0"/>
              <a:t> </a:t>
            </a:r>
            <a:r>
              <a:rPr lang="en-US" altLang="en-US" sz="4400" dirty="0" err="1"/>
              <a:t>của</a:t>
            </a:r>
            <a:r>
              <a:rPr lang="en-US" altLang="en-US" sz="4400" dirty="0"/>
              <a:t> </a:t>
            </a:r>
            <a:r>
              <a:rPr lang="en-US" altLang="en-US" sz="4400" dirty="0" err="1"/>
              <a:t>đại</a:t>
            </a:r>
            <a:r>
              <a:rPr lang="en-US" altLang="en-US" sz="4400" dirty="0"/>
              <a:t> </a:t>
            </a:r>
            <a:r>
              <a:rPr lang="en-US" altLang="en-US" sz="4400" dirty="0" err="1"/>
              <a:t>thần</a:t>
            </a:r>
            <a:r>
              <a:rPr lang="en-US" altLang="en-US" sz="4400" dirty="0"/>
              <a:t> nhà Minh </a:t>
            </a:r>
            <a:r>
              <a:rPr lang="en-US" altLang="en-US" sz="4400" dirty="0" err="1"/>
              <a:t>muốn</a:t>
            </a:r>
            <a:r>
              <a:rPr lang="en-US" altLang="en-US" sz="4400" dirty="0"/>
              <a:t> ám chỉ </a:t>
            </a:r>
            <a:r>
              <a:rPr lang="en-US" altLang="en-US" sz="4400" dirty="0" err="1"/>
              <a:t>điều</a:t>
            </a:r>
            <a:r>
              <a:rPr lang="en-US" altLang="en-US" sz="4400" dirty="0"/>
              <a:t> gì?</a:t>
            </a:r>
            <a:endParaRPr lang="en-US" altLang="en-US" sz="4400" dirty="0"/>
          </a:p>
          <a:p>
            <a:pPr algn="ctr" eaLnBrk="1" hangingPunct="1"/>
            <a:r>
              <a:rPr lang="en-US" altLang="en-US" sz="4400" dirty="0"/>
              <a:t>Ông Giang Văn Minh </a:t>
            </a:r>
            <a:r>
              <a:rPr lang="en-US" altLang="en-US" sz="4400" dirty="0" err="1"/>
              <a:t>lấy</a:t>
            </a:r>
            <a:r>
              <a:rPr lang="en-US" altLang="en-US" sz="4400" dirty="0"/>
              <a:t> sự </a:t>
            </a:r>
            <a:r>
              <a:rPr lang="en-US" altLang="en-US" sz="4400" dirty="0" err="1"/>
              <a:t>kiện</a:t>
            </a:r>
            <a:r>
              <a:rPr lang="en-US" altLang="en-US" sz="4400" dirty="0"/>
              <a:t> </a:t>
            </a:r>
            <a:r>
              <a:rPr lang="en-US" altLang="en-US" sz="4400" dirty="0" err="1"/>
              <a:t>nào</a:t>
            </a:r>
            <a:r>
              <a:rPr lang="en-US" altLang="en-US" sz="4400" dirty="0"/>
              <a:t> để </a:t>
            </a:r>
            <a:r>
              <a:rPr lang="en-US" altLang="en-US" sz="4400" dirty="0" err="1"/>
              <a:t>đối</a:t>
            </a:r>
            <a:r>
              <a:rPr lang="en-US" altLang="en-US" sz="4400" dirty="0"/>
              <a:t> </a:t>
            </a:r>
            <a:r>
              <a:rPr lang="en-US" altLang="en-US" sz="4400" dirty="0" err="1"/>
              <a:t>lại</a:t>
            </a:r>
            <a:r>
              <a:rPr lang="en-US" altLang="en-US" sz="4400" dirty="0"/>
              <a:t>?</a:t>
            </a:r>
            <a:endParaRPr lang="en-US" altLang="en-US" sz="4400" dirty="0"/>
          </a:p>
        </p:txBody>
      </p:sp>
      <p:sp>
        <p:nvSpPr>
          <p:cNvPr id="27" name="TextBox 26"/>
          <p:cNvSpPr txBox="1"/>
          <p:nvPr/>
        </p:nvSpPr>
        <p:spPr>
          <a:xfrm>
            <a:off x="1849908" y="6396570"/>
            <a:ext cx="15297633" cy="3098721"/>
          </a:xfrm>
          <a:prstGeom prst="roundRect">
            <a:avLst/>
          </a:prstGeom>
          <a:solidFill>
            <a:srgbClr val="C0ECE5"/>
          </a:solidFill>
          <a:ln>
            <a:solidFill>
              <a:srgbClr val="AB8335"/>
            </a:solidFill>
          </a:ln>
        </p:spPr>
        <p:txBody>
          <a:bodyPr wrap="square">
            <a:spAutoFit/>
          </a:bodyPr>
          <a:lstStyle/>
          <a:p>
            <a:pPr algn="just"/>
            <a:r>
              <a:rPr lang="en-US" altLang="en-US" sz="4400" dirty="0"/>
              <a:t>- Đại thần nhà Minh ngạo mạn lấy cuộc khởi nghĩa Hai Bà Trưng</a:t>
            </a:r>
            <a:endParaRPr lang="en-US" altLang="en-US" sz="4400" dirty="0"/>
          </a:p>
          <a:p>
            <a:pPr algn="just"/>
            <a:r>
              <a:rPr lang="en-US" altLang="en-US" sz="4400" dirty="0"/>
              <a:t> để hạ nhục danh dự nước ta. </a:t>
            </a:r>
            <a:endParaRPr lang="en-US" altLang="en-US" sz="4400" dirty="0"/>
          </a:p>
          <a:p>
            <a:pPr algn="just"/>
            <a:r>
              <a:rPr lang="en-US" altLang="en-US" sz="4400" dirty="0"/>
              <a:t>- Giang Văn Minh </a:t>
            </a:r>
            <a:r>
              <a:rPr lang="en-US" altLang="en-US" sz="4400" dirty="0" err="1"/>
              <a:t>lấy</a:t>
            </a:r>
            <a:r>
              <a:rPr lang="en-US" altLang="en-US" sz="4400" dirty="0"/>
              <a:t> </a:t>
            </a:r>
            <a:r>
              <a:rPr lang="en-US" altLang="en-US" sz="4400" dirty="0" err="1"/>
              <a:t>việc</a:t>
            </a:r>
            <a:r>
              <a:rPr lang="en-US" altLang="en-US" sz="4400" dirty="0"/>
              <a:t> quân </a:t>
            </a:r>
            <a:r>
              <a:rPr lang="en-US" altLang="en-US" sz="4400" dirty="0" err="1"/>
              <a:t>đội</a:t>
            </a:r>
            <a:r>
              <a:rPr lang="en-US" altLang="en-US" sz="4400" dirty="0"/>
              <a:t> </a:t>
            </a:r>
            <a:r>
              <a:rPr lang="en-US" altLang="en-US" sz="4400" dirty="0" err="1"/>
              <a:t>của</a:t>
            </a:r>
            <a:r>
              <a:rPr lang="en-US" altLang="en-US" sz="4400" dirty="0"/>
              <a:t> ba </a:t>
            </a:r>
            <a:r>
              <a:rPr lang="en-US" altLang="en-US" sz="4400" dirty="0" err="1"/>
              <a:t>triều</a:t>
            </a:r>
            <a:r>
              <a:rPr lang="en-US" altLang="en-US" sz="4400" dirty="0"/>
              <a:t> </a:t>
            </a:r>
            <a:r>
              <a:rPr lang="en-US" altLang="en-US" sz="4400" dirty="0" err="1"/>
              <a:t>đại</a:t>
            </a:r>
            <a:r>
              <a:rPr lang="en-US" altLang="en-US" sz="4400" dirty="0"/>
              <a:t> Nam </a:t>
            </a:r>
            <a:r>
              <a:rPr lang="en-US" altLang="en-US" sz="4400" dirty="0" err="1"/>
              <a:t>Hán</a:t>
            </a:r>
            <a:r>
              <a:rPr lang="en-US" altLang="en-US" sz="4400" dirty="0"/>
              <a:t>, </a:t>
            </a:r>
            <a:r>
              <a:rPr lang="en-US" altLang="en-US" sz="4400" dirty="0" err="1"/>
              <a:t>Tống</a:t>
            </a:r>
            <a:r>
              <a:rPr lang="en-US" altLang="en-US" sz="4400" dirty="0"/>
              <a:t> và Nguyên </a:t>
            </a:r>
            <a:r>
              <a:rPr lang="en-US" altLang="en-US" sz="4400" dirty="0" err="1"/>
              <a:t>đều</a:t>
            </a:r>
            <a:r>
              <a:rPr lang="en-US" altLang="en-US" sz="4400" dirty="0"/>
              <a:t> </a:t>
            </a:r>
            <a:r>
              <a:rPr lang="en-US" altLang="en-US" sz="4400" dirty="0" err="1"/>
              <a:t>thảm</a:t>
            </a:r>
            <a:r>
              <a:rPr lang="en-US" altLang="en-US" sz="4400" dirty="0"/>
              <a:t> </a:t>
            </a:r>
            <a:r>
              <a:rPr lang="en-US" altLang="en-US" sz="4400" dirty="0" err="1"/>
              <a:t>hại</a:t>
            </a:r>
            <a:r>
              <a:rPr lang="en-US" altLang="en-US" sz="4400" dirty="0"/>
              <a:t> trên Sông </a:t>
            </a:r>
            <a:r>
              <a:rPr lang="en-US" altLang="en-US" sz="4400" dirty="0" err="1"/>
              <a:t>Bạch</a:t>
            </a:r>
            <a:r>
              <a:rPr lang="en-US" altLang="en-US" sz="4400" dirty="0"/>
              <a:t> </a:t>
            </a:r>
            <a:r>
              <a:rPr lang="en-US" altLang="en-US" sz="4400" dirty="0" err="1"/>
              <a:t>Đằng</a:t>
            </a:r>
            <a:r>
              <a:rPr lang="en-US" altLang="en-US" sz="4400" dirty="0"/>
              <a:t> để </a:t>
            </a:r>
            <a:r>
              <a:rPr lang="en-US" altLang="en-US" sz="4400" dirty="0" err="1"/>
              <a:t>đối</a:t>
            </a:r>
            <a:r>
              <a:rPr lang="en-US" altLang="en-US" sz="4400" dirty="0"/>
              <a:t> </a:t>
            </a:r>
            <a:r>
              <a:rPr lang="en-US" altLang="en-US" sz="4400" dirty="0" err="1"/>
              <a:t>lại</a:t>
            </a:r>
            <a:r>
              <a:rPr lang="en-US" altLang="en-US" sz="4400" dirty="0"/>
              <a:t>.</a:t>
            </a:r>
            <a:endParaRPr lang="en-US" altLang="en-US" sz="4400" dirty="0"/>
          </a:p>
        </p:txBody>
      </p:sp>
      <p:pic>
        <p:nvPicPr>
          <p:cNvPr id="29700" name="Picture 4" descr="Find fre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987934">
            <a:off x="394138" y="840768"/>
            <a:ext cx="2447278" cy="2447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par>
                                <p:cTn id="28" presetID="10" presetClass="exit" presetSubtype="0" fill="hold" nodeType="withEffect">
                                  <p:stCondLst>
                                    <p:cond delay="0"/>
                                  </p:stCondLst>
                                  <p:childTnLst>
                                    <p:animEffect transition="out" filter="fade">
                                      <p:cBhvr>
                                        <p:cTn id="29" dur="500"/>
                                        <p:tgtEl>
                                          <p:spTgt spid="29702"/>
                                        </p:tgtEl>
                                      </p:cBhvr>
                                    </p:animEffect>
                                    <p:set>
                                      <p:cBhvr>
                                        <p:cTn id="30" dur="1" fill="hold">
                                          <p:stCondLst>
                                            <p:cond delay="499"/>
                                          </p:stCondLst>
                                        </p:cTn>
                                        <p:tgtEl>
                                          <p:spTgt spid="2970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4" grpId="0"/>
      <p:bldP spid="18" grpId="0"/>
      <p:bldP spid="19" grpId="0" animBg="1"/>
      <p:bldP spid="19" grpId="1"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F4FE"/>
        </a:solidFill>
        <a:effectLst/>
      </p:bgPr>
    </p:bg>
    <p:spTree>
      <p:nvGrpSpPr>
        <p:cNvPr id="1" name=""/>
        <p:cNvGrpSpPr/>
        <p:nvPr/>
      </p:nvGrpSpPr>
      <p:grpSpPr>
        <a:xfrm>
          <a:off x="0" y="0"/>
          <a:ext cx="0" cy="0"/>
          <a:chOff x="0" y="0"/>
          <a:chExt cx="0" cy="0"/>
        </a:xfrm>
      </p:grpSpPr>
      <p:sp>
        <p:nvSpPr>
          <p:cNvPr id="29" name="Rounded Rectangle 28"/>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28583">
            <a:off x="9196129" y="9632075"/>
            <a:ext cx="2020776" cy="661345"/>
          </a:xfrm>
          <a:prstGeom prst="rect">
            <a:avLst/>
          </a:prstGeom>
        </p:spPr>
      </p:pic>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424262" y="9106297"/>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6918978" y="9178037"/>
            <a:ext cx="1110772" cy="1110772"/>
          </a:xfrm>
          <a:prstGeom prst="rect">
            <a:avLst/>
          </a:prstGeom>
        </p:spPr>
      </p:pic>
      <p:sp>
        <p:nvSpPr>
          <p:cNvPr id="11" name="AutoShape 4"/>
          <p:cNvSpPr>
            <a:spLocks noChangeArrowheads="1"/>
          </p:cNvSpPr>
          <p:nvPr/>
        </p:nvSpPr>
        <p:spPr bwMode="auto">
          <a:xfrm>
            <a:off x="2728093" y="3619500"/>
            <a:ext cx="10454508" cy="3048000"/>
          </a:xfrm>
          <a:prstGeom prst="rect">
            <a:avLst/>
          </a:prstGeom>
          <a:noFill/>
          <a:ln w="12700" algn="ctr">
            <a:no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endParaRPr lang="en-US" altLang="en-US" dirty="0">
              <a:latin typeface="Amazone" pitchFamily="34" charset="0"/>
            </a:endParaRPr>
          </a:p>
        </p:txBody>
      </p:sp>
      <p:sp>
        <p:nvSpPr>
          <p:cNvPr id="12" name="AutoShape 5"/>
          <p:cNvSpPr>
            <a:spLocks noChangeArrowheads="1"/>
          </p:cNvSpPr>
          <p:nvPr/>
        </p:nvSpPr>
        <p:spPr bwMode="auto">
          <a:xfrm>
            <a:off x="3157200" y="1158420"/>
            <a:ext cx="12833344" cy="1627125"/>
          </a:xfrm>
          <a:prstGeom prst="roundRect">
            <a:avLst/>
          </a:prstGeom>
          <a:solidFill>
            <a:srgbClr val="C1E7FF"/>
          </a:solidFill>
          <a:ln w="12700" algn="ctr">
            <a:no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5" name="TextBox 14"/>
          <p:cNvSpPr txBox="1"/>
          <p:nvPr/>
        </p:nvSpPr>
        <p:spPr>
          <a:xfrm>
            <a:off x="1765735" y="2908544"/>
            <a:ext cx="15791183" cy="6625788"/>
          </a:xfrm>
          <a:prstGeom prst="rect">
            <a:avLst/>
          </a:prstGeom>
          <a:noFill/>
        </p:spPr>
        <p:txBody>
          <a:bodyPr wrap="square">
            <a:spAutoFit/>
          </a:bodyPr>
          <a:lstStyle/>
          <a:p>
            <a:pPr algn="just">
              <a:lnSpc>
                <a:spcPct val="150000"/>
              </a:lnSpc>
            </a:pPr>
            <a:r>
              <a:rPr lang="en-US" altLang="en-US" sz="4800" dirty="0">
                <a:solidFill>
                  <a:srgbClr val="002060"/>
                </a:solidFill>
                <a:latin typeface="Calibri" panose="020F0502020204030204" pitchFamily="34" charset="0"/>
                <a:cs typeface="Calibri" panose="020F0502020204030204" pitchFamily="34" charset="0"/>
              </a:rPr>
              <a:t>	Vua Minh mắc mưu Giang Văn Minh, phải bỏ lệ góp giỗ Liễu Thăng nên căm ghét ông. Nay </a:t>
            </a:r>
            <a:r>
              <a:rPr lang="en-US" altLang="en-US" sz="4800" dirty="0" err="1">
                <a:solidFill>
                  <a:srgbClr val="002060"/>
                </a:solidFill>
                <a:latin typeface="Calibri" panose="020F0502020204030204" pitchFamily="34" charset="0"/>
                <a:cs typeface="Calibri" panose="020F0502020204030204" pitchFamily="34" charset="0"/>
              </a:rPr>
              <a:t>thấy</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Giang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Văn</a:t>
            </a:r>
            <a:r>
              <a:rPr lang="en-US" altLang="en-US" sz="4800" dirty="0">
                <a:solidFill>
                  <a:srgbClr val="002060"/>
                </a:solidFill>
                <a:latin typeface="Calibri" panose="020F0502020204030204" pitchFamily="34" charset="0"/>
                <a:cs typeface="Calibri" panose="020F0502020204030204" pitchFamily="34" charset="0"/>
              </a:rPr>
              <a:t> Minh </a:t>
            </a:r>
            <a:r>
              <a:rPr lang="en-US" altLang="en-US" sz="4800" dirty="0" err="1">
                <a:solidFill>
                  <a:srgbClr val="002060"/>
                </a:solidFill>
                <a:latin typeface="Calibri" panose="020F0502020204030204" pitchFamily="34" charset="0"/>
                <a:cs typeface="Calibri" panose="020F0502020204030204" pitchFamily="34" charset="0"/>
              </a:rPr>
              <a:t>không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những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không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chịu</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nhún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nhường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trước</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câu</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đối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của</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đại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thần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trong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triều</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còn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dám</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lấy</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việc</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quân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đội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cả</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ba</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triều</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đại</a:t>
            </a:r>
            <a:r>
              <a:rPr lang="en-US" altLang="en-US" sz="4800" dirty="0">
                <a:solidFill>
                  <a:srgbClr val="002060"/>
                </a:solidFill>
                <a:latin typeface="Calibri" panose="020F0502020204030204" pitchFamily="34" charset="0"/>
                <a:cs typeface="Calibri" panose="020F0502020204030204" pitchFamily="34" charset="0"/>
              </a:rPr>
              <a:t> Nam </a:t>
            </a:r>
            <a:r>
              <a:rPr lang="en-US" altLang="en-US" sz="4800" dirty="0" err="1">
                <a:solidFill>
                  <a:srgbClr val="002060"/>
                </a:solidFill>
                <a:latin typeface="Calibri" panose="020F0502020204030204" pitchFamily="34" charset="0"/>
                <a:cs typeface="Calibri" panose="020F0502020204030204" pitchFamily="34" charset="0"/>
              </a:rPr>
              <a:t>Hán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Tống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Nguyên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đều</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thảm</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bại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trên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sông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Bạch</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Đằng</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để</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đối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lại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nên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giận</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quá</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sai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người</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ám</a:t>
            </a:r>
            <a:r>
              <a:rPr lang="en-US" altLang="en-US" sz="4800" dirty="0">
                <a:solidFill>
                  <a:srgbClr val="002060"/>
                </a:solidFill>
                <a:latin typeface="Calibri" panose="020F0502020204030204" pitchFamily="34" charset="0"/>
                <a:cs typeface="Calibri" panose="020F0502020204030204" pitchFamily="34" charset="0"/>
              </a:rPr>
              <a:t> </a:t>
            </a:r>
            <a:r>
              <a:rPr lang="en-US" altLang="en-US" sz="4800" dirty="0" err="1">
                <a:solidFill>
                  <a:srgbClr val="002060"/>
                </a:solidFill>
                <a:latin typeface="Calibri" panose="020F0502020204030204" pitchFamily="34" charset="0"/>
                <a:cs typeface="Calibri" panose="020F0502020204030204" pitchFamily="34" charset="0"/>
              </a:rPr>
              <a:t>hại</a:t>
            </a:r>
            <a:r>
              <a:rPr lang="en-US" altLang="en-US" sz="4800" dirty="0">
                <a:solidFill>
                  <a:srgbClr val="002060"/>
                </a:solidFill>
                <a:latin typeface="Calibri" panose="020F0502020204030204" pitchFamily="34" charset="0"/>
                <a:cs typeface="Calibri" panose="020F0502020204030204" pitchFamily="34" charset="0"/>
              </a:rPr>
              <a:t>.</a:t>
            </a:r>
            <a:endParaRPr lang="en-US" altLang="en-US" sz="4800" dirty="0">
              <a:solidFill>
                <a:srgbClr val="002060"/>
              </a:solidFill>
              <a:latin typeface="Calibri" panose="020F0502020204030204" pitchFamily="34" charset="0"/>
              <a:cs typeface="Calibri" panose="020F0502020204030204" pitchFamily="34" charset="0"/>
            </a:endParaRPr>
          </a:p>
        </p:txBody>
      </p:sp>
      <p:sp>
        <p:nvSpPr>
          <p:cNvPr id="4" name="TextBox 3"/>
          <p:cNvSpPr txBox="1"/>
          <p:nvPr/>
        </p:nvSpPr>
        <p:spPr>
          <a:xfrm>
            <a:off x="4929092" y="212580"/>
            <a:ext cx="10554849" cy="769441"/>
          </a:xfrm>
          <a:prstGeom prst="rect">
            <a:avLst/>
          </a:prstGeom>
          <a:noFill/>
        </p:spPr>
        <p:txBody>
          <a:bodyPr wrap="square" rtlCol="0">
            <a:spAutoFit/>
          </a:bodyPr>
          <a:lstStyle/>
          <a:p>
            <a:r>
              <a:rPr lang="en-US" sz="4400" i="1" dirty="0">
                <a:latin typeface="Calibri" panose="020F0502020204030204" pitchFamily="34" charset="0"/>
                <a:cs typeface="Calibri" panose="020F0502020204030204" pitchFamily="34" charset="0"/>
              </a:rPr>
              <a:t>Đọc thầm đoạn 2 và 3 và trả lời câu hỏi</a:t>
            </a:r>
            <a:r>
              <a:rPr lang="en-US" sz="4400" i="1" dirty="0">
                <a:latin typeface="Calibri" panose="020F0502020204030204" pitchFamily="34" charset="0"/>
                <a:cs typeface="Calibri" panose="020F0502020204030204" pitchFamily="34" charset="0"/>
              </a:rPr>
              <a:t>:</a:t>
            </a:r>
            <a:endParaRPr lang="en-US" sz="4400" i="1" dirty="0">
              <a:latin typeface="Calibri" panose="020F0502020204030204" pitchFamily="34" charset="0"/>
              <a:cs typeface="Calibri" panose="020F0502020204030204" pitchFamily="34" charset="0"/>
            </a:endParaRPr>
          </a:p>
        </p:txBody>
      </p:sp>
      <p:sp>
        <p:nvSpPr>
          <p:cNvPr id="18" name="TextBox 17"/>
          <p:cNvSpPr txBox="1"/>
          <p:nvPr/>
        </p:nvSpPr>
        <p:spPr>
          <a:xfrm>
            <a:off x="3225847" y="1272024"/>
            <a:ext cx="12652851" cy="1446550"/>
          </a:xfrm>
          <a:prstGeom prst="rect">
            <a:avLst/>
          </a:prstGeom>
          <a:noFill/>
        </p:spPr>
        <p:txBody>
          <a:bodyPr wrap="square">
            <a:spAutoFit/>
          </a:bodyPr>
          <a:lstStyle/>
          <a:p>
            <a:pPr algn="ctr"/>
            <a:r>
              <a:rPr lang="vi-VN" sz="4400" b="1" dirty="0">
                <a:latin typeface="Calibri" panose="020F0502020204030204" pitchFamily="34" charset="0"/>
                <a:cs typeface="Calibri" panose="020F0502020204030204" pitchFamily="34" charset="0"/>
              </a:rPr>
              <a:t>Câu 3: Vì sao vua nhà Minh sai người ám hại ông Giang Văn Minh?</a:t>
            </a:r>
            <a:endParaRPr lang="vi-VN" sz="4400" b="1" dirty="0">
              <a:latin typeface="Calibri" panose="020F0502020204030204" pitchFamily="34" charset="0"/>
              <a:cs typeface="Calibri" panose="020F0502020204030204" pitchFamily="34" charset="0"/>
            </a:endParaRPr>
          </a:p>
        </p:txBody>
      </p:sp>
      <p:pic>
        <p:nvPicPr>
          <p:cNvPr id="31746" name="Picture 2" descr="Question mark fre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33" y="412628"/>
            <a:ext cx="2695060" cy="2695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45" presetClass="entr" presetSubtype="0" fill="hold" nodeType="with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1750"/>
                                        <p:tgtEl>
                                          <p:spTgt spid="31746"/>
                                        </p:tgtEl>
                                      </p:cBhvr>
                                    </p:animEffect>
                                    <p:anim calcmode="lin" valueType="num">
                                      <p:cBhvr>
                                        <p:cTn id="18" dur="1750" fill="hold"/>
                                        <p:tgtEl>
                                          <p:spTgt spid="31746"/>
                                        </p:tgtEl>
                                        <p:attrNameLst>
                                          <p:attrName>ppt_w</p:attrName>
                                        </p:attrNameLst>
                                      </p:cBhvr>
                                      <p:tavLst>
                                        <p:tav tm="0" fmla="#ppt_w*sin(2.5*pi*$)">
                                          <p:val>
                                            <p:fltVal val="0"/>
                                          </p:val>
                                        </p:tav>
                                        <p:tav tm="100000">
                                          <p:val>
                                            <p:fltVal val="1"/>
                                          </p:val>
                                        </p:tav>
                                      </p:tavLst>
                                    </p:anim>
                                    <p:anim calcmode="lin" valueType="num">
                                      <p:cBhvr>
                                        <p:cTn id="19" dur="1750" fill="hold"/>
                                        <p:tgtEl>
                                          <p:spTgt spid="31746"/>
                                        </p:tgtEl>
                                        <p:attrNameLst>
                                          <p:attrName>ppt_h</p:attrName>
                                        </p:attrNameLst>
                                      </p:cBhvr>
                                      <p:tavLst>
                                        <p:tav tm="0">
                                          <p:val>
                                            <p:strVal val="#ppt_h"/>
                                          </p:val>
                                        </p:tav>
                                        <p:tav tm="100000">
                                          <p:val>
                                            <p:strVal val="#ppt_h"/>
                                          </p:val>
                                        </p:tav>
                                      </p:tavLst>
                                    </p:anim>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4"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0BE"/>
        </a:solidFill>
        <a:effectLst/>
      </p:bgPr>
    </p:bg>
    <p:spTree>
      <p:nvGrpSpPr>
        <p:cNvPr id="1" name=""/>
        <p:cNvGrpSpPr/>
        <p:nvPr/>
      </p:nvGrpSpPr>
      <p:grpSpPr>
        <a:xfrm>
          <a:off x="0" y="0"/>
          <a:ext cx="0" cy="0"/>
          <a:chOff x="0" y="0"/>
          <a:chExt cx="0" cy="0"/>
        </a:xfrm>
      </p:grpSpPr>
      <p:sp>
        <p:nvSpPr>
          <p:cNvPr id="29" name="Rounded Rectangle 28"/>
          <p:cNvSpPr/>
          <p:nvPr/>
        </p:nvSpPr>
        <p:spPr>
          <a:xfrm>
            <a:off x="106957" y="288351"/>
            <a:ext cx="18074088" cy="9808149"/>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28583">
            <a:off x="8007477" y="9648767"/>
            <a:ext cx="2020776" cy="661345"/>
          </a:xfrm>
          <a:prstGeom prst="rect">
            <a:avLst/>
          </a:prstGeom>
        </p:spPr>
      </p:pic>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424262" y="9106297"/>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726327" y="48826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6918978" y="9178037"/>
            <a:ext cx="1110772" cy="1110772"/>
          </a:xfrm>
          <a:prstGeom prst="rect">
            <a:avLst/>
          </a:prstGeom>
        </p:spPr>
      </p:pic>
      <p:sp>
        <p:nvSpPr>
          <p:cNvPr id="11" name="AutoShape 4"/>
          <p:cNvSpPr>
            <a:spLocks noChangeArrowheads="1"/>
          </p:cNvSpPr>
          <p:nvPr/>
        </p:nvSpPr>
        <p:spPr bwMode="auto">
          <a:xfrm>
            <a:off x="2728093" y="3619500"/>
            <a:ext cx="10454508" cy="3048000"/>
          </a:xfrm>
          <a:prstGeom prst="rect">
            <a:avLst/>
          </a:prstGeom>
          <a:noFill/>
          <a:ln w="12700" algn="ctr">
            <a:no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endParaRPr lang="en-US" altLang="en-US" dirty="0">
              <a:latin typeface="Amazone" pitchFamily="34" charset="0"/>
            </a:endParaRPr>
          </a:p>
        </p:txBody>
      </p:sp>
      <p:sp>
        <p:nvSpPr>
          <p:cNvPr id="12" name="AutoShape 5"/>
          <p:cNvSpPr>
            <a:spLocks noChangeArrowheads="1"/>
          </p:cNvSpPr>
          <p:nvPr/>
        </p:nvSpPr>
        <p:spPr bwMode="auto">
          <a:xfrm>
            <a:off x="2214633" y="906844"/>
            <a:ext cx="12833344" cy="1627125"/>
          </a:xfrm>
          <a:prstGeom prst="roundRect">
            <a:avLst/>
          </a:prstGeom>
          <a:solidFill>
            <a:srgbClr val="FFF5BA"/>
          </a:solidFill>
          <a:ln w="12700" algn="ctr">
            <a:noFill/>
            <a:miter lim="800000"/>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sz="3600" dirty="0">
              <a:solidFill>
                <a:schemeClr val="bg1"/>
              </a:solidFill>
            </a:endParaRPr>
          </a:p>
        </p:txBody>
      </p:sp>
      <p:sp>
        <p:nvSpPr>
          <p:cNvPr id="18" name="TextBox 17"/>
          <p:cNvSpPr txBox="1"/>
          <p:nvPr/>
        </p:nvSpPr>
        <p:spPr>
          <a:xfrm>
            <a:off x="2271436" y="1155152"/>
            <a:ext cx="12652851" cy="1323439"/>
          </a:xfrm>
          <a:prstGeom prst="rect">
            <a:avLst/>
          </a:prstGeom>
          <a:solidFill>
            <a:srgbClr val="FFF5BA"/>
          </a:solidFill>
        </p:spPr>
        <p:txBody>
          <a:bodyPr wrap="square">
            <a:spAutoFit/>
          </a:bodyPr>
          <a:lstStyle/>
          <a:p>
            <a:pPr algn="ctr"/>
            <a:r>
              <a:rPr lang="vi-VN" sz="4000" b="1" dirty="0">
                <a:latin typeface="Calibri" panose="020F0502020204030204" pitchFamily="34" charset="0"/>
                <a:cs typeface="Calibri" panose="020F0502020204030204" pitchFamily="34" charset="0"/>
              </a:rPr>
              <a:t>Câu 4: Vì sao có thể nói ông Giang Văn Minh là người </a:t>
            </a:r>
            <a:endParaRPr lang="vi-VN" sz="4000" b="1" dirty="0">
              <a:latin typeface="Calibri" panose="020F0502020204030204" pitchFamily="34" charset="0"/>
              <a:cs typeface="Calibri" panose="020F0502020204030204" pitchFamily="34" charset="0"/>
            </a:endParaRPr>
          </a:p>
          <a:p>
            <a:pPr algn="ctr"/>
            <a:r>
              <a:rPr lang="vi-VN" sz="4000" b="1" dirty="0">
                <a:latin typeface="Calibri" panose="020F0502020204030204" pitchFamily="34" charset="0"/>
                <a:cs typeface="Calibri" panose="020F0502020204030204" pitchFamily="34" charset="0"/>
              </a:rPr>
              <a:t>trí dũng song toàn?</a:t>
            </a:r>
            <a:endParaRPr lang="vi-VN" sz="4000" b="1" dirty="0">
              <a:latin typeface="Calibri" panose="020F0502020204030204" pitchFamily="34" charset="0"/>
              <a:cs typeface="Calibri" panose="020F0502020204030204" pitchFamily="34" charset="0"/>
            </a:endParaRPr>
          </a:p>
        </p:txBody>
      </p:sp>
      <p:pic>
        <p:nvPicPr>
          <p:cNvPr id="33796" name="Picture 4" descr="Trả lời câu hỏi bài Trí dũng song toàn - tập đọc | Hướng dẫn chi tiết từng  câu hỏi bài Trí dũng song toàn"/>
          <p:cNvPicPr>
            <a:picLocks noChangeAspect="1" noChangeArrowheads="1"/>
          </p:cNvPicPr>
          <p:nvPr/>
        </p:nvPicPr>
        <p:blipFill rotWithShape="1">
          <a:blip r:embed="rId6">
            <a:extLst>
              <a:ext uri="{28A0092B-C50C-407E-A947-70E740481C1C}">
                <a14:useLocalDpi xmlns:a14="http://schemas.microsoft.com/office/drawing/2010/main" val="0"/>
              </a:ext>
            </a:extLst>
          </a:blip>
          <a:srcRect l="1759" t="18847" r="38821"/>
          <a:stretch>
            <a:fillRect/>
          </a:stretch>
        </p:blipFill>
        <p:spPr bwMode="auto">
          <a:xfrm>
            <a:off x="473656" y="3179662"/>
            <a:ext cx="6227213" cy="5385491"/>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Brainstorming free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75577" y="376850"/>
            <a:ext cx="2295716" cy="22957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61049" y="3152462"/>
            <a:ext cx="10540073" cy="5823454"/>
          </a:xfrm>
          <a:prstGeom prst="rect">
            <a:avLst/>
          </a:prstGeom>
          <a:solidFill>
            <a:srgbClr val="FFF9EC"/>
          </a:solidFill>
        </p:spPr>
        <p:txBody>
          <a:bodyPr wrap="square">
            <a:spAutoFit/>
          </a:bodyPr>
          <a:lstStyle/>
          <a:p>
            <a:pPr algn="just" eaLnBrk="1" hangingPunct="1">
              <a:lnSpc>
                <a:spcPct val="150000"/>
              </a:lnSpc>
            </a:pPr>
            <a:r>
              <a:rPr lang="en-US" altLang="en-US" sz="3600" b="1" dirty="0">
                <a:solidFill>
                  <a:schemeClr val="tx2">
                    <a:lumMod val="75000"/>
                  </a:schemeClr>
                </a:solidFill>
              </a:rPr>
              <a:t>	Vì Giang Văn Minh vừa mưu trí vừa bất khuất:</a:t>
            </a:r>
            <a:endParaRPr lang="en-US" altLang="en-US" sz="3600" b="1" dirty="0">
              <a:solidFill>
                <a:schemeClr val="tx2">
                  <a:lumMod val="75000"/>
                </a:schemeClr>
              </a:solidFill>
            </a:endParaRPr>
          </a:p>
          <a:p>
            <a:pPr algn="just" eaLnBrk="1" hangingPunct="1">
              <a:lnSpc>
                <a:spcPct val="150000"/>
              </a:lnSpc>
            </a:pPr>
            <a:r>
              <a:rPr lang="en-US" altLang="en-US" sz="3600" b="1" dirty="0">
                <a:solidFill>
                  <a:schemeClr val="tx2">
                    <a:lumMod val="75000"/>
                  </a:schemeClr>
                </a:solidFill>
              </a:rPr>
              <a:t>- Giữa triều đình nhà Minh, ông biết dùng mưu để vua nhà Minh buộc phải bỏ lệ góp giỗ Liễu Thăng cho nước Việt.</a:t>
            </a:r>
            <a:endParaRPr lang="en-US" altLang="en-US" sz="3600" b="1" dirty="0">
              <a:solidFill>
                <a:schemeClr val="tx2">
                  <a:lumMod val="75000"/>
                </a:schemeClr>
              </a:solidFill>
            </a:endParaRPr>
          </a:p>
          <a:p>
            <a:pPr algn="just" eaLnBrk="1" hangingPunct="1">
              <a:lnSpc>
                <a:spcPct val="150000"/>
              </a:lnSpc>
            </a:pPr>
            <a:r>
              <a:rPr lang="en-US" altLang="en-US" sz="3600" b="1" dirty="0">
                <a:solidFill>
                  <a:schemeClr val="tx2">
                    <a:lumMod val="75000"/>
                  </a:schemeClr>
                </a:solidFill>
              </a:rPr>
              <a:t>- Để giữ thể diện và danh dự đất nước, ông dũng cảm, không sợ chết, dám đối lại một vế đối tràn đầy lòng tự hào dân tộc.</a:t>
            </a:r>
            <a:endParaRPr lang="en-US" altLang="en-US" sz="3600" b="1" dirty="0">
              <a:solidFill>
                <a:schemeClr val="tx2">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3798"/>
                                        </p:tgtEl>
                                        <p:attrNameLst>
                                          <p:attrName>style.visibility</p:attrName>
                                        </p:attrNameLst>
                                      </p:cBhvr>
                                      <p:to>
                                        <p:strVal val="visible"/>
                                      </p:to>
                                    </p:set>
                                    <p:anim calcmode="lin" valueType="num">
                                      <p:cBhvr additive="base">
                                        <p:cTn id="11" dur="1000" fill="hold"/>
                                        <p:tgtEl>
                                          <p:spTgt spid="33798"/>
                                        </p:tgtEl>
                                        <p:attrNameLst>
                                          <p:attrName>ppt_x</p:attrName>
                                        </p:attrNameLst>
                                      </p:cBhvr>
                                      <p:tavLst>
                                        <p:tav tm="0">
                                          <p:val>
                                            <p:strVal val="1+#ppt_w/2"/>
                                          </p:val>
                                        </p:tav>
                                        <p:tav tm="100000">
                                          <p:val>
                                            <p:strVal val="#ppt_x"/>
                                          </p:val>
                                        </p:tav>
                                      </p:tavLst>
                                    </p:anim>
                                    <p:anim calcmode="lin" valueType="num">
                                      <p:cBhvr additive="base">
                                        <p:cTn id="12" dur="1000" fill="hold"/>
                                        <p:tgtEl>
                                          <p:spTgt spid="33798"/>
                                        </p:tgtEl>
                                        <p:attrNameLst>
                                          <p:attrName>ppt_y</p:attrName>
                                        </p:attrNameLst>
                                      </p:cBhvr>
                                      <p:tavLst>
                                        <p:tav tm="0">
                                          <p:val>
                                            <p:strVal val="#ppt_y"/>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1000" fill="hold"/>
                                        <p:tgtEl>
                                          <p:spTgt spid="33796"/>
                                        </p:tgtEl>
                                        <p:attrNameLst>
                                          <p:attrName>ppt_x</p:attrName>
                                        </p:attrNameLst>
                                      </p:cBhvr>
                                      <p:tavLst>
                                        <p:tav tm="0">
                                          <p:val>
                                            <p:strVal val="#ppt_x"/>
                                          </p:val>
                                        </p:tav>
                                        <p:tav tm="100000">
                                          <p:val>
                                            <p:strVal val="#ppt_x"/>
                                          </p:val>
                                        </p:tav>
                                      </p:tavLst>
                                    </p:anim>
                                    <p:anim calcmode="lin" valueType="num">
                                      <p:cBhvr additive="base">
                                        <p:cTn id="24" dur="10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8" grpId="1"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580"/>
        </a:solidFill>
        <a:effectLst/>
      </p:bgPr>
    </p:bg>
    <p:spTree>
      <p:nvGrpSpPr>
        <p:cNvPr id="1" name=""/>
        <p:cNvGrpSpPr/>
        <p:nvPr/>
      </p:nvGrpSpPr>
      <p:grpSpPr>
        <a:xfrm>
          <a:off x="0" y="0"/>
          <a:ext cx="0" cy="0"/>
          <a:chOff x="0" y="0"/>
          <a:chExt cx="0" cy="0"/>
        </a:xfrm>
      </p:grpSpPr>
      <p:sp>
        <p:nvSpPr>
          <p:cNvPr id="29" name="Rounded Rectangle 28"/>
          <p:cNvSpPr/>
          <p:nvPr/>
        </p:nvSpPr>
        <p:spPr>
          <a:xfrm>
            <a:off x="854998" y="476924"/>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28583">
            <a:off x="8007477" y="9648767"/>
            <a:ext cx="2020776" cy="661345"/>
          </a:xfrm>
          <a:prstGeom prst="rect">
            <a:avLst/>
          </a:prstGeom>
        </p:spPr>
      </p:pic>
      <p:pic>
        <p:nvPicPr>
          <p:cNvPr id="20" name="Picture 8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688541">
            <a:off x="203929" y="9082031"/>
            <a:ext cx="1083730" cy="1083730"/>
          </a:xfrm>
          <a:prstGeom prst="rect">
            <a:avLst/>
          </a:prstGeom>
        </p:spPr>
      </p:pic>
      <p:pic>
        <p:nvPicPr>
          <p:cNvPr id="21"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0413510">
            <a:off x="726327" y="488262"/>
            <a:ext cx="1077606" cy="1077606"/>
          </a:xfrm>
          <a:prstGeom prst="rect">
            <a:avLst/>
          </a:prstGeom>
        </p:spPr>
      </p:pic>
      <p:pic>
        <p:nvPicPr>
          <p:cNvPr id="24" name="Picture 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47361">
            <a:off x="16918978" y="9178037"/>
            <a:ext cx="1110772" cy="1110772"/>
          </a:xfrm>
          <a:prstGeom prst="rect">
            <a:avLst/>
          </a:prstGeom>
        </p:spPr>
      </p:pic>
      <p:grpSp>
        <p:nvGrpSpPr>
          <p:cNvPr id="14" name="Group 13"/>
          <p:cNvGrpSpPr/>
          <p:nvPr/>
        </p:nvGrpSpPr>
        <p:grpSpPr>
          <a:xfrm>
            <a:off x="2781345" y="2420675"/>
            <a:ext cx="12877800" cy="6398396"/>
            <a:chOff x="2514600" y="2324100"/>
            <a:chExt cx="12877800" cy="6398396"/>
          </a:xfrm>
        </p:grpSpPr>
        <p:pic>
          <p:nvPicPr>
            <p:cNvPr id="15" name="Google Shape;946;p27"/>
            <p:cNvPicPr preferRelativeResize="0"/>
            <p:nvPr/>
          </p:nvPicPr>
          <p:blipFill rotWithShape="1">
            <a:blip r:embed="rId6">
              <a:duotone>
                <a:srgbClr val="FFBD45">
                  <a:shade val="45000"/>
                  <a:satMod val="135000"/>
                </a:srgbClr>
                <a:prstClr val="white"/>
              </a:duotone>
              <a:extLst>
                <a:ext uri="{BEBA8EAE-BF5A-486C-A8C5-ECC9F3942E4B}">
                  <a14:imgProps xmlns:a14="http://schemas.microsoft.com/office/drawing/2010/main">
                    <a14:imgLayer r:embed="rId7">
                      <a14:imgEffect>
                        <a14:brightnessContrast contrast="-2000"/>
                      </a14:imgEffect>
                    </a14:imgLayer>
                  </a14:imgProps>
                </a:ext>
              </a:extLst>
            </a:blip>
            <a:srcRect/>
            <a:stretch>
              <a:fillRect/>
            </a:stretch>
          </p:blipFill>
          <p:spPr>
            <a:xfrm>
              <a:off x="2514600" y="2324100"/>
              <a:ext cx="12877800" cy="6398396"/>
            </a:xfrm>
            <a:prstGeom prst="rect">
              <a:avLst/>
            </a:prstGeom>
            <a:noFill/>
            <a:ln>
              <a:noFill/>
            </a:ln>
          </p:spPr>
        </p:pic>
        <p:sp>
          <p:nvSpPr>
            <p:cNvPr id="16" name="TextBox 15"/>
            <p:cNvSpPr txBox="1"/>
            <p:nvPr/>
          </p:nvSpPr>
          <p:spPr>
            <a:xfrm>
              <a:off x="3792780" y="3071147"/>
              <a:ext cx="10376107" cy="4708981"/>
            </a:xfrm>
            <a:prstGeom prst="rect">
              <a:avLst/>
            </a:prstGeom>
            <a:noFill/>
          </p:spPr>
          <p:txBody>
            <a:bodyPr wrap="square">
              <a:spAutoFit/>
            </a:bodyPr>
            <a:lstStyle/>
            <a:p>
              <a:pPr algn="just"/>
              <a:r>
                <a:rPr lang="en-US" altLang="en-US" sz="6000" dirty="0"/>
                <a:t>	Bài văn ca ngợi sứ thần Giang Văn Minh trí dũng song toàn, bảo vệ được quyền lợi và danh dự của đất nước khi đi sứ nước ngoài. </a:t>
              </a:r>
              <a:endParaRPr lang="en-US" altLang="en-US" sz="6000" dirty="0"/>
            </a:p>
          </p:txBody>
        </p:sp>
      </p:grpSp>
      <p:pic>
        <p:nvPicPr>
          <p:cNvPr id="17" name="Picture 9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91955">
            <a:off x="15809219" y="215781"/>
            <a:ext cx="1948662" cy="1902603"/>
          </a:xfrm>
          <a:prstGeom prst="rect">
            <a:avLst/>
          </a:prstGeom>
        </p:spPr>
      </p:pic>
      <p:pic>
        <p:nvPicPr>
          <p:cNvPr id="4" name="Picture 3" descr="A picture containing logo&#10;&#10;Description automatically generated"/>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9496" y="724881"/>
            <a:ext cx="5976167" cy="22777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8334876">
            <a:off x="16343014" y="324910"/>
            <a:ext cx="2288647" cy="749012"/>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167470">
            <a:off x="407426" y="400087"/>
            <a:ext cx="1094220" cy="1118626"/>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8619596">
            <a:off x="5263389" y="1210330"/>
            <a:ext cx="1747188" cy="60643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223585">
            <a:off x="14216543" y="9018985"/>
            <a:ext cx="2082929" cy="2082929"/>
          </a:xfrm>
          <a:prstGeom prst="rect">
            <a:avLst/>
          </a:prstGeom>
        </p:spPr>
      </p:pic>
      <p:grpSp>
        <p:nvGrpSpPr>
          <p:cNvPr id="5" name="Group 4"/>
          <p:cNvGrpSpPr/>
          <p:nvPr/>
        </p:nvGrpSpPr>
        <p:grpSpPr>
          <a:xfrm>
            <a:off x="7995466" y="1652947"/>
            <a:ext cx="10082195" cy="4648200"/>
            <a:chOff x="8187220" y="1423453"/>
            <a:chExt cx="10082195" cy="4648200"/>
          </a:xfrm>
        </p:grpSpPr>
        <p:grpSp>
          <p:nvGrpSpPr>
            <p:cNvPr id="2" name="Group 2"/>
            <p:cNvGrpSpPr/>
            <p:nvPr/>
          </p:nvGrpSpPr>
          <p:grpSpPr>
            <a:xfrm>
              <a:off x="8187220" y="1423453"/>
              <a:ext cx="9761161" cy="4648200"/>
              <a:chOff x="0" y="0"/>
              <a:chExt cx="20526485" cy="7864756"/>
            </a:xfrm>
          </p:grpSpPr>
          <p:pic>
            <p:nvPicPr>
              <p:cNvPr id="3" name="Picture 3"/>
              <p:cNvPicPr>
                <a:picLocks noChangeAspect="1"/>
              </p:cNvPicPr>
              <p:nvPr/>
            </p:nvPicPr>
            <p:blipFill>
              <a:blip r:embed="rId5">
                <a:extLst>
                  <a:ext uri="{28A0092B-C50C-407E-A947-70E740481C1C}">
                    <a14:useLocalDpi xmlns:a14="http://schemas.microsoft.com/office/drawing/2010/main" val="0"/>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8432896" y="0"/>
                <a:ext cx="3750646" cy="960646"/>
              </a:xfrm>
              <a:prstGeom prst="rect">
                <a:avLst/>
              </a:prstGeom>
            </p:spPr>
          </p:pic>
        </p:grpSp>
        <p:sp>
          <p:nvSpPr>
            <p:cNvPr id="12" name="TextBox 11"/>
            <p:cNvSpPr txBox="1"/>
            <p:nvPr/>
          </p:nvSpPr>
          <p:spPr>
            <a:xfrm>
              <a:off x="9061619" y="2882578"/>
              <a:ext cx="9207796" cy="1446550"/>
            </a:xfrm>
            <a:prstGeom prst="rect">
              <a:avLst/>
            </a:prstGeom>
            <a:noFill/>
          </p:spPr>
          <p:txBody>
            <a:bodyPr wrap="square" rtlCol="0">
              <a:spAutoFit/>
            </a:bodyPr>
            <a:lstStyle/>
            <a:p>
              <a:r>
                <a:rPr lang="en-US" sz="8800" b="1" dirty="0">
                  <a:solidFill>
                    <a:srgbClr val="FF0000"/>
                  </a:solidFill>
                  <a:latin typeface="#9Slide05 SVNBulgary" pitchFamily="2" charset="0"/>
                </a:rPr>
                <a:t>Luyện đọc diễn cảm</a:t>
              </a:r>
              <a:endParaRPr lang="en-US" sz="8800" b="1" dirty="0">
                <a:solidFill>
                  <a:srgbClr val="FF0000"/>
                </a:solidFill>
                <a:latin typeface="#9Slide05 SVNBulgary" pitchFamily="2" charset="0"/>
              </a:endParaRPr>
            </a:p>
          </p:txBody>
        </p:sp>
      </p:grpSp>
      <p:pic>
        <p:nvPicPr>
          <p:cNvPr id="35842" name="Picture 2" descr="Read free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77" y="1733723"/>
            <a:ext cx="7422502" cy="7422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E99D"/>
        </a:solidFill>
        <a:effectLst/>
      </p:bgPr>
    </p:bg>
    <p:spTree>
      <p:nvGrpSpPr>
        <p:cNvPr id="1" name=""/>
        <p:cNvGrpSpPr/>
        <p:nvPr/>
      </p:nvGrpSpPr>
      <p:grpSpPr>
        <a:xfrm>
          <a:off x="0" y="0"/>
          <a:ext cx="0" cy="0"/>
          <a:chOff x="0" y="0"/>
          <a:chExt cx="0" cy="0"/>
        </a:xfrm>
      </p:grpSpPr>
      <p:sp>
        <p:nvSpPr>
          <p:cNvPr id="29" name="Rounded Rectangle 28"/>
          <p:cNvSpPr/>
          <p:nvPr/>
        </p:nvSpPr>
        <p:spPr>
          <a:xfrm>
            <a:off x="966127" y="567883"/>
            <a:ext cx="16619366" cy="9378861"/>
          </a:xfrm>
          <a:prstGeom prst="roundRect">
            <a:avLst/>
          </a:prstGeom>
          <a:solidFill>
            <a:srgbClr val="FFF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8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688541">
            <a:off x="424262" y="9106297"/>
            <a:ext cx="1083730" cy="1083730"/>
          </a:xfrm>
          <a:prstGeom prst="rect">
            <a:avLst/>
          </a:prstGeom>
        </p:spPr>
      </p:pic>
      <p:pic>
        <p:nvPicPr>
          <p:cNvPr id="23" name="Picture 9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147361">
            <a:off x="16918978" y="9178037"/>
            <a:ext cx="1110772" cy="1110772"/>
          </a:xfrm>
          <a:prstGeom prst="rect">
            <a:avLst/>
          </a:prstGeom>
        </p:spPr>
      </p:pic>
      <p:pic>
        <p:nvPicPr>
          <p:cNvPr id="22" name="Picture 9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1955">
            <a:off x="401902" y="335453"/>
            <a:ext cx="1948662" cy="1902603"/>
          </a:xfrm>
          <a:prstGeom prst="rect">
            <a:avLst/>
          </a:prstGeom>
        </p:spPr>
      </p:pic>
      <p:sp>
        <p:nvSpPr>
          <p:cNvPr id="31" name="TextBox 30"/>
          <p:cNvSpPr txBox="1"/>
          <p:nvPr/>
        </p:nvSpPr>
        <p:spPr>
          <a:xfrm>
            <a:off x="1576390" y="1363939"/>
            <a:ext cx="15379812" cy="7786747"/>
          </a:xfrm>
          <a:prstGeom prst="rect">
            <a:avLst/>
          </a:prstGeom>
          <a:noFill/>
        </p:spPr>
        <p:txBody>
          <a:bodyPr wrap="square">
            <a:spAutoFit/>
          </a:bodyPr>
          <a:lstStyle/>
          <a:p>
            <a:pPr algn="just">
              <a:spcBef>
                <a:spcPts val="600"/>
              </a:spcBef>
              <a:spcAft>
                <a:spcPts val="600"/>
              </a:spcAft>
            </a:pPr>
            <a:r>
              <a:rPr lang="vi-VN" altLang="en-US" sz="3600" dirty="0">
                <a:solidFill>
                  <a:srgbClr val="002060"/>
                </a:solidFill>
                <a:latin typeface="Calibri" panose="020F0502020204030204" pitchFamily="34" charset="0"/>
                <a:cs typeface="Calibri" panose="020F0502020204030204" pitchFamily="34" charset="0"/>
              </a:rPr>
              <a:t>	</a:t>
            </a:r>
            <a:r>
              <a:rPr lang="vi-VN" altLang="en-US" sz="4000" dirty="0">
                <a:solidFill>
                  <a:srgbClr val="002060"/>
                </a:solidFill>
                <a:latin typeface="Calibri" panose="020F0502020204030204" pitchFamily="34" charset="0"/>
                <a:cs typeface="Calibri" panose="020F0502020204030204" pitchFamily="34" charset="0"/>
              </a:rPr>
              <a:t>Chờ rất lâu mà vẫn không được vua nhà Minh cho tiếp kiến, ông vờ khóc lóc rất thảm thiết. Vua Minh liền hạ chỉ mời ông đến hỏi cho ra lẽ. </a:t>
            </a:r>
            <a:endParaRPr lang="vi-VN" altLang="en-US" sz="4000" dirty="0">
              <a:solidFill>
                <a:srgbClr val="002060"/>
              </a:solidFill>
              <a:latin typeface="Calibri" panose="020F0502020204030204" pitchFamily="34" charset="0"/>
              <a:cs typeface="Calibri" panose="020F0502020204030204" pitchFamily="34" charset="0"/>
            </a:endParaRPr>
          </a:p>
          <a:p>
            <a:pPr algn="just">
              <a:spcBef>
                <a:spcPts val="600"/>
              </a:spcBef>
              <a:spcAft>
                <a:spcPts val="600"/>
              </a:spcAft>
            </a:pPr>
            <a:r>
              <a:rPr lang="vi-VN" altLang="en-US" sz="4000" dirty="0">
                <a:solidFill>
                  <a:srgbClr val="002060"/>
                </a:solidFill>
                <a:latin typeface="Calibri" panose="020F0502020204030204" pitchFamily="34" charset="0"/>
                <a:cs typeface="Calibri" panose="020F0502020204030204" pitchFamily="34" charset="0"/>
              </a:rPr>
              <a:t>	Thám hoa vừa khóc vừa than rằng:</a:t>
            </a:r>
            <a:endParaRPr lang="vi-VN" altLang="en-US" sz="4000" dirty="0">
              <a:solidFill>
                <a:srgbClr val="002060"/>
              </a:solidFill>
              <a:latin typeface="Calibri" panose="020F0502020204030204" pitchFamily="34" charset="0"/>
              <a:cs typeface="Calibri" panose="020F0502020204030204" pitchFamily="34" charset="0"/>
            </a:endParaRPr>
          </a:p>
          <a:p>
            <a:pPr algn="just">
              <a:spcBef>
                <a:spcPts val="600"/>
              </a:spcBef>
              <a:spcAft>
                <a:spcPts val="600"/>
              </a:spcAft>
            </a:pPr>
            <a:r>
              <a:rPr lang="en-US" altLang="en-US" sz="4000" dirty="0">
                <a:solidFill>
                  <a:srgbClr val="002060"/>
                </a:solidFill>
                <a:latin typeface="Calibri" panose="020F0502020204030204" pitchFamily="34" charset="0"/>
                <a:cs typeface="Calibri" panose="020F0502020204030204" pitchFamily="34" charset="0"/>
              </a:rPr>
              <a:t>	</a:t>
            </a:r>
            <a:r>
              <a:rPr lang="vi-VN" altLang="en-US" sz="4000" dirty="0">
                <a:solidFill>
                  <a:srgbClr val="002060"/>
                </a:solidFill>
                <a:latin typeface="Calibri" panose="020F0502020204030204" pitchFamily="34" charset="0"/>
                <a:cs typeface="Calibri" panose="020F0502020204030204" pitchFamily="34" charset="0"/>
              </a:rPr>
              <a:t>- Hôm nay là ngày giỗ cụ tổ năm đời của thần, nhưng thần không có mặt ở nhà để cúng giỗ. Thật</a:t>
            </a:r>
            <a:r>
              <a:rPr lang="en-US" altLang="en-US" sz="4000" dirty="0">
                <a:solidFill>
                  <a:srgbClr val="002060"/>
                </a:solidFill>
                <a:latin typeface="Calibri" panose="020F0502020204030204" pitchFamily="34" charset="0"/>
                <a:cs typeface="Calibri" panose="020F0502020204030204" pitchFamily="34" charset="0"/>
              </a:rPr>
              <a:t> là</a:t>
            </a:r>
            <a:r>
              <a:rPr lang="vi-VN" altLang="en-US" sz="4000" dirty="0">
                <a:solidFill>
                  <a:srgbClr val="002060"/>
                </a:solidFill>
                <a:latin typeface="Calibri" panose="020F0502020204030204" pitchFamily="34" charset="0"/>
                <a:cs typeface="Calibri" panose="020F0502020204030204" pitchFamily="34" charset="0"/>
              </a:rPr>
              <a:t> bất hiếu với tổ tiên!</a:t>
            </a:r>
            <a:endParaRPr lang="vi-VN" altLang="en-US" sz="4000" dirty="0">
              <a:solidFill>
                <a:srgbClr val="002060"/>
              </a:solidFill>
              <a:latin typeface="Calibri" panose="020F0502020204030204" pitchFamily="34" charset="0"/>
              <a:cs typeface="Calibri" panose="020F0502020204030204" pitchFamily="34" charset="0"/>
            </a:endParaRPr>
          </a:p>
          <a:p>
            <a:pPr algn="just">
              <a:spcBef>
                <a:spcPts val="600"/>
              </a:spcBef>
              <a:spcAft>
                <a:spcPts val="600"/>
              </a:spcAft>
            </a:pPr>
            <a:r>
              <a:rPr lang="vi-VN" altLang="en-US" sz="4000" dirty="0">
                <a:solidFill>
                  <a:srgbClr val="002060"/>
                </a:solidFill>
                <a:latin typeface="Calibri" panose="020F0502020204030204" pitchFamily="34" charset="0"/>
                <a:cs typeface="Calibri" panose="020F0502020204030204" pitchFamily="34" charset="0"/>
              </a:rPr>
              <a:t>	Vua Minh phán:</a:t>
            </a:r>
            <a:endParaRPr lang="vi-VN" altLang="en-US" sz="4000" dirty="0">
              <a:solidFill>
                <a:srgbClr val="002060"/>
              </a:solidFill>
              <a:latin typeface="Calibri" panose="020F0502020204030204" pitchFamily="34" charset="0"/>
              <a:cs typeface="Calibri" panose="020F0502020204030204" pitchFamily="34" charset="0"/>
            </a:endParaRPr>
          </a:p>
          <a:p>
            <a:pPr algn="just">
              <a:spcBef>
                <a:spcPts val="600"/>
              </a:spcBef>
              <a:spcAft>
                <a:spcPts val="600"/>
              </a:spcAft>
            </a:pPr>
            <a:r>
              <a:rPr lang="en-US" altLang="en-US" sz="4000" dirty="0">
                <a:solidFill>
                  <a:srgbClr val="002060"/>
                </a:solidFill>
                <a:latin typeface="Calibri" panose="020F0502020204030204" pitchFamily="34" charset="0"/>
                <a:cs typeface="Calibri" panose="020F0502020204030204" pitchFamily="34" charset="0"/>
              </a:rPr>
              <a:t>	</a:t>
            </a:r>
            <a:r>
              <a:rPr lang="vi-VN" altLang="en-US" sz="4000" dirty="0">
                <a:solidFill>
                  <a:srgbClr val="002060"/>
                </a:solidFill>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endParaRPr lang="vi-VN" altLang="en-US" sz="4000" dirty="0">
              <a:solidFill>
                <a:srgbClr val="002060"/>
              </a:solidFill>
              <a:latin typeface="Calibri" panose="020F0502020204030204" pitchFamily="34" charset="0"/>
              <a:cs typeface="Calibri" panose="020F0502020204030204" pitchFamily="34" charset="0"/>
            </a:endParaRPr>
          </a:p>
          <a:p>
            <a:pPr algn="just">
              <a:spcBef>
                <a:spcPts val="600"/>
              </a:spcBef>
              <a:spcAft>
                <a:spcPts val="600"/>
              </a:spcAft>
            </a:pPr>
            <a:r>
              <a:rPr lang="vi-VN" altLang="en-US" sz="4000" dirty="0">
                <a:solidFill>
                  <a:srgbClr val="002060"/>
                </a:solidFill>
                <a:latin typeface="Calibri" panose="020F0502020204030204" pitchFamily="34" charset="0"/>
                <a:cs typeface="Calibri" panose="020F0502020204030204" pitchFamily="34" charset="0"/>
              </a:rPr>
              <a:t>	Giang Văn Minh nghe vậy</a:t>
            </a:r>
            <a:r>
              <a:rPr lang="en-US" altLang="en-US" sz="4000" dirty="0">
                <a:solidFill>
                  <a:srgbClr val="002060"/>
                </a:solidFill>
                <a:latin typeface="Calibri" panose="020F0502020204030204" pitchFamily="34" charset="0"/>
                <a:cs typeface="Calibri" panose="020F0502020204030204" pitchFamily="34" charset="0"/>
              </a:rPr>
              <a:t>,</a:t>
            </a:r>
            <a:r>
              <a:rPr lang="vi-VN" altLang="en-US" sz="4000" dirty="0">
                <a:solidFill>
                  <a:srgbClr val="002060"/>
                </a:solidFill>
                <a:latin typeface="Calibri" panose="020F0502020204030204" pitchFamily="34" charset="0"/>
                <a:cs typeface="Calibri" panose="020F0502020204030204" pitchFamily="34" charset="0"/>
              </a:rPr>
              <a:t> bèn tâu:</a:t>
            </a:r>
            <a:endParaRPr lang="vi-VN" altLang="en-US" sz="4000" dirty="0">
              <a:solidFill>
                <a:srgbClr val="002060"/>
              </a:solidFill>
              <a:latin typeface="Calibri" panose="020F0502020204030204" pitchFamily="34" charset="0"/>
              <a:cs typeface="Calibri" panose="020F0502020204030204" pitchFamily="34" charset="0"/>
            </a:endParaRPr>
          </a:p>
          <a:p>
            <a:pPr algn="just">
              <a:spcBef>
                <a:spcPts val="600"/>
              </a:spcBef>
              <a:spcAft>
                <a:spcPts val="600"/>
              </a:spcAft>
            </a:pPr>
            <a:r>
              <a:rPr lang="en-US" altLang="en-US" sz="4000" dirty="0">
                <a:solidFill>
                  <a:srgbClr val="002060"/>
                </a:solidFill>
                <a:latin typeface="Calibri" panose="020F0502020204030204" pitchFamily="34" charset="0"/>
                <a:cs typeface="Calibri" panose="020F0502020204030204" pitchFamily="34" charset="0"/>
              </a:rPr>
              <a:t>	</a:t>
            </a:r>
            <a:r>
              <a:rPr lang="vi-VN" altLang="en-US" sz="4000" dirty="0">
                <a:solidFill>
                  <a:srgbClr val="002060"/>
                </a:solidFill>
                <a:latin typeface="Calibri" panose="020F0502020204030204" pitchFamily="34" charset="0"/>
                <a:cs typeface="Calibri" panose="020F0502020204030204" pitchFamily="34" charset="0"/>
              </a:rPr>
              <a:t>- Vậy, tướng Liễu Thăng tử trận đã mấy trăm năm, sao hằng năm nhà vua bắt nước tôi cử người mang lễ vật sang cúng giỗ?</a:t>
            </a:r>
            <a:endParaRPr lang="vi-VN" altLang="en-US" sz="4000" dirty="0">
              <a:solidFill>
                <a:srgbClr val="002060"/>
              </a:solidFill>
              <a:latin typeface="Calibri" panose="020F0502020204030204" pitchFamily="34" charset="0"/>
              <a:cs typeface="Calibri" panose="020F0502020204030204" pitchFamily="34" charset="0"/>
            </a:endParaRPr>
          </a:p>
        </p:txBody>
      </p:sp>
      <p:cxnSp>
        <p:nvCxnSpPr>
          <p:cNvPr id="4" name="Straight Connector 3"/>
          <p:cNvCxnSpPr/>
          <p:nvPr/>
        </p:nvCxnSpPr>
        <p:spPr>
          <a:xfrm>
            <a:off x="4795954" y="3314700"/>
            <a:ext cx="4800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a:off x="4238424" y="2552700"/>
            <a:ext cx="2114952"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3" name="Straight Connector 32"/>
          <p:cNvCxnSpPr/>
          <p:nvPr/>
        </p:nvCxnSpPr>
        <p:spPr>
          <a:xfrm>
            <a:off x="7929679" y="4686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a:off x="6477000" y="4076700"/>
            <a:ext cx="370502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Straight Connector 35"/>
          <p:cNvCxnSpPr/>
          <p:nvPr/>
        </p:nvCxnSpPr>
        <p:spPr>
          <a:xfrm>
            <a:off x="4648200" y="5524500"/>
            <a:ext cx="11430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a:off x="9682279" y="6210300"/>
            <a:ext cx="243352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a:off x="3464350" y="6819900"/>
            <a:ext cx="270785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2895600" y="62103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a:off x="8001116" y="7581900"/>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a:off x="10744200" y="9009324"/>
            <a:ext cx="17526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9753716" y="8343900"/>
            <a:ext cx="304788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9596554" y="2552700"/>
            <a:ext cx="114764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1604965" y="2552700"/>
            <a:ext cx="1747835"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18" presetClass="entr" presetSubtype="1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downLeft)">
                                      <p:cBhvr>
                                        <p:cTn id="20" dur="500"/>
                                        <p:tgtEl>
                                          <p:spTgt spid="32"/>
                                        </p:tgtEl>
                                      </p:cBhvr>
                                    </p:animEffect>
                                  </p:childTnLst>
                                </p:cTn>
                              </p:par>
                              <p:par>
                                <p:cTn id="21" presetID="18" presetClass="entr" presetSubtype="12"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trips(downLeft)">
                                      <p:cBhvr>
                                        <p:cTn id="26" dur="500"/>
                                        <p:tgtEl>
                                          <p:spTgt spid="33"/>
                                        </p:tgtEl>
                                      </p:cBhvr>
                                    </p:animEffect>
                                  </p:childTnLst>
                                </p:cTn>
                              </p:par>
                              <p:par>
                                <p:cTn id="27" presetID="18" presetClass="entr" presetSubtype="12"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par>
                                <p:cTn id="33" presetID="18" presetClass="entr" presetSubtype="12"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par>
                                <p:cTn id="36" presetID="18" presetClass="entr" presetSubtype="12"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strips(downLeft)">
                                      <p:cBhvr>
                                        <p:cTn id="38" dur="500"/>
                                        <p:tgtEl>
                                          <p:spTgt spid="37"/>
                                        </p:tgtEl>
                                      </p:cBhvr>
                                    </p:animEffect>
                                  </p:childTnLst>
                                </p:cTn>
                              </p:par>
                              <p:par>
                                <p:cTn id="39" presetID="18" presetClass="entr" presetSubtype="12"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downLeft)">
                                      <p:cBhvr>
                                        <p:cTn id="41" dur="500"/>
                                        <p:tgtEl>
                                          <p:spTgt spid="40"/>
                                        </p:tgtEl>
                                      </p:cBhvr>
                                    </p:animEffect>
                                  </p:childTnLst>
                                </p:cTn>
                              </p:par>
                              <p:par>
                                <p:cTn id="42" presetID="18" presetClass="entr" presetSubtype="12"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strips(downLeft)">
                                      <p:cBhvr>
                                        <p:cTn id="44" dur="500"/>
                                        <p:tgtEl>
                                          <p:spTgt spid="41"/>
                                        </p:tgtEl>
                                      </p:cBhvr>
                                    </p:animEffect>
                                  </p:childTnLst>
                                </p:cTn>
                              </p:par>
                              <p:par>
                                <p:cTn id="45" presetID="18" presetClass="entr" presetSubtype="12"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Left)">
                                      <p:cBhvr>
                                        <p:cTn id="47" dur="500"/>
                                        <p:tgtEl>
                                          <p:spTgt spid="25"/>
                                        </p:tgtEl>
                                      </p:cBhvr>
                                    </p:animEffect>
                                  </p:childTnLst>
                                </p:cTn>
                              </p:par>
                              <p:par>
                                <p:cTn id="48" presetID="18" presetClass="entr" presetSubtype="1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strips(downLeft)">
                                      <p:cBhvr>
                                        <p:cTn id="50" dur="500"/>
                                        <p:tgtEl>
                                          <p:spTgt spid="26"/>
                                        </p:tgtEl>
                                      </p:cBhvr>
                                    </p:animEffect>
                                  </p:childTnLst>
                                </p:cTn>
                              </p:par>
                              <p:par>
                                <p:cTn id="51" presetID="18" presetClass="entr" presetSubtype="12"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strips(downLeft)">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p:cNvSpPr/>
          <p:nvPr/>
        </p:nvSpPr>
        <p:spPr>
          <a:xfrm>
            <a:off x="966127" y="72418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828583">
            <a:off x="8114474" y="9489414"/>
            <a:ext cx="2020776" cy="661345"/>
          </a:xfrm>
          <a:prstGeom prst="rect">
            <a:avLst/>
          </a:prstGeom>
        </p:spPr>
      </p:pic>
      <p:pic>
        <p:nvPicPr>
          <p:cNvPr id="21" name="Picture 8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3" name="Picture 9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10413510">
            <a:off x="16643142" y="646392"/>
            <a:ext cx="1077606" cy="1077606"/>
          </a:xfrm>
          <a:prstGeom prst="rect">
            <a:avLst/>
          </a:prstGeom>
        </p:spPr>
      </p:pic>
      <p:pic>
        <p:nvPicPr>
          <p:cNvPr id="24" name="Picture 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1147361">
            <a:off x="14857893" y="8854086"/>
            <a:ext cx="1110772" cy="1110772"/>
          </a:xfrm>
          <a:prstGeom prst="rect">
            <a:avLst/>
          </a:prstGeom>
        </p:spPr>
      </p:pic>
      <p:pic>
        <p:nvPicPr>
          <p:cNvPr id="25" name="Picture 9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6031918">
            <a:off x="11624477" y="633506"/>
            <a:ext cx="1441729" cy="374849"/>
          </a:xfrm>
          <a:prstGeom prst="rect">
            <a:avLst/>
          </a:prstGeom>
        </p:spPr>
      </p:pic>
      <p:pic>
        <p:nvPicPr>
          <p:cNvPr id="22" name="Picture 9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91955">
            <a:off x="401902" y="335453"/>
            <a:ext cx="1948662" cy="1902603"/>
          </a:xfrm>
          <a:prstGeom prst="rect">
            <a:avLst/>
          </a:prstGeom>
        </p:spPr>
      </p:pic>
      <p:pic>
        <p:nvPicPr>
          <p:cNvPr id="28" name="Picture 9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5091585" flipV="1">
            <a:off x="4660255" y="583153"/>
            <a:ext cx="1474421" cy="383348"/>
          </a:xfrm>
          <a:prstGeom prst="rect">
            <a:avLst/>
          </a:prstGeom>
        </p:spPr>
      </p:pic>
      <p:sp>
        <p:nvSpPr>
          <p:cNvPr id="16" name="Rectangle: Rounded Corners 26"/>
          <p:cNvSpPr/>
          <p:nvPr/>
        </p:nvSpPr>
        <p:spPr>
          <a:xfrm>
            <a:off x="1371601" y="3178382"/>
            <a:ext cx="6156452"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lumMod val="75000"/>
                  </a:schemeClr>
                </a:solidFill>
                <a:latin typeface="Calibri" panose="020F0502020204030204" pitchFamily="34" charset="0"/>
                <a:cs typeface="Calibri" panose="020F0502020204030204" pitchFamily="34" charset="0"/>
              </a:rPr>
              <a:t>Đọc</a:t>
            </a:r>
            <a:r>
              <a:rPr lang="en-SG" sz="4000" b="1" dirty="0">
                <a:solidFill>
                  <a:schemeClr val="accent2">
                    <a:lumMod val="75000"/>
                  </a:schemeClr>
                </a:solidFill>
                <a:latin typeface="Calibri" panose="020F0502020204030204" pitchFamily="34" charset="0"/>
                <a:cs typeface="Calibri" panose="020F0502020204030204" pitchFamily="34" charset="0"/>
              </a:rPr>
              <a:t> đúng tiếng, đúng từ,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en-SG" sz="4000" b="1" dirty="0">
                <a:solidFill>
                  <a:schemeClr val="accent2">
                    <a:lumMod val="75000"/>
                  </a:schemeClr>
                </a:solidFill>
                <a:latin typeface="Calibri" panose="020F0502020204030204" pitchFamily="34" charset="0"/>
                <a:cs typeface="Calibri" panose="020F0502020204030204" pitchFamily="34" charset="0"/>
              </a:rPr>
              <a:t>l</a:t>
            </a:r>
            <a:r>
              <a:rPr lang="vi-VN" sz="4000" b="1" dirty="0">
                <a:solidFill>
                  <a:schemeClr val="accent2">
                    <a:lumMod val="75000"/>
                  </a:schemeClr>
                </a:solidFill>
                <a:latin typeface="Calibri" panose="020F0502020204030204" pitchFamily="34" charset="0"/>
                <a:cs typeface="Calibri" panose="020F0502020204030204" pitchFamily="34" charset="0"/>
              </a:rPr>
              <a:t>ưu</a:t>
            </a:r>
            <a:r>
              <a:rPr lang="en-SG" sz="4000" b="1" dirty="0">
                <a:solidFill>
                  <a:schemeClr val="accent2">
                    <a:lumMod val="75000"/>
                  </a:schemeClr>
                </a:solidFill>
                <a:latin typeface="Calibri" panose="020F0502020204030204" pitchFamily="34" charset="0"/>
                <a:cs typeface="Calibri" panose="020F0502020204030204" pitchFamily="34" charset="0"/>
              </a:rPr>
              <a:t> loát, </a:t>
            </a:r>
            <a:r>
              <a:rPr lang="en-SG" sz="4000" b="1" dirty="0" err="1">
                <a:solidFill>
                  <a:schemeClr val="accent2">
                    <a:lumMod val="75000"/>
                  </a:schemeClr>
                </a:solidFill>
                <a:latin typeface="Calibri" panose="020F0502020204030204" pitchFamily="34" charset="0"/>
                <a:cs typeface="Calibri" panose="020F0502020204030204" pitchFamily="34" charset="0"/>
              </a:rPr>
              <a:t>mạch</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lạc</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en-US"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7" name="Rectangle: Rounded Corners 29"/>
          <p:cNvSpPr/>
          <p:nvPr/>
        </p:nvSpPr>
        <p:spPr>
          <a:xfrm>
            <a:off x="1219201" y="5144400"/>
            <a:ext cx="6280654"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Ngắt, nghỉ hơi đúng ở các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dấu câu, </a:t>
            </a:r>
            <a:r>
              <a:rPr lang="en-SG" sz="4000" b="1" dirty="0" err="1">
                <a:solidFill>
                  <a:schemeClr val="accent2">
                    <a:lumMod val="75000"/>
                  </a:schemeClr>
                </a:solidFill>
                <a:latin typeface="Calibri" panose="020F0502020204030204" pitchFamily="34" charset="0"/>
                <a:cs typeface="Calibri" panose="020F0502020204030204" pitchFamily="34" charset="0"/>
              </a:rPr>
              <a:t>cụm</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từ</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rõ</a:t>
            </a:r>
            <a:r>
              <a:rPr lang="en-SG" sz="4000" b="1" dirty="0">
                <a:solidFill>
                  <a:schemeClr val="accent2">
                    <a:lumMod val="75000"/>
                  </a:schemeClr>
                </a:solidFill>
                <a:latin typeface="Calibri" panose="020F0502020204030204" pitchFamily="34" charset="0"/>
                <a:cs typeface="Calibri" panose="020F0502020204030204" pitchFamily="34" charset="0"/>
              </a:rPr>
              <a:t> </a:t>
            </a:r>
            <a:r>
              <a:rPr lang="en-SG" sz="4000" b="1" dirty="0" err="1">
                <a:solidFill>
                  <a:schemeClr val="accent2">
                    <a:lumMod val="75000"/>
                  </a:schemeClr>
                </a:solidFill>
                <a:latin typeface="Calibri" panose="020F0502020204030204" pitchFamily="34" charset="0"/>
                <a:cs typeface="Calibri" panose="020F0502020204030204" pitchFamily="34" charset="0"/>
              </a:rPr>
              <a:t>nghĩa</a:t>
            </a:r>
            <a:r>
              <a:rPr lang="en-SG"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8" name="Rectangle: Rounded Corners 30"/>
          <p:cNvSpPr/>
          <p:nvPr/>
        </p:nvSpPr>
        <p:spPr>
          <a:xfrm>
            <a:off x="1219202" y="7128559"/>
            <a:ext cx="6219104"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accent2">
                    <a:lumMod val="75000"/>
                  </a:schemeClr>
                </a:solidFill>
                <a:latin typeface="Calibri" panose="020F0502020204030204" pitchFamily="34" charset="0"/>
                <a:cs typeface="Calibri" panose="020F0502020204030204" pitchFamily="34" charset="0"/>
              </a:rPr>
              <a:t>Cường độ đọc, tốc độ đọc </a:t>
            </a:r>
            <a:endParaRPr lang="en-SG" sz="4000" b="1" dirty="0">
              <a:solidFill>
                <a:schemeClr val="accent2">
                  <a:lumMod val="75000"/>
                </a:schemeClr>
              </a:solidFill>
              <a:latin typeface="Calibri" panose="020F0502020204030204" pitchFamily="34" charset="0"/>
              <a:cs typeface="Calibri" panose="020F0502020204030204" pitchFamily="34" charset="0"/>
            </a:endParaRPr>
          </a:p>
          <a:p>
            <a:pPr algn="ctr"/>
            <a:r>
              <a:rPr lang="vi-VN" sz="4000" b="1" dirty="0">
                <a:solidFill>
                  <a:schemeClr val="accent2">
                    <a:lumMod val="75000"/>
                  </a:schemeClr>
                </a:solidFill>
                <a:latin typeface="Calibri" panose="020F0502020204030204" pitchFamily="34" charset="0"/>
                <a:cs typeface="Calibri" panose="020F0502020204030204" pitchFamily="34" charset="0"/>
              </a:rPr>
              <a:t>đạt yêu </a:t>
            </a:r>
            <a:r>
              <a:rPr lang="vi-VN" sz="4000" b="1" dirty="0" err="1">
                <a:solidFill>
                  <a:schemeClr val="accent2">
                    <a:lumMod val="75000"/>
                  </a:schemeClr>
                </a:solidFill>
                <a:latin typeface="Calibri" panose="020F0502020204030204" pitchFamily="34" charset="0"/>
                <a:cs typeface="Calibri" panose="020F0502020204030204" pitchFamily="34" charset="0"/>
              </a:rPr>
              <a:t>cầu</a:t>
            </a:r>
            <a:r>
              <a:rPr lang="en-US" sz="4000" b="1" dirty="0">
                <a:solidFill>
                  <a:schemeClr val="accent2">
                    <a:lumMod val="75000"/>
                  </a:schemeClr>
                </a:solidFill>
                <a:latin typeface="Calibri" panose="020F0502020204030204" pitchFamily="34" charset="0"/>
                <a:cs typeface="Calibri" panose="020F0502020204030204" pitchFamily="34" charset="0"/>
              </a:rPr>
              <a:t>.</a:t>
            </a:r>
            <a:endParaRPr lang="vi-VN"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2873058" y="1821420"/>
            <a:ext cx="3341619" cy="923329"/>
          </a:xfrm>
          <a:prstGeom prst="rect">
            <a:avLst/>
          </a:prstGeom>
          <a:noFill/>
        </p:spPr>
        <p:txBody>
          <a:bodyPr wrap="square" lIns="0" tIns="0" rIns="0" bIns="0" rtlCol="0">
            <a:spAutoFit/>
          </a:bodyPr>
          <a:lstStyle/>
          <a:p>
            <a:pPr algn="ctr"/>
            <a:r>
              <a:rPr lang="en-SG" sz="6000" b="1" dirty="0">
                <a:solidFill>
                  <a:srgbClr val="257997"/>
                </a:solidFill>
                <a:latin typeface="Calibri" panose="020F0502020204030204" pitchFamily="34" charset="0"/>
                <a:cs typeface="Calibri" panose="020F0502020204030204" pitchFamily="34" charset="0"/>
              </a:rPr>
              <a:t>TIÊU CHÍ</a:t>
            </a:r>
            <a:endParaRPr lang="en-US" sz="6000" b="1" dirty="0">
              <a:solidFill>
                <a:srgbClr val="257997"/>
              </a:solidFill>
              <a:latin typeface="Calibri" panose="020F0502020204030204" pitchFamily="34" charset="0"/>
              <a:cs typeface="Calibri" panose="020F0502020204030204" pitchFamily="34" charset="0"/>
            </a:endParaRPr>
          </a:p>
        </p:txBody>
      </p:sp>
      <p:sp>
        <p:nvSpPr>
          <p:cNvPr id="26" name="TextBox 25"/>
          <p:cNvSpPr txBox="1"/>
          <p:nvPr/>
        </p:nvSpPr>
        <p:spPr>
          <a:xfrm>
            <a:off x="7770883" y="1928613"/>
            <a:ext cx="3341619"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Bình </a:t>
            </a:r>
            <a:r>
              <a:rPr lang="en-SG" sz="4000" b="1" dirty="0" err="1">
                <a:solidFill>
                  <a:srgbClr val="116B8B"/>
                </a:solidFill>
                <a:latin typeface="Calibri" panose="020F0502020204030204" pitchFamily="34" charset="0"/>
                <a:cs typeface="Calibri" panose="020F0502020204030204" pitchFamily="34" charset="0"/>
              </a:rPr>
              <a:t>th</a:t>
            </a:r>
            <a:r>
              <a:rPr lang="vi-VN" sz="4000" b="1" dirty="0">
                <a:solidFill>
                  <a:srgbClr val="116B8B"/>
                </a:solidFill>
                <a:latin typeface="Calibri" panose="020F0502020204030204" pitchFamily="34" charset="0"/>
                <a:cs typeface="Calibri" panose="020F0502020204030204" pitchFamily="34" charset="0"/>
              </a:rPr>
              <a:t>ường</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5" name="Group 4"/>
          <p:cNvGrpSpPr/>
          <p:nvPr/>
        </p:nvGrpSpPr>
        <p:grpSpPr>
          <a:xfrm>
            <a:off x="9101640" y="3163511"/>
            <a:ext cx="1065447" cy="1089211"/>
            <a:chOff x="9127384" y="2757647"/>
            <a:chExt cx="1065447" cy="1089211"/>
          </a:xfrm>
        </p:grpSpPr>
        <p:pic>
          <p:nvPicPr>
            <p:cNvPr id="59"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9127384" y="2757647"/>
              <a:ext cx="1065447" cy="1089211"/>
            </a:xfrm>
            <a:prstGeom prst="rect">
              <a:avLst/>
            </a:prstGeom>
          </p:spPr>
        </p:pic>
        <p:sp>
          <p:nvSpPr>
            <p:cNvPr id="58" name="TextBox 57"/>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sp>
        <p:nvSpPr>
          <p:cNvPr id="30" name="TextBox 29"/>
          <p:cNvSpPr txBox="1"/>
          <p:nvPr/>
        </p:nvSpPr>
        <p:spPr>
          <a:xfrm>
            <a:off x="11147605" y="1941362"/>
            <a:ext cx="1481148"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Tốt</a:t>
            </a:r>
            <a:endParaRPr lang="en-US" sz="3600" b="1" dirty="0">
              <a:solidFill>
                <a:srgbClr val="116B8B"/>
              </a:solidFill>
              <a:latin typeface="Calibri" panose="020F0502020204030204" pitchFamily="34" charset="0"/>
              <a:cs typeface="Calibri" panose="020F0502020204030204" pitchFamily="34" charset="0"/>
            </a:endParaRPr>
          </a:p>
        </p:txBody>
      </p:sp>
      <p:sp>
        <p:nvSpPr>
          <p:cNvPr id="32" name="TextBox 31"/>
          <p:cNvSpPr txBox="1"/>
          <p:nvPr/>
        </p:nvSpPr>
        <p:spPr>
          <a:xfrm>
            <a:off x="12817252" y="1947426"/>
            <a:ext cx="2306687" cy="615553"/>
          </a:xfrm>
          <a:prstGeom prst="rect">
            <a:avLst/>
          </a:prstGeom>
          <a:noFill/>
        </p:spPr>
        <p:txBody>
          <a:bodyPr wrap="square" lIns="0" tIns="0" rIns="0" bIns="0" rtlCol="0">
            <a:spAutoFit/>
          </a:bodyPr>
          <a:lstStyle/>
          <a:p>
            <a:pPr algn="ctr"/>
            <a:r>
              <a:rPr lang="en-SG" sz="4000" b="1" dirty="0">
                <a:solidFill>
                  <a:srgbClr val="116B8B"/>
                </a:solidFill>
                <a:latin typeface="Calibri" panose="020F0502020204030204" pitchFamily="34" charset="0"/>
                <a:cs typeface="Calibri" panose="020F0502020204030204" pitchFamily="34" charset="0"/>
              </a:rPr>
              <a:t>Rất tốt</a:t>
            </a:r>
            <a:endParaRPr lang="en-US" sz="4000" b="1" dirty="0">
              <a:solidFill>
                <a:srgbClr val="116B8B"/>
              </a:solidFill>
              <a:latin typeface="Calibri" panose="020F0502020204030204" pitchFamily="34" charset="0"/>
              <a:cs typeface="Calibri" panose="020F0502020204030204" pitchFamily="34" charset="0"/>
            </a:endParaRPr>
          </a:p>
        </p:txBody>
      </p:sp>
      <p:grpSp>
        <p:nvGrpSpPr>
          <p:cNvPr id="4" name="Group 3"/>
          <p:cNvGrpSpPr/>
          <p:nvPr/>
        </p:nvGrpSpPr>
        <p:grpSpPr>
          <a:xfrm>
            <a:off x="11337230" y="3163994"/>
            <a:ext cx="1065447" cy="1089211"/>
            <a:chOff x="11358141" y="2785585"/>
            <a:chExt cx="1065447" cy="1089211"/>
          </a:xfrm>
        </p:grpSpPr>
        <p:pic>
          <p:nvPicPr>
            <p:cNvPr id="60"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56" name="TextBox 55"/>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61" name="Group 60"/>
          <p:cNvGrpSpPr/>
          <p:nvPr/>
        </p:nvGrpSpPr>
        <p:grpSpPr>
          <a:xfrm>
            <a:off x="9055054" y="5355028"/>
            <a:ext cx="1065447" cy="1089211"/>
            <a:chOff x="9127384" y="2757647"/>
            <a:chExt cx="1065447" cy="1089211"/>
          </a:xfrm>
        </p:grpSpPr>
        <p:pic>
          <p:nvPicPr>
            <p:cNvPr id="62"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9127384" y="2757647"/>
              <a:ext cx="1065447" cy="1089211"/>
            </a:xfrm>
            <a:prstGeom prst="rect">
              <a:avLst/>
            </a:prstGeom>
          </p:spPr>
        </p:pic>
        <p:sp>
          <p:nvSpPr>
            <p:cNvPr id="63" name="TextBox 62"/>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4" name="Group 63"/>
          <p:cNvGrpSpPr/>
          <p:nvPr/>
        </p:nvGrpSpPr>
        <p:grpSpPr>
          <a:xfrm>
            <a:off x="9055055" y="7359660"/>
            <a:ext cx="1065447" cy="1089211"/>
            <a:chOff x="9127384" y="2757647"/>
            <a:chExt cx="1065447" cy="1089211"/>
          </a:xfrm>
        </p:grpSpPr>
        <p:pic>
          <p:nvPicPr>
            <p:cNvPr id="65"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9127384" y="2757647"/>
              <a:ext cx="1065447" cy="1089211"/>
            </a:xfrm>
            <a:prstGeom prst="rect">
              <a:avLst/>
            </a:prstGeom>
          </p:spPr>
        </p:pic>
        <p:sp>
          <p:nvSpPr>
            <p:cNvPr id="66" name="TextBox 65"/>
            <p:cNvSpPr txBox="1"/>
            <p:nvPr/>
          </p:nvSpPr>
          <p:spPr>
            <a:xfrm>
              <a:off x="9513643" y="3021382"/>
              <a:ext cx="386099"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1</a:t>
              </a:r>
              <a:endParaRPr lang="en-US" sz="3600" b="1" dirty="0">
                <a:latin typeface="Calibri" panose="020F0502020204030204" pitchFamily="34" charset="0"/>
                <a:cs typeface="Calibri" panose="020F0502020204030204" pitchFamily="34" charset="0"/>
              </a:endParaRPr>
            </a:p>
          </p:txBody>
        </p:sp>
      </p:grpSp>
      <p:grpSp>
        <p:nvGrpSpPr>
          <p:cNvPr id="67" name="Group 66"/>
          <p:cNvGrpSpPr/>
          <p:nvPr/>
        </p:nvGrpSpPr>
        <p:grpSpPr>
          <a:xfrm>
            <a:off x="11380794" y="7301261"/>
            <a:ext cx="1065447" cy="1089211"/>
            <a:chOff x="11358141" y="2785585"/>
            <a:chExt cx="1065447" cy="1089211"/>
          </a:xfrm>
        </p:grpSpPr>
        <p:pic>
          <p:nvPicPr>
            <p:cNvPr id="68"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69" name="TextBox 68"/>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70" name="Group 69"/>
          <p:cNvGrpSpPr/>
          <p:nvPr/>
        </p:nvGrpSpPr>
        <p:grpSpPr>
          <a:xfrm>
            <a:off x="11337229" y="5343788"/>
            <a:ext cx="1065447" cy="1089211"/>
            <a:chOff x="11358141" y="2785585"/>
            <a:chExt cx="1065447" cy="1089211"/>
          </a:xfrm>
        </p:grpSpPr>
        <p:pic>
          <p:nvPicPr>
            <p:cNvPr id="71"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72" name="TextBox 71"/>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2</a:t>
              </a:r>
              <a:endParaRPr lang="en-US" sz="3600" b="1" dirty="0">
                <a:latin typeface="Calibri" panose="020F0502020204030204" pitchFamily="34" charset="0"/>
                <a:cs typeface="Calibri" panose="020F0502020204030204" pitchFamily="34" charset="0"/>
              </a:endParaRPr>
            </a:p>
          </p:txBody>
        </p:sp>
      </p:grpSp>
      <p:grpSp>
        <p:nvGrpSpPr>
          <p:cNvPr id="45" name="Group 44"/>
          <p:cNvGrpSpPr/>
          <p:nvPr/>
        </p:nvGrpSpPr>
        <p:grpSpPr>
          <a:xfrm>
            <a:off x="13437873" y="7286232"/>
            <a:ext cx="1065447" cy="1089211"/>
            <a:chOff x="11358141" y="2785585"/>
            <a:chExt cx="1065447" cy="1089211"/>
          </a:xfrm>
        </p:grpSpPr>
        <p:pic>
          <p:nvPicPr>
            <p:cNvPr id="46"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47" name="TextBox 46"/>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48" name="Group 47"/>
          <p:cNvGrpSpPr/>
          <p:nvPr/>
        </p:nvGrpSpPr>
        <p:grpSpPr>
          <a:xfrm>
            <a:off x="13350749" y="5392210"/>
            <a:ext cx="1065447" cy="1089211"/>
            <a:chOff x="11358141" y="2785585"/>
            <a:chExt cx="1065447" cy="1089211"/>
          </a:xfrm>
        </p:grpSpPr>
        <p:pic>
          <p:nvPicPr>
            <p:cNvPr id="49"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50" name="TextBox 49"/>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grpSp>
        <p:nvGrpSpPr>
          <p:cNvPr id="51" name="Group 50"/>
          <p:cNvGrpSpPr/>
          <p:nvPr/>
        </p:nvGrpSpPr>
        <p:grpSpPr>
          <a:xfrm>
            <a:off x="13381707" y="3227372"/>
            <a:ext cx="1065447" cy="1089211"/>
            <a:chOff x="11358141" y="2785585"/>
            <a:chExt cx="1065447" cy="1089211"/>
          </a:xfrm>
        </p:grpSpPr>
        <p:pic>
          <p:nvPicPr>
            <p:cNvPr id="52" name="Picture 1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68998">
              <a:off x="11358141" y="2785585"/>
              <a:ext cx="1065447" cy="1089211"/>
            </a:xfrm>
            <a:prstGeom prst="rect">
              <a:avLst/>
            </a:prstGeom>
          </p:spPr>
        </p:pic>
        <p:sp>
          <p:nvSpPr>
            <p:cNvPr id="53" name="TextBox 52"/>
            <p:cNvSpPr txBox="1"/>
            <p:nvPr/>
          </p:nvSpPr>
          <p:spPr>
            <a:xfrm>
              <a:off x="11795836" y="3038366"/>
              <a:ext cx="306728" cy="553997"/>
            </a:xfrm>
            <a:prstGeom prst="rect">
              <a:avLst/>
            </a:prstGeom>
            <a:noFill/>
          </p:spPr>
          <p:txBody>
            <a:bodyPr wrap="square" lIns="0" tIns="0" rIns="0" bIns="0" rtlCol="0">
              <a:spAutoFit/>
            </a:bodyPr>
            <a:lstStyle/>
            <a:p>
              <a:pPr algn="ctr"/>
              <a:r>
                <a:rPr lang="en-SG" sz="3600" b="1" dirty="0">
                  <a:latin typeface="Calibri" panose="020F0502020204030204" pitchFamily="34" charset="0"/>
                  <a:cs typeface="Calibri" panose="020F0502020204030204" pitchFamily="34" charset="0"/>
                </a:rPr>
                <a:t>3</a:t>
              </a:r>
              <a:endParaRPr lang="en-US" sz="3600" b="1" dirty="0">
                <a:latin typeface="Calibri" panose="020F0502020204030204" pitchFamily="34" charset="0"/>
                <a:cs typeface="Calibri" panose="020F0502020204030204" pitchFamily="34" charset="0"/>
              </a:endParaRPr>
            </a:p>
          </p:txBody>
        </p:sp>
      </p:grpSp>
      <p:sp>
        <p:nvSpPr>
          <p:cNvPr id="54" name="TextBox 53"/>
          <p:cNvSpPr txBox="1"/>
          <p:nvPr/>
        </p:nvSpPr>
        <p:spPr>
          <a:xfrm>
            <a:off x="5681950" y="293638"/>
            <a:ext cx="6885823" cy="1015663"/>
          </a:xfrm>
          <a:prstGeom prst="rect">
            <a:avLst/>
          </a:prstGeom>
          <a:noFill/>
        </p:spPr>
        <p:txBody>
          <a:bodyPr wrap="square" rtlCol="0">
            <a:spAutoFit/>
          </a:bodyPr>
          <a:lstStyle/>
          <a:p>
            <a:r>
              <a:rPr lang="en-US" sz="6000" dirty="0">
                <a:highlight>
                  <a:srgbClr val="FFD580"/>
                </a:highlight>
              </a:rPr>
              <a:t>L</a:t>
            </a:r>
            <a:r>
              <a:rPr lang="en-US" sz="6000" dirty="0">
                <a:highlight>
                  <a:srgbClr val="FFD580"/>
                </a:highlight>
              </a:rPr>
              <a:t>uyện đọc diễn cảm</a:t>
            </a:r>
            <a:endParaRPr lang="en-US" sz="6000" dirty="0">
              <a:highlight>
                <a:srgbClr val="FFD58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926810" y="741607"/>
            <a:ext cx="8136843" cy="2560593"/>
            <a:chOff x="0" y="0"/>
            <a:chExt cx="8910632" cy="3414123"/>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r="436"/>
            <a:stretch>
              <a:fillRect/>
            </a:stretch>
          </p:blipFill>
          <p:spPr>
            <a:xfrm>
              <a:off x="0" y="208510"/>
              <a:ext cx="8910632" cy="3205613"/>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660755" y="0"/>
              <a:ext cx="1628171" cy="417020"/>
            </a:xfrm>
            <a:prstGeom prst="rect">
              <a:avLst/>
            </a:prstGeom>
          </p:spPr>
        </p:pic>
        <p:sp>
          <p:nvSpPr>
            <p:cNvPr id="5" name="TextBox 5"/>
            <p:cNvSpPr txBox="1"/>
            <p:nvPr/>
          </p:nvSpPr>
          <p:spPr>
            <a:xfrm>
              <a:off x="448332" y="1005209"/>
              <a:ext cx="8053017" cy="1320874"/>
            </a:xfrm>
            <a:prstGeom prst="rect">
              <a:avLst/>
            </a:prstGeom>
          </p:spPr>
          <p:txBody>
            <a:bodyPr lIns="0" tIns="0" rIns="0" bIns="0" rtlCol="0" anchor="t">
              <a:spAutoFit/>
            </a:bodyPr>
            <a:lstStyle/>
            <a:p>
              <a:pPr algn="ctr">
                <a:lnSpc>
                  <a:spcPts val="7055"/>
                </a:lnSpc>
              </a:pPr>
              <a:r>
                <a:rPr lang="en-US" sz="8000" b="1" dirty="0" err="1">
                  <a:solidFill>
                    <a:srgbClr val="FF0000"/>
                  </a:solidFill>
                  <a:latin typeface="#9Slide05 SVNBulgary" pitchFamily="2" charset="0"/>
                </a:rPr>
                <a:t>Đánh</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giá</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mục</a:t>
              </a:r>
              <a:r>
                <a:rPr lang="en-US" sz="8000" b="1" dirty="0">
                  <a:solidFill>
                    <a:srgbClr val="FF0000"/>
                  </a:solidFill>
                  <a:latin typeface="#9Slide05 SVNBulgary" pitchFamily="2" charset="0"/>
                </a:rPr>
                <a:t> </a:t>
              </a:r>
              <a:r>
                <a:rPr lang="en-US" sz="8000" b="1" dirty="0" err="1">
                  <a:solidFill>
                    <a:srgbClr val="FF0000"/>
                  </a:solidFill>
                  <a:latin typeface="#9Slide05 SVNBulgary" pitchFamily="2" charset="0"/>
                </a:rPr>
                <a:t>tiêu</a:t>
              </a:r>
              <a:endParaRPr lang="en-US" sz="8000" b="1" dirty="0">
                <a:solidFill>
                  <a:srgbClr val="FF0000"/>
                </a:solidFill>
                <a:latin typeface="#9Slide05 SVNBulgary" pitchFamily="2" charset="0"/>
              </a:endParaRPr>
            </a:p>
          </p:txBody>
        </p:sp>
      </p:gr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2481281">
            <a:off x="11990285" y="6064454"/>
            <a:ext cx="12595429" cy="10832069"/>
          </a:xfrm>
          <a:prstGeom prst="rect">
            <a:avLst/>
          </a:prstGeom>
        </p:spPr>
      </p:pic>
      <p:sp>
        <p:nvSpPr>
          <p:cNvPr id="17" name="TextBox 17"/>
          <p:cNvSpPr txBox="1"/>
          <p:nvPr/>
        </p:nvSpPr>
        <p:spPr>
          <a:xfrm>
            <a:off x="3300270" y="4912496"/>
            <a:ext cx="5086080" cy="338939"/>
          </a:xfrm>
          <a:prstGeom prst="rect">
            <a:avLst/>
          </a:prstGeom>
        </p:spPr>
        <p:txBody>
          <a:bodyPr lIns="0" tIns="0" rIns="0" bIns="0" rtlCol="0" anchor="t">
            <a:spAutoFit/>
          </a:bodyPr>
          <a:lstStyle/>
          <a:p>
            <a:pPr>
              <a:lnSpc>
                <a:spcPts val="2940"/>
              </a:lnSpc>
            </a:pPr>
            <a:endParaRPr lang="en-US" sz="2100" dirty="0">
              <a:solidFill>
                <a:srgbClr val="5B4519"/>
              </a:solidFill>
              <a:latin typeface="Lazydog"/>
            </a:endParaRPr>
          </a:p>
        </p:txBody>
      </p:sp>
      <p:grpSp>
        <p:nvGrpSpPr>
          <p:cNvPr id="34" name="Group 33"/>
          <p:cNvGrpSpPr/>
          <p:nvPr/>
        </p:nvGrpSpPr>
        <p:grpSpPr>
          <a:xfrm>
            <a:off x="2110791" y="3964640"/>
            <a:ext cx="13925951" cy="2319061"/>
            <a:chOff x="1308851" y="4514935"/>
            <a:chExt cx="12530131" cy="1951457"/>
          </a:xfrm>
        </p:grpSpPr>
        <p:grpSp>
          <p:nvGrpSpPr>
            <p:cNvPr id="6" name="Group 6"/>
            <p:cNvGrpSpPr/>
            <p:nvPr/>
          </p:nvGrpSpPr>
          <p:grpSpPr>
            <a:xfrm>
              <a:off x="1308851" y="4514935"/>
              <a:ext cx="12530131" cy="1951457"/>
              <a:chOff x="0" y="0"/>
              <a:chExt cx="6161032" cy="959526"/>
            </a:xfrm>
          </p:grpSpPr>
          <p:sp>
            <p:nvSpPr>
              <p:cNvPr id="7" name="Freeform 7"/>
              <p:cNvSpPr/>
              <p:nvPr/>
            </p:nvSpPr>
            <p:spPr>
              <a:xfrm>
                <a:off x="0" y="0"/>
                <a:ext cx="6161032"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6" name="Freeform 16"/>
            <p:cNvSpPr/>
            <p:nvPr/>
          </p:nvSpPr>
          <p:spPr>
            <a:xfrm>
              <a:off x="2767761" y="4514935"/>
              <a:ext cx="11071220" cy="1951457"/>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txBody>
            <a:bodyPr/>
            <a:lstStyle/>
            <a:p>
              <a:endParaRPr lang="en-US" dirty="0"/>
            </a:p>
          </p:txBody>
        </p:sp>
        <p:sp>
          <p:nvSpPr>
            <p:cNvPr id="18" name="TextBox 18"/>
            <p:cNvSpPr txBox="1"/>
            <p:nvPr/>
          </p:nvSpPr>
          <p:spPr>
            <a:xfrm>
              <a:off x="1612910" y="5287050"/>
              <a:ext cx="905801" cy="385139"/>
            </a:xfrm>
            <a:prstGeom prst="rect">
              <a:avLst/>
            </a:prstGeom>
          </p:spPr>
          <p:txBody>
            <a:bodyPr lIns="0" tIns="0" rIns="0" bIns="0" rtlCol="0" anchor="t">
              <a:spAutoFit/>
            </a:bodyPr>
            <a:lstStyle/>
            <a:p>
              <a:pPr algn="ctr">
                <a:lnSpc>
                  <a:spcPts val="3280"/>
                </a:lnSpc>
              </a:pPr>
              <a:r>
                <a:rPr lang="en-US" sz="5400" dirty="0">
                  <a:solidFill>
                    <a:srgbClr val="FFF9EC"/>
                  </a:solidFill>
                  <a:latin typeface="Lazydog"/>
                </a:rPr>
                <a:t>1</a:t>
              </a:r>
              <a:endParaRPr lang="en-US" sz="5400" dirty="0">
                <a:solidFill>
                  <a:srgbClr val="FFF9EC"/>
                </a:solidFill>
                <a:latin typeface="Lazydog"/>
              </a:endParaRPr>
            </a:p>
          </p:txBody>
        </p:sp>
      </p:grpSp>
      <p:grpSp>
        <p:nvGrpSpPr>
          <p:cNvPr id="33" name="Group 32"/>
          <p:cNvGrpSpPr/>
          <p:nvPr/>
        </p:nvGrpSpPr>
        <p:grpSpPr>
          <a:xfrm>
            <a:off x="2150456" y="7215686"/>
            <a:ext cx="13987090" cy="1886231"/>
            <a:chOff x="9341348" y="4514935"/>
            <a:chExt cx="13987090" cy="1951457"/>
          </a:xfrm>
        </p:grpSpPr>
        <p:grpSp>
          <p:nvGrpSpPr>
            <p:cNvPr id="9" name="Group 9"/>
            <p:cNvGrpSpPr/>
            <p:nvPr/>
          </p:nvGrpSpPr>
          <p:grpSpPr>
            <a:xfrm>
              <a:off x="9341348" y="4514935"/>
              <a:ext cx="13987090" cy="1951457"/>
              <a:chOff x="0" y="0"/>
              <a:chExt cx="6877415" cy="959526"/>
            </a:xfrm>
          </p:grpSpPr>
          <p:sp>
            <p:nvSpPr>
              <p:cNvPr id="10" name="Freeform 10"/>
              <p:cNvSpPr/>
              <p:nvPr/>
            </p:nvSpPr>
            <p:spPr>
              <a:xfrm>
                <a:off x="0" y="0"/>
                <a:ext cx="6877415" cy="959526"/>
              </a:xfrm>
              <a:custGeom>
                <a:avLst/>
                <a:gdLst/>
                <a:ahLst/>
                <a:cxnLst/>
                <a:rect l="l" t="t" r="r" b="b"/>
                <a:pathLst>
                  <a:path w="3714773" h="959526">
                    <a:moveTo>
                      <a:pt x="3590313" y="959526"/>
                    </a:moveTo>
                    <a:lnTo>
                      <a:pt x="124460" y="959526"/>
                    </a:lnTo>
                    <a:cubicBezTo>
                      <a:pt x="55880" y="959526"/>
                      <a:pt x="0" y="903646"/>
                      <a:pt x="0" y="835066"/>
                    </a:cubicBezTo>
                    <a:lnTo>
                      <a:pt x="0" y="124460"/>
                    </a:lnTo>
                    <a:cubicBezTo>
                      <a:pt x="0" y="55880"/>
                      <a:pt x="55880" y="0"/>
                      <a:pt x="124460" y="0"/>
                    </a:cubicBezTo>
                    <a:lnTo>
                      <a:pt x="3590313" y="0"/>
                    </a:lnTo>
                    <a:cubicBezTo>
                      <a:pt x="3658893" y="0"/>
                      <a:pt x="3714773" y="55880"/>
                      <a:pt x="3714773" y="124460"/>
                    </a:cubicBezTo>
                    <a:lnTo>
                      <a:pt x="3714773" y="835066"/>
                    </a:lnTo>
                    <a:cubicBezTo>
                      <a:pt x="3714773" y="903646"/>
                      <a:pt x="3658893" y="959526"/>
                      <a:pt x="3590313" y="959526"/>
                    </a:cubicBezTo>
                    <a:close/>
                  </a:path>
                </a:pathLst>
              </a:custGeom>
              <a:solidFill>
                <a:srgbClr val="AB8336"/>
              </a:solidFill>
            </p:spPr>
          </p:sp>
        </p:grpSp>
        <p:sp>
          <p:nvSpPr>
            <p:cNvPr id="19" name="TextBox 19"/>
            <p:cNvSpPr txBox="1"/>
            <p:nvPr/>
          </p:nvSpPr>
          <p:spPr>
            <a:xfrm>
              <a:off x="9728210" y="5287050"/>
              <a:ext cx="905801" cy="473516"/>
            </a:xfrm>
            <a:prstGeom prst="rect">
              <a:avLst/>
            </a:prstGeom>
          </p:spPr>
          <p:txBody>
            <a:bodyPr lIns="0" tIns="0" rIns="0" bIns="0" rtlCol="0" anchor="t">
              <a:spAutoFit/>
            </a:bodyPr>
            <a:lstStyle/>
            <a:p>
              <a:pPr algn="ctr">
                <a:lnSpc>
                  <a:spcPts val="3280"/>
                </a:lnSpc>
              </a:pPr>
              <a:r>
                <a:rPr lang="en-US" sz="5400" dirty="0">
                  <a:solidFill>
                    <a:srgbClr val="FFF9EC"/>
                  </a:solidFill>
                  <a:latin typeface="Lazydog"/>
                </a:rPr>
                <a:t>2</a:t>
              </a:r>
              <a:endParaRPr lang="en-US" sz="5400" dirty="0">
                <a:solidFill>
                  <a:srgbClr val="FFF9EC"/>
                </a:solidFill>
                <a:latin typeface="Lazydog"/>
              </a:endParaRPr>
            </a:p>
          </p:txBody>
        </p:sp>
        <p:grpSp>
          <p:nvGrpSpPr>
            <p:cNvPr id="22" name="Group 22"/>
            <p:cNvGrpSpPr/>
            <p:nvPr/>
          </p:nvGrpSpPr>
          <p:grpSpPr>
            <a:xfrm>
              <a:off x="10938071" y="4514935"/>
              <a:ext cx="12390366" cy="1951457"/>
              <a:chOff x="0" y="0"/>
              <a:chExt cx="6092310" cy="959526"/>
            </a:xfrm>
          </p:grpSpPr>
          <p:sp>
            <p:nvSpPr>
              <p:cNvPr id="23" name="Freeform 23"/>
              <p:cNvSpPr/>
              <p:nvPr/>
            </p:nvSpPr>
            <p:spPr>
              <a:xfrm>
                <a:off x="0" y="0"/>
                <a:ext cx="6092310" cy="959526"/>
              </a:xfrm>
              <a:custGeom>
                <a:avLst/>
                <a:gdLst/>
                <a:ahLst/>
                <a:cxnLst/>
                <a:rect l="l" t="t" r="r" b="b"/>
                <a:pathLst>
                  <a:path w="2970382" h="959526">
                    <a:moveTo>
                      <a:pt x="2845922" y="959526"/>
                    </a:moveTo>
                    <a:lnTo>
                      <a:pt x="124460" y="959526"/>
                    </a:lnTo>
                    <a:cubicBezTo>
                      <a:pt x="55880" y="959526"/>
                      <a:pt x="0" y="903646"/>
                      <a:pt x="0" y="835066"/>
                    </a:cubicBezTo>
                    <a:lnTo>
                      <a:pt x="0" y="124460"/>
                    </a:lnTo>
                    <a:cubicBezTo>
                      <a:pt x="0" y="55880"/>
                      <a:pt x="55880" y="0"/>
                      <a:pt x="124460" y="0"/>
                    </a:cubicBezTo>
                    <a:lnTo>
                      <a:pt x="2845922" y="0"/>
                    </a:lnTo>
                    <a:cubicBezTo>
                      <a:pt x="2914502" y="0"/>
                      <a:pt x="2970382" y="55880"/>
                      <a:pt x="2970382" y="124460"/>
                    </a:cubicBezTo>
                    <a:lnTo>
                      <a:pt x="2970382" y="835066"/>
                    </a:lnTo>
                    <a:cubicBezTo>
                      <a:pt x="2970382" y="903646"/>
                      <a:pt x="2914502" y="959526"/>
                      <a:pt x="2845922" y="959526"/>
                    </a:cubicBezTo>
                    <a:close/>
                  </a:path>
                </a:pathLst>
              </a:custGeom>
              <a:solidFill>
                <a:srgbClr val="FFF9EC"/>
              </a:solidFill>
            </p:spPr>
          </p:sp>
        </p:grpSp>
      </p:grpSp>
      <p:pic>
        <p:nvPicPr>
          <p:cNvPr id="31"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9995">
            <a:off x="1504799" y="766793"/>
            <a:ext cx="2885080" cy="2774923"/>
          </a:xfrm>
          <a:prstGeom prst="rect">
            <a:avLst/>
          </a:prstGeom>
        </p:spPr>
      </p:pic>
      <p:pic>
        <p:nvPicPr>
          <p:cNvPr id="32" name="Picture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160554">
            <a:off x="13859117" y="1344691"/>
            <a:ext cx="2020776" cy="661345"/>
          </a:xfrm>
          <a:prstGeom prst="rect">
            <a:avLst/>
          </a:prstGeom>
        </p:spPr>
      </p:pic>
      <p:sp>
        <p:nvSpPr>
          <p:cNvPr id="35" name="TextBox 34"/>
          <p:cNvSpPr txBox="1"/>
          <p:nvPr/>
        </p:nvSpPr>
        <p:spPr>
          <a:xfrm>
            <a:off x="4538654" y="7708449"/>
            <a:ext cx="9525000" cy="923330"/>
          </a:xfrm>
          <a:prstGeom prst="rect">
            <a:avLst/>
          </a:prstGeom>
          <a:noFill/>
        </p:spPr>
        <p:txBody>
          <a:bodyPr wrap="square" rtlCol="0">
            <a:spAutoFit/>
          </a:bodyPr>
          <a:lstStyle/>
          <a:p>
            <a:r>
              <a:rPr lang="en-US" sz="5400" dirty="0">
                <a:latin typeface="Calibri" panose="020F0502020204030204" pitchFamily="34" charset="0"/>
                <a:cs typeface="Calibri" panose="020F0502020204030204" pitchFamily="34" charset="0"/>
              </a:rPr>
              <a:t>Hiểu được ý nghĩa của bài.</a:t>
            </a:r>
            <a:endParaRPr lang="en-US" sz="5400" dirty="0">
              <a:latin typeface="Calibri" panose="020F0502020204030204" pitchFamily="34" charset="0"/>
              <a:cs typeface="Calibri" panose="020F0502020204030204" pitchFamily="34" charset="0"/>
            </a:endParaRPr>
          </a:p>
        </p:txBody>
      </p:sp>
      <p:sp>
        <p:nvSpPr>
          <p:cNvPr id="11" name="TextBox 10"/>
          <p:cNvSpPr txBox="1"/>
          <p:nvPr/>
        </p:nvSpPr>
        <p:spPr>
          <a:xfrm>
            <a:off x="4306975" y="4242940"/>
            <a:ext cx="11532304" cy="1754326"/>
          </a:xfrm>
          <a:prstGeom prst="rect">
            <a:avLst/>
          </a:prstGeom>
          <a:noFill/>
        </p:spPr>
        <p:txBody>
          <a:bodyPr wrap="square" rtlCol="0">
            <a:spAutoFit/>
          </a:bodyPr>
          <a:lstStyle/>
          <a:p>
            <a:r>
              <a:rPr lang="en-US" sz="5400" dirty="0">
                <a:latin typeface="Calibri" panose="020F0502020204030204" pitchFamily="34" charset="0"/>
                <a:cs typeface="Calibri" panose="020F0502020204030204" pitchFamily="34" charset="0"/>
              </a:rPr>
              <a:t>Đọc trôi chảy, diễn cảm, phân biệt được giọng của các nhân vật trong bài.</a:t>
            </a:r>
            <a:endParaRPr lang="en-US" sz="5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5310558" y="1562285"/>
            <a:ext cx="11948742" cy="4578180"/>
            <a:chOff x="0" y="0"/>
            <a:chExt cx="15931657" cy="610424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0" y="372803"/>
              <a:ext cx="15931657" cy="5731437"/>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45203" y="0"/>
              <a:ext cx="2911068" cy="745606"/>
            </a:xfrm>
            <a:prstGeom prst="rect">
              <a:avLst/>
            </a:prstGeom>
          </p:spPr>
        </p:pic>
        <p:sp>
          <p:nvSpPr>
            <p:cNvPr id="5" name="TextBox 5"/>
            <p:cNvSpPr txBox="1"/>
            <p:nvPr/>
          </p:nvSpPr>
          <p:spPr>
            <a:xfrm>
              <a:off x="801589" y="2067404"/>
              <a:ext cx="14398293" cy="1833836"/>
            </a:xfrm>
            <a:prstGeom prst="rect">
              <a:avLst/>
            </a:prstGeom>
          </p:spPr>
          <p:txBody>
            <a:bodyPr lIns="0" tIns="0" rIns="0" bIns="0" rtlCol="0" anchor="t">
              <a:spAutoFit/>
            </a:bodyPr>
            <a:lstStyle/>
            <a:p>
              <a:pPr algn="ctr">
                <a:lnSpc>
                  <a:spcPts val="9715"/>
                </a:lnSpc>
              </a:pPr>
              <a:r>
                <a:rPr lang="en-US" sz="11500" b="1" dirty="0" err="1">
                  <a:solidFill>
                    <a:srgbClr val="FF0000"/>
                  </a:solidFill>
                  <a:latin typeface="#9Slide05 SVNBulgary" pitchFamily="2" charset="0"/>
                </a:rPr>
                <a:t>Khởi</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động</a:t>
              </a:r>
              <a:endParaRPr lang="en-US" sz="11500" b="1" dirty="0">
                <a:solidFill>
                  <a:srgbClr val="FF0000"/>
                </a:solidFill>
                <a:latin typeface="#9Slide05 SVNBulgary" pitchFamily="2" charset="0"/>
              </a:endParaRPr>
            </a:p>
          </p:txBody>
        </p:sp>
      </p:grpSp>
      <p:grpSp>
        <p:nvGrpSpPr>
          <p:cNvPr id="6" name="Group 6"/>
          <p:cNvGrpSpPr/>
          <p:nvPr/>
        </p:nvGrpSpPr>
        <p:grpSpPr>
          <a:xfrm>
            <a:off x="7865561" y="7088877"/>
            <a:ext cx="6838735" cy="1635838"/>
            <a:chOff x="0" y="0"/>
            <a:chExt cx="8001151" cy="1913890"/>
          </a:xfrm>
        </p:grpSpPr>
        <p:sp>
          <p:nvSpPr>
            <p:cNvPr id="7" name="Freeform 7"/>
            <p:cNvSpPr/>
            <p:nvPr/>
          </p:nvSpPr>
          <p:spPr>
            <a:xfrm>
              <a:off x="0" y="0"/>
              <a:ext cx="8001151" cy="1913890"/>
            </a:xfrm>
            <a:custGeom>
              <a:avLst/>
              <a:gdLst/>
              <a:ahLst/>
              <a:cxnLst/>
              <a:rect l="l" t="t" r="r" b="b"/>
              <a:pathLst>
                <a:path w="8001151" h="1913890">
                  <a:moveTo>
                    <a:pt x="7876691" y="1913890"/>
                  </a:moveTo>
                  <a:lnTo>
                    <a:pt x="124460" y="1913890"/>
                  </a:lnTo>
                  <a:cubicBezTo>
                    <a:pt x="55880" y="1913890"/>
                    <a:pt x="0" y="1858010"/>
                    <a:pt x="0" y="1789430"/>
                  </a:cubicBezTo>
                  <a:lnTo>
                    <a:pt x="0" y="124460"/>
                  </a:lnTo>
                  <a:cubicBezTo>
                    <a:pt x="0" y="55880"/>
                    <a:pt x="55880" y="0"/>
                    <a:pt x="124460" y="0"/>
                  </a:cubicBezTo>
                  <a:lnTo>
                    <a:pt x="7876691" y="0"/>
                  </a:lnTo>
                  <a:cubicBezTo>
                    <a:pt x="7945272" y="0"/>
                    <a:pt x="8001151" y="55880"/>
                    <a:pt x="8001151" y="124460"/>
                  </a:cubicBezTo>
                  <a:lnTo>
                    <a:pt x="8001151" y="1789430"/>
                  </a:lnTo>
                  <a:cubicBezTo>
                    <a:pt x="8001151" y="1858010"/>
                    <a:pt x="7945272" y="1913890"/>
                    <a:pt x="7876691" y="1913890"/>
                  </a:cubicBezTo>
                  <a:close/>
                </a:path>
              </a:pathLst>
            </a:custGeom>
            <a:solidFill>
              <a:srgbClr val="AB8336"/>
            </a:solidFill>
          </p:spPr>
        </p:sp>
      </p:grpSp>
      <p:sp>
        <p:nvSpPr>
          <p:cNvPr id="8" name="TextBox 8"/>
          <p:cNvSpPr txBox="1"/>
          <p:nvPr/>
        </p:nvSpPr>
        <p:spPr>
          <a:xfrm>
            <a:off x="7891741" y="7610889"/>
            <a:ext cx="6838735" cy="743793"/>
          </a:xfrm>
          <a:prstGeom prst="rect">
            <a:avLst/>
          </a:prstGeom>
        </p:spPr>
        <p:txBody>
          <a:bodyPr wrap="square" lIns="0" tIns="0" rIns="0" bIns="0" rtlCol="0" anchor="t">
            <a:spAutoFit/>
          </a:bodyPr>
          <a:lstStyle/>
          <a:p>
            <a:pPr marL="0" lvl="0" indent="0" algn="ctr">
              <a:lnSpc>
                <a:spcPts val="5840"/>
              </a:lnSpc>
              <a:spcBef>
                <a:spcPct val="0"/>
              </a:spcBef>
            </a:pPr>
            <a:r>
              <a:rPr lang="en-US" sz="5840" dirty="0" err="1">
                <a:solidFill>
                  <a:srgbClr val="FFF9EC"/>
                </a:solidFill>
                <a:latin typeface="Cambria" panose="02040503050406030204" pitchFamily="18" charset="0"/>
                <a:ea typeface="Cambria" panose="02040503050406030204" pitchFamily="18" charset="0"/>
              </a:rPr>
              <a:t>Đây</a:t>
            </a:r>
            <a:r>
              <a:rPr lang="en-US" sz="5840" dirty="0">
                <a:solidFill>
                  <a:srgbClr val="FFF9EC"/>
                </a:solidFill>
                <a:latin typeface="Cambria" panose="02040503050406030204" pitchFamily="18" charset="0"/>
                <a:ea typeface="Cambria" panose="02040503050406030204" pitchFamily="18" charset="0"/>
              </a:rPr>
              <a:t> </a:t>
            </a:r>
            <a:r>
              <a:rPr lang="en-US" sz="5840" dirty="0" err="1">
                <a:solidFill>
                  <a:srgbClr val="FFF9EC"/>
                </a:solidFill>
                <a:latin typeface="Cambria" panose="02040503050406030204" pitchFamily="18" charset="0"/>
                <a:ea typeface="Cambria" panose="02040503050406030204" pitchFamily="18" charset="0"/>
              </a:rPr>
              <a:t>là</a:t>
            </a:r>
            <a:r>
              <a:rPr lang="en-US" sz="5840" dirty="0">
                <a:solidFill>
                  <a:srgbClr val="FFF9EC"/>
                </a:solidFill>
                <a:latin typeface="Cambria" panose="02040503050406030204" pitchFamily="18" charset="0"/>
                <a:ea typeface="Cambria" panose="02040503050406030204" pitchFamily="18" charset="0"/>
              </a:rPr>
              <a:t> </a:t>
            </a:r>
            <a:r>
              <a:rPr lang="en-US" sz="5840" dirty="0" err="1">
                <a:solidFill>
                  <a:srgbClr val="FFF9EC"/>
                </a:solidFill>
                <a:latin typeface="Cambria" panose="02040503050406030204" pitchFamily="18" charset="0"/>
                <a:ea typeface="Cambria" panose="02040503050406030204" pitchFamily="18" charset="0"/>
              </a:rPr>
              <a:t>địa</a:t>
            </a:r>
            <a:r>
              <a:rPr lang="en-US" sz="5840" dirty="0">
                <a:solidFill>
                  <a:srgbClr val="FFF9EC"/>
                </a:solidFill>
                <a:latin typeface="Cambria" panose="02040503050406030204" pitchFamily="18" charset="0"/>
                <a:ea typeface="Cambria" panose="02040503050406030204" pitchFamily="18" charset="0"/>
              </a:rPr>
              <a:t> </a:t>
            </a:r>
            <a:r>
              <a:rPr lang="en-US" sz="5840" dirty="0" err="1">
                <a:solidFill>
                  <a:srgbClr val="FFF9EC"/>
                </a:solidFill>
                <a:latin typeface="Cambria" panose="02040503050406030204" pitchFamily="18" charset="0"/>
                <a:ea typeface="Cambria" panose="02040503050406030204" pitchFamily="18" charset="0"/>
              </a:rPr>
              <a:t>danh</a:t>
            </a:r>
            <a:r>
              <a:rPr lang="en-US" sz="5840" dirty="0">
                <a:solidFill>
                  <a:srgbClr val="FFF9EC"/>
                </a:solidFill>
                <a:latin typeface="Cambria" panose="02040503050406030204" pitchFamily="18" charset="0"/>
                <a:ea typeface="Cambria" panose="02040503050406030204" pitchFamily="18" charset="0"/>
              </a:rPr>
              <a:t> </a:t>
            </a:r>
            <a:r>
              <a:rPr lang="en-US" sz="5840" dirty="0" err="1">
                <a:solidFill>
                  <a:srgbClr val="FFF9EC"/>
                </a:solidFill>
                <a:latin typeface="Cambria" panose="02040503050406030204" pitchFamily="18" charset="0"/>
                <a:ea typeface="Cambria" panose="02040503050406030204" pitchFamily="18" charset="0"/>
              </a:rPr>
              <a:t>nào</a:t>
            </a:r>
            <a:r>
              <a:rPr lang="en-US" sz="5840" dirty="0">
                <a:solidFill>
                  <a:srgbClr val="FFF9EC"/>
                </a:solidFill>
                <a:latin typeface="Cambria" panose="02040503050406030204" pitchFamily="18" charset="0"/>
                <a:ea typeface="Cambria" panose="02040503050406030204" pitchFamily="18" charset="0"/>
              </a:rPr>
              <a:t>?</a:t>
            </a:r>
            <a:endParaRPr lang="en-US" sz="5840" dirty="0">
              <a:solidFill>
                <a:srgbClr val="FFF9EC"/>
              </a:solidFill>
              <a:latin typeface="Cambria" panose="02040503050406030204" pitchFamily="18" charset="0"/>
              <a:ea typeface="Cambria" panose="02040503050406030204" pitchFamily="18" charset="0"/>
            </a:endParaRP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0110">
            <a:off x="860808" y="7680662"/>
            <a:ext cx="1525364" cy="1525364"/>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23180">
            <a:off x="842624" y="1579463"/>
            <a:ext cx="1971866" cy="1896577"/>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900093">
            <a:off x="15787751" y="8433492"/>
            <a:ext cx="2313285" cy="757075"/>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02629">
            <a:off x="2528853" y="4558512"/>
            <a:ext cx="1839831" cy="1766237"/>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15854">
            <a:off x="13698280" y="253388"/>
            <a:ext cx="1621356" cy="530626"/>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165722">
            <a:off x="6363216" y="8408855"/>
            <a:ext cx="1447978" cy="3764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3D8"/>
        </a:solidFill>
        <a:effectLst/>
      </p:bgPr>
    </p:bg>
    <p:spTree>
      <p:nvGrpSpPr>
        <p:cNvPr id="1" name=""/>
        <p:cNvGrpSpPr/>
        <p:nvPr/>
      </p:nvGrpSpPr>
      <p:grpSpPr>
        <a:xfrm>
          <a:off x="0" y="0"/>
          <a:ext cx="0" cy="0"/>
          <a:chOff x="0" y="0"/>
          <a:chExt cx="0" cy="0"/>
        </a:xfrm>
      </p:grpSpPr>
      <p:sp>
        <p:nvSpPr>
          <p:cNvPr id="29" name="Rounded Rectangle 28"/>
          <p:cNvSpPr/>
          <p:nvPr/>
        </p:nvSpPr>
        <p:spPr>
          <a:xfrm>
            <a:off x="966127" y="707671"/>
            <a:ext cx="16619366" cy="8989984"/>
          </a:xfrm>
          <a:custGeom>
            <a:avLst/>
            <a:gdLst>
              <a:gd name="connsiteX0" fmla="*/ 0 w 16619366"/>
              <a:gd name="connsiteY0" fmla="*/ 1498361 h 8989984"/>
              <a:gd name="connsiteX1" fmla="*/ 1498361 w 16619366"/>
              <a:gd name="connsiteY1" fmla="*/ 0 h 8989984"/>
              <a:gd name="connsiteX2" fmla="*/ 2090650 w 16619366"/>
              <a:gd name="connsiteY2" fmla="*/ 0 h 8989984"/>
              <a:gd name="connsiteX3" fmla="*/ 2955392 w 16619366"/>
              <a:gd name="connsiteY3" fmla="*/ 0 h 8989984"/>
              <a:gd name="connsiteX4" fmla="*/ 3139001 w 16619366"/>
              <a:gd name="connsiteY4" fmla="*/ 0 h 8989984"/>
              <a:gd name="connsiteX5" fmla="*/ 4003743 w 16619366"/>
              <a:gd name="connsiteY5" fmla="*/ 0 h 8989984"/>
              <a:gd name="connsiteX6" fmla="*/ 4868485 w 16619366"/>
              <a:gd name="connsiteY6" fmla="*/ 0 h 8989984"/>
              <a:gd name="connsiteX7" fmla="*/ 5052094 w 16619366"/>
              <a:gd name="connsiteY7" fmla="*/ 0 h 8989984"/>
              <a:gd name="connsiteX8" fmla="*/ 5644383 w 16619366"/>
              <a:gd name="connsiteY8" fmla="*/ 0 h 8989984"/>
              <a:gd name="connsiteX9" fmla="*/ 6100446 w 16619366"/>
              <a:gd name="connsiteY9" fmla="*/ 0 h 8989984"/>
              <a:gd name="connsiteX10" fmla="*/ 6556508 w 16619366"/>
              <a:gd name="connsiteY10" fmla="*/ 0 h 8989984"/>
              <a:gd name="connsiteX11" fmla="*/ 7012570 w 16619366"/>
              <a:gd name="connsiteY11" fmla="*/ 0 h 8989984"/>
              <a:gd name="connsiteX12" fmla="*/ 7196180 w 16619366"/>
              <a:gd name="connsiteY12" fmla="*/ 0 h 8989984"/>
              <a:gd name="connsiteX13" fmla="*/ 8060922 w 16619366"/>
              <a:gd name="connsiteY13" fmla="*/ 0 h 8989984"/>
              <a:gd name="connsiteX14" fmla="*/ 8925663 w 16619366"/>
              <a:gd name="connsiteY14" fmla="*/ 0 h 8989984"/>
              <a:gd name="connsiteX15" fmla="*/ 9109273 w 16619366"/>
              <a:gd name="connsiteY15" fmla="*/ 0 h 8989984"/>
              <a:gd name="connsiteX16" fmla="*/ 9429109 w 16619366"/>
              <a:gd name="connsiteY16" fmla="*/ 0 h 8989984"/>
              <a:gd name="connsiteX17" fmla="*/ 10021398 w 16619366"/>
              <a:gd name="connsiteY17" fmla="*/ 0 h 8989984"/>
              <a:gd name="connsiteX18" fmla="*/ 10749913 w 16619366"/>
              <a:gd name="connsiteY18" fmla="*/ 0 h 8989984"/>
              <a:gd name="connsiteX19" fmla="*/ 11205976 w 16619366"/>
              <a:gd name="connsiteY19" fmla="*/ 0 h 8989984"/>
              <a:gd name="connsiteX20" fmla="*/ 11525812 w 16619366"/>
              <a:gd name="connsiteY20" fmla="*/ 0 h 8989984"/>
              <a:gd name="connsiteX21" fmla="*/ 11845648 w 16619366"/>
              <a:gd name="connsiteY21" fmla="*/ 0 h 8989984"/>
              <a:gd name="connsiteX22" fmla="*/ 12574163 w 16619366"/>
              <a:gd name="connsiteY22" fmla="*/ 0 h 8989984"/>
              <a:gd name="connsiteX23" fmla="*/ 12757772 w 16619366"/>
              <a:gd name="connsiteY23" fmla="*/ 0 h 8989984"/>
              <a:gd name="connsiteX24" fmla="*/ 13213835 w 16619366"/>
              <a:gd name="connsiteY24" fmla="*/ 0 h 8989984"/>
              <a:gd name="connsiteX25" fmla="*/ 13806124 w 16619366"/>
              <a:gd name="connsiteY25" fmla="*/ 0 h 8989984"/>
              <a:gd name="connsiteX26" fmla="*/ 14125960 w 16619366"/>
              <a:gd name="connsiteY26" fmla="*/ 0 h 8989984"/>
              <a:gd name="connsiteX27" fmla="*/ 15121005 w 16619366"/>
              <a:gd name="connsiteY27" fmla="*/ 0 h 8989984"/>
              <a:gd name="connsiteX28" fmla="*/ 16619366 w 16619366"/>
              <a:gd name="connsiteY28" fmla="*/ 1498361 h 8989984"/>
              <a:gd name="connsiteX29" fmla="*/ 16619366 w 16619366"/>
              <a:gd name="connsiteY29" fmla="*/ 2157620 h 8989984"/>
              <a:gd name="connsiteX30" fmla="*/ 16619366 w 16619366"/>
              <a:gd name="connsiteY30" fmla="*/ 2756946 h 8989984"/>
              <a:gd name="connsiteX31" fmla="*/ 16619366 w 16619366"/>
              <a:gd name="connsiteY31" fmla="*/ 3416205 h 8989984"/>
              <a:gd name="connsiteX32" fmla="*/ 16619366 w 16619366"/>
              <a:gd name="connsiteY32" fmla="*/ 4075464 h 8989984"/>
              <a:gd name="connsiteX33" fmla="*/ 16619366 w 16619366"/>
              <a:gd name="connsiteY33" fmla="*/ 4794655 h 8989984"/>
              <a:gd name="connsiteX34" fmla="*/ 16619366 w 16619366"/>
              <a:gd name="connsiteY34" fmla="*/ 5393981 h 8989984"/>
              <a:gd name="connsiteX35" fmla="*/ 16619366 w 16619366"/>
              <a:gd name="connsiteY35" fmla="*/ 5813510 h 8989984"/>
              <a:gd name="connsiteX36" fmla="*/ 16619366 w 16619366"/>
              <a:gd name="connsiteY36" fmla="*/ 6532701 h 8989984"/>
              <a:gd name="connsiteX37" fmla="*/ 16619366 w 16619366"/>
              <a:gd name="connsiteY37" fmla="*/ 7491623 h 8989984"/>
              <a:gd name="connsiteX38" fmla="*/ 15121005 w 16619366"/>
              <a:gd name="connsiteY38" fmla="*/ 8989984 h 8989984"/>
              <a:gd name="connsiteX39" fmla="*/ 14664943 w 16619366"/>
              <a:gd name="connsiteY39" fmla="*/ 8989984 h 8989984"/>
              <a:gd name="connsiteX40" fmla="*/ 14345107 w 16619366"/>
              <a:gd name="connsiteY40" fmla="*/ 8989984 h 8989984"/>
              <a:gd name="connsiteX41" fmla="*/ 13480365 w 16619366"/>
              <a:gd name="connsiteY41" fmla="*/ 8989984 h 8989984"/>
              <a:gd name="connsiteX42" fmla="*/ 13296755 w 16619366"/>
              <a:gd name="connsiteY42" fmla="*/ 8989984 h 8989984"/>
              <a:gd name="connsiteX43" fmla="*/ 12568240 w 16619366"/>
              <a:gd name="connsiteY43" fmla="*/ 8989984 h 8989984"/>
              <a:gd name="connsiteX44" fmla="*/ 11703498 w 16619366"/>
              <a:gd name="connsiteY44" fmla="*/ 8989984 h 8989984"/>
              <a:gd name="connsiteX45" fmla="*/ 10974983 w 16619366"/>
              <a:gd name="connsiteY45" fmla="*/ 8989984 h 8989984"/>
              <a:gd name="connsiteX46" fmla="*/ 10518920 w 16619366"/>
              <a:gd name="connsiteY46" fmla="*/ 8989984 h 8989984"/>
              <a:gd name="connsiteX47" fmla="*/ 9926632 w 16619366"/>
              <a:gd name="connsiteY47" fmla="*/ 8989984 h 8989984"/>
              <a:gd name="connsiteX48" fmla="*/ 9606796 w 16619366"/>
              <a:gd name="connsiteY48" fmla="*/ 8989984 h 8989984"/>
              <a:gd name="connsiteX49" fmla="*/ 9150733 w 16619366"/>
              <a:gd name="connsiteY49" fmla="*/ 8989984 h 8989984"/>
              <a:gd name="connsiteX50" fmla="*/ 8285991 w 16619366"/>
              <a:gd name="connsiteY50" fmla="*/ 8989984 h 8989984"/>
              <a:gd name="connsiteX51" fmla="*/ 7557476 w 16619366"/>
              <a:gd name="connsiteY51" fmla="*/ 8989984 h 8989984"/>
              <a:gd name="connsiteX52" fmla="*/ 7373867 w 16619366"/>
              <a:gd name="connsiteY52" fmla="*/ 8989984 h 8989984"/>
              <a:gd name="connsiteX53" fmla="*/ 7190257 w 16619366"/>
              <a:gd name="connsiteY53" fmla="*/ 8989984 h 8989984"/>
              <a:gd name="connsiteX54" fmla="*/ 6325515 w 16619366"/>
              <a:gd name="connsiteY54" fmla="*/ 8989984 h 8989984"/>
              <a:gd name="connsiteX55" fmla="*/ 6141906 w 16619366"/>
              <a:gd name="connsiteY55" fmla="*/ 8989984 h 8989984"/>
              <a:gd name="connsiteX56" fmla="*/ 5958296 w 16619366"/>
              <a:gd name="connsiteY56" fmla="*/ 8989984 h 8989984"/>
              <a:gd name="connsiteX57" fmla="*/ 5229781 w 16619366"/>
              <a:gd name="connsiteY57" fmla="*/ 8989984 h 8989984"/>
              <a:gd name="connsiteX58" fmla="*/ 4365039 w 16619366"/>
              <a:gd name="connsiteY58" fmla="*/ 8989984 h 8989984"/>
              <a:gd name="connsiteX59" fmla="*/ 3500297 w 16619366"/>
              <a:gd name="connsiteY59" fmla="*/ 8989984 h 8989984"/>
              <a:gd name="connsiteX60" fmla="*/ 3044235 w 16619366"/>
              <a:gd name="connsiteY60" fmla="*/ 8989984 h 8989984"/>
              <a:gd name="connsiteX61" fmla="*/ 2179493 w 16619366"/>
              <a:gd name="connsiteY61" fmla="*/ 8989984 h 8989984"/>
              <a:gd name="connsiteX62" fmla="*/ 1498361 w 16619366"/>
              <a:gd name="connsiteY62" fmla="*/ 8989984 h 8989984"/>
              <a:gd name="connsiteX63" fmla="*/ 0 w 16619366"/>
              <a:gd name="connsiteY63" fmla="*/ 7491623 h 8989984"/>
              <a:gd name="connsiteX64" fmla="*/ 0 w 16619366"/>
              <a:gd name="connsiteY64" fmla="*/ 7012162 h 8989984"/>
              <a:gd name="connsiteX65" fmla="*/ 0 w 16619366"/>
              <a:gd name="connsiteY65" fmla="*/ 6292971 h 8989984"/>
              <a:gd name="connsiteX66" fmla="*/ 0 w 16619366"/>
              <a:gd name="connsiteY66" fmla="*/ 5753577 h 8989984"/>
              <a:gd name="connsiteX67" fmla="*/ 0 w 16619366"/>
              <a:gd name="connsiteY67" fmla="*/ 5214183 h 8989984"/>
              <a:gd name="connsiteX68" fmla="*/ 0 w 16619366"/>
              <a:gd name="connsiteY68" fmla="*/ 4554925 h 8989984"/>
              <a:gd name="connsiteX69" fmla="*/ 0 w 16619366"/>
              <a:gd name="connsiteY69" fmla="*/ 4075464 h 8989984"/>
              <a:gd name="connsiteX70" fmla="*/ 0 w 16619366"/>
              <a:gd name="connsiteY70" fmla="*/ 3596003 h 8989984"/>
              <a:gd name="connsiteX71" fmla="*/ 0 w 16619366"/>
              <a:gd name="connsiteY71" fmla="*/ 3056609 h 8989984"/>
              <a:gd name="connsiteX72" fmla="*/ 0 w 16619366"/>
              <a:gd name="connsiteY72" fmla="*/ 2457283 h 8989984"/>
              <a:gd name="connsiteX73" fmla="*/ 0 w 16619366"/>
              <a:gd name="connsiteY73" fmla="*/ 1498361 h 898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619366" h="8989984" fill="none" extrusionOk="0">
                <a:moveTo>
                  <a:pt x="0" y="1498361"/>
                </a:moveTo>
                <a:cubicBezTo>
                  <a:pt x="48606" y="653158"/>
                  <a:pt x="760379" y="197592"/>
                  <a:pt x="1498361" y="0"/>
                </a:cubicBezTo>
                <a:cubicBezTo>
                  <a:pt x="1743715" y="-49016"/>
                  <a:pt x="1858456" y="29250"/>
                  <a:pt x="2090650" y="0"/>
                </a:cubicBezTo>
                <a:cubicBezTo>
                  <a:pt x="2322844" y="-29250"/>
                  <a:pt x="2540112" y="49656"/>
                  <a:pt x="2955392" y="0"/>
                </a:cubicBezTo>
                <a:cubicBezTo>
                  <a:pt x="3370672" y="-49656"/>
                  <a:pt x="3095581" y="16696"/>
                  <a:pt x="3139001" y="0"/>
                </a:cubicBezTo>
                <a:cubicBezTo>
                  <a:pt x="3182421" y="-16696"/>
                  <a:pt x="3813950" y="22065"/>
                  <a:pt x="4003743" y="0"/>
                </a:cubicBezTo>
                <a:cubicBezTo>
                  <a:pt x="4193536" y="-22065"/>
                  <a:pt x="4688587" y="92716"/>
                  <a:pt x="4868485" y="0"/>
                </a:cubicBezTo>
                <a:cubicBezTo>
                  <a:pt x="5048383" y="-92716"/>
                  <a:pt x="4978339" y="5323"/>
                  <a:pt x="5052094" y="0"/>
                </a:cubicBezTo>
                <a:cubicBezTo>
                  <a:pt x="5125849" y="-5323"/>
                  <a:pt x="5510643" y="5225"/>
                  <a:pt x="5644383" y="0"/>
                </a:cubicBezTo>
                <a:cubicBezTo>
                  <a:pt x="5778123" y="-5225"/>
                  <a:pt x="5898984" y="31130"/>
                  <a:pt x="6100446" y="0"/>
                </a:cubicBezTo>
                <a:cubicBezTo>
                  <a:pt x="6301908" y="-31130"/>
                  <a:pt x="6459877" y="47898"/>
                  <a:pt x="6556508" y="0"/>
                </a:cubicBezTo>
                <a:cubicBezTo>
                  <a:pt x="6653139" y="-47898"/>
                  <a:pt x="6832046" y="2251"/>
                  <a:pt x="7012570" y="0"/>
                </a:cubicBezTo>
                <a:cubicBezTo>
                  <a:pt x="7193094" y="-2251"/>
                  <a:pt x="7145940" y="16086"/>
                  <a:pt x="7196180" y="0"/>
                </a:cubicBezTo>
                <a:cubicBezTo>
                  <a:pt x="7246420" y="-16086"/>
                  <a:pt x="7757035" y="80854"/>
                  <a:pt x="8060922" y="0"/>
                </a:cubicBezTo>
                <a:cubicBezTo>
                  <a:pt x="8364809" y="-80854"/>
                  <a:pt x="8611797" y="96840"/>
                  <a:pt x="8925663" y="0"/>
                </a:cubicBezTo>
                <a:cubicBezTo>
                  <a:pt x="9239529" y="-96840"/>
                  <a:pt x="9028512" y="6557"/>
                  <a:pt x="9109273" y="0"/>
                </a:cubicBezTo>
                <a:cubicBezTo>
                  <a:pt x="9190034" y="-6557"/>
                  <a:pt x="9278177" y="14731"/>
                  <a:pt x="9429109" y="0"/>
                </a:cubicBezTo>
                <a:cubicBezTo>
                  <a:pt x="9580041" y="-14731"/>
                  <a:pt x="9762805" y="22917"/>
                  <a:pt x="10021398" y="0"/>
                </a:cubicBezTo>
                <a:cubicBezTo>
                  <a:pt x="10279991" y="-22917"/>
                  <a:pt x="10572691" y="71186"/>
                  <a:pt x="10749913" y="0"/>
                </a:cubicBezTo>
                <a:cubicBezTo>
                  <a:pt x="10927135" y="-71186"/>
                  <a:pt x="11073800" y="53331"/>
                  <a:pt x="11205976" y="0"/>
                </a:cubicBezTo>
                <a:cubicBezTo>
                  <a:pt x="11338152" y="-53331"/>
                  <a:pt x="11401598" y="23105"/>
                  <a:pt x="11525812" y="0"/>
                </a:cubicBezTo>
                <a:cubicBezTo>
                  <a:pt x="11650026" y="-23105"/>
                  <a:pt x="11780924" y="36533"/>
                  <a:pt x="11845648" y="0"/>
                </a:cubicBezTo>
                <a:cubicBezTo>
                  <a:pt x="11910372" y="-36533"/>
                  <a:pt x="12310948" y="24255"/>
                  <a:pt x="12574163" y="0"/>
                </a:cubicBezTo>
                <a:cubicBezTo>
                  <a:pt x="12837378" y="-24255"/>
                  <a:pt x="12713803" y="3590"/>
                  <a:pt x="12757772" y="0"/>
                </a:cubicBezTo>
                <a:cubicBezTo>
                  <a:pt x="12801741" y="-3590"/>
                  <a:pt x="13115632" y="33711"/>
                  <a:pt x="13213835" y="0"/>
                </a:cubicBezTo>
                <a:cubicBezTo>
                  <a:pt x="13312038" y="-33711"/>
                  <a:pt x="13615788" y="20517"/>
                  <a:pt x="13806124" y="0"/>
                </a:cubicBezTo>
                <a:cubicBezTo>
                  <a:pt x="13996460" y="-20517"/>
                  <a:pt x="14047870" y="6819"/>
                  <a:pt x="14125960" y="0"/>
                </a:cubicBezTo>
                <a:cubicBezTo>
                  <a:pt x="14204050" y="-6819"/>
                  <a:pt x="14645975" y="111515"/>
                  <a:pt x="15121005" y="0"/>
                </a:cubicBezTo>
                <a:cubicBezTo>
                  <a:pt x="15794117" y="27813"/>
                  <a:pt x="16790563" y="559233"/>
                  <a:pt x="16619366" y="1498361"/>
                </a:cubicBezTo>
                <a:cubicBezTo>
                  <a:pt x="16651676" y="1794736"/>
                  <a:pt x="16563558" y="1936869"/>
                  <a:pt x="16619366" y="2157620"/>
                </a:cubicBezTo>
                <a:cubicBezTo>
                  <a:pt x="16675174" y="2378371"/>
                  <a:pt x="16589922" y="2571267"/>
                  <a:pt x="16619366" y="2756946"/>
                </a:cubicBezTo>
                <a:cubicBezTo>
                  <a:pt x="16648810" y="2942625"/>
                  <a:pt x="16551752" y="3104236"/>
                  <a:pt x="16619366" y="3416205"/>
                </a:cubicBezTo>
                <a:cubicBezTo>
                  <a:pt x="16686980" y="3728174"/>
                  <a:pt x="16559554" y="3814934"/>
                  <a:pt x="16619366" y="4075464"/>
                </a:cubicBezTo>
                <a:cubicBezTo>
                  <a:pt x="16679178" y="4335994"/>
                  <a:pt x="16602230" y="4437580"/>
                  <a:pt x="16619366" y="4794655"/>
                </a:cubicBezTo>
                <a:cubicBezTo>
                  <a:pt x="16636502" y="5151730"/>
                  <a:pt x="16589617" y="5138310"/>
                  <a:pt x="16619366" y="5393981"/>
                </a:cubicBezTo>
                <a:cubicBezTo>
                  <a:pt x="16649115" y="5649652"/>
                  <a:pt x="16592254" y="5645000"/>
                  <a:pt x="16619366" y="5813510"/>
                </a:cubicBezTo>
                <a:cubicBezTo>
                  <a:pt x="16646478" y="5982020"/>
                  <a:pt x="16566569" y="6318489"/>
                  <a:pt x="16619366" y="6532701"/>
                </a:cubicBezTo>
                <a:cubicBezTo>
                  <a:pt x="16672163" y="6746913"/>
                  <a:pt x="16609523" y="7109662"/>
                  <a:pt x="16619366" y="7491623"/>
                </a:cubicBezTo>
                <a:cubicBezTo>
                  <a:pt x="16639415" y="8347541"/>
                  <a:pt x="16093391" y="8847697"/>
                  <a:pt x="15121005" y="8989984"/>
                </a:cubicBezTo>
                <a:cubicBezTo>
                  <a:pt x="14956575" y="8991909"/>
                  <a:pt x="14861496" y="8953194"/>
                  <a:pt x="14664943" y="8989984"/>
                </a:cubicBezTo>
                <a:cubicBezTo>
                  <a:pt x="14468390" y="9026774"/>
                  <a:pt x="14455387" y="8963031"/>
                  <a:pt x="14345107" y="8989984"/>
                </a:cubicBezTo>
                <a:cubicBezTo>
                  <a:pt x="14234827" y="9016937"/>
                  <a:pt x="13865350" y="8955791"/>
                  <a:pt x="13480365" y="8989984"/>
                </a:cubicBezTo>
                <a:cubicBezTo>
                  <a:pt x="13095380" y="9024177"/>
                  <a:pt x="13352587" y="8969303"/>
                  <a:pt x="13296755" y="8989984"/>
                </a:cubicBezTo>
                <a:cubicBezTo>
                  <a:pt x="13240923" y="9010665"/>
                  <a:pt x="12815148" y="8917632"/>
                  <a:pt x="12568240" y="8989984"/>
                </a:cubicBezTo>
                <a:cubicBezTo>
                  <a:pt x="12321332" y="9062336"/>
                  <a:pt x="11924053" y="8969069"/>
                  <a:pt x="11703498" y="8989984"/>
                </a:cubicBezTo>
                <a:cubicBezTo>
                  <a:pt x="11482943" y="9010899"/>
                  <a:pt x="11323045" y="8954437"/>
                  <a:pt x="10974983" y="8989984"/>
                </a:cubicBezTo>
                <a:cubicBezTo>
                  <a:pt x="10626921" y="9025531"/>
                  <a:pt x="10648415" y="8972148"/>
                  <a:pt x="10518920" y="8989984"/>
                </a:cubicBezTo>
                <a:cubicBezTo>
                  <a:pt x="10389425" y="9007820"/>
                  <a:pt x="10122417" y="8952665"/>
                  <a:pt x="9926632" y="8989984"/>
                </a:cubicBezTo>
                <a:cubicBezTo>
                  <a:pt x="9730847" y="9027303"/>
                  <a:pt x="9699640" y="8952071"/>
                  <a:pt x="9606796" y="8989984"/>
                </a:cubicBezTo>
                <a:cubicBezTo>
                  <a:pt x="9513952" y="9027897"/>
                  <a:pt x="9374526" y="8942818"/>
                  <a:pt x="9150733" y="8989984"/>
                </a:cubicBezTo>
                <a:cubicBezTo>
                  <a:pt x="8926940" y="9037150"/>
                  <a:pt x="8472589" y="8902083"/>
                  <a:pt x="8285991" y="8989984"/>
                </a:cubicBezTo>
                <a:cubicBezTo>
                  <a:pt x="8099393" y="9077885"/>
                  <a:pt x="7708626" y="8959461"/>
                  <a:pt x="7557476" y="8989984"/>
                </a:cubicBezTo>
                <a:cubicBezTo>
                  <a:pt x="7406327" y="9020507"/>
                  <a:pt x="7446018" y="8978823"/>
                  <a:pt x="7373867" y="8989984"/>
                </a:cubicBezTo>
                <a:cubicBezTo>
                  <a:pt x="7301716" y="9001145"/>
                  <a:pt x="7238918" y="8972223"/>
                  <a:pt x="7190257" y="8989984"/>
                </a:cubicBezTo>
                <a:cubicBezTo>
                  <a:pt x="7141596" y="9007745"/>
                  <a:pt x="6716769" y="8983262"/>
                  <a:pt x="6325515" y="8989984"/>
                </a:cubicBezTo>
                <a:cubicBezTo>
                  <a:pt x="5934261" y="8996706"/>
                  <a:pt x="6215254" y="8974843"/>
                  <a:pt x="6141906" y="8989984"/>
                </a:cubicBezTo>
                <a:cubicBezTo>
                  <a:pt x="6068558" y="9005125"/>
                  <a:pt x="6018418" y="8986786"/>
                  <a:pt x="5958296" y="8989984"/>
                </a:cubicBezTo>
                <a:cubicBezTo>
                  <a:pt x="5898174" y="8993182"/>
                  <a:pt x="5503708" y="8973393"/>
                  <a:pt x="5229781" y="8989984"/>
                </a:cubicBezTo>
                <a:cubicBezTo>
                  <a:pt x="4955854" y="9006575"/>
                  <a:pt x="4792701" y="8953910"/>
                  <a:pt x="4365039" y="8989984"/>
                </a:cubicBezTo>
                <a:cubicBezTo>
                  <a:pt x="3937377" y="9026058"/>
                  <a:pt x="3821334" y="8961083"/>
                  <a:pt x="3500297" y="8989984"/>
                </a:cubicBezTo>
                <a:cubicBezTo>
                  <a:pt x="3179260" y="9018885"/>
                  <a:pt x="3191996" y="8958463"/>
                  <a:pt x="3044235" y="8989984"/>
                </a:cubicBezTo>
                <a:cubicBezTo>
                  <a:pt x="2896474" y="9021505"/>
                  <a:pt x="2423263" y="8956557"/>
                  <a:pt x="2179493" y="8989984"/>
                </a:cubicBezTo>
                <a:cubicBezTo>
                  <a:pt x="1935723" y="9023411"/>
                  <a:pt x="1749264" y="8976352"/>
                  <a:pt x="1498361" y="8989984"/>
                </a:cubicBezTo>
                <a:cubicBezTo>
                  <a:pt x="669054" y="8909318"/>
                  <a:pt x="108690" y="8355455"/>
                  <a:pt x="0" y="7491623"/>
                </a:cubicBezTo>
                <a:cubicBezTo>
                  <a:pt x="-30605" y="7350348"/>
                  <a:pt x="29786" y="7128669"/>
                  <a:pt x="0" y="7012162"/>
                </a:cubicBezTo>
                <a:cubicBezTo>
                  <a:pt x="-29786" y="6895655"/>
                  <a:pt x="15279" y="6620995"/>
                  <a:pt x="0" y="6292971"/>
                </a:cubicBezTo>
                <a:cubicBezTo>
                  <a:pt x="-15279" y="5964947"/>
                  <a:pt x="16218" y="5950466"/>
                  <a:pt x="0" y="5753577"/>
                </a:cubicBezTo>
                <a:cubicBezTo>
                  <a:pt x="-16218" y="5556688"/>
                  <a:pt x="56604" y="5478439"/>
                  <a:pt x="0" y="5214183"/>
                </a:cubicBezTo>
                <a:cubicBezTo>
                  <a:pt x="-56604" y="4949927"/>
                  <a:pt x="76500" y="4704047"/>
                  <a:pt x="0" y="4554925"/>
                </a:cubicBezTo>
                <a:cubicBezTo>
                  <a:pt x="-76500" y="4405803"/>
                  <a:pt x="2814" y="4261770"/>
                  <a:pt x="0" y="4075464"/>
                </a:cubicBezTo>
                <a:cubicBezTo>
                  <a:pt x="-2814" y="3889158"/>
                  <a:pt x="21199" y="3692453"/>
                  <a:pt x="0" y="3596003"/>
                </a:cubicBezTo>
                <a:cubicBezTo>
                  <a:pt x="-21199" y="3499553"/>
                  <a:pt x="58228" y="3276827"/>
                  <a:pt x="0" y="3056609"/>
                </a:cubicBezTo>
                <a:cubicBezTo>
                  <a:pt x="-58228" y="2836391"/>
                  <a:pt x="24964" y="2730151"/>
                  <a:pt x="0" y="2457283"/>
                </a:cubicBezTo>
                <a:cubicBezTo>
                  <a:pt x="-24964" y="2184415"/>
                  <a:pt x="107155" y="1932193"/>
                  <a:pt x="0" y="1498361"/>
                </a:cubicBezTo>
                <a:close/>
              </a:path>
              <a:path w="16619366" h="8989984" stroke="0" extrusionOk="0">
                <a:moveTo>
                  <a:pt x="0" y="1498361"/>
                </a:moveTo>
                <a:cubicBezTo>
                  <a:pt x="-145630" y="581011"/>
                  <a:pt x="574471" y="36169"/>
                  <a:pt x="1498361" y="0"/>
                </a:cubicBezTo>
                <a:cubicBezTo>
                  <a:pt x="1891101" y="-100034"/>
                  <a:pt x="1932614" y="55640"/>
                  <a:pt x="2363103" y="0"/>
                </a:cubicBezTo>
                <a:cubicBezTo>
                  <a:pt x="2793592" y="-55640"/>
                  <a:pt x="2646820" y="27985"/>
                  <a:pt x="2819165" y="0"/>
                </a:cubicBezTo>
                <a:cubicBezTo>
                  <a:pt x="2991510" y="-27985"/>
                  <a:pt x="3018246" y="24430"/>
                  <a:pt x="3139001" y="0"/>
                </a:cubicBezTo>
                <a:cubicBezTo>
                  <a:pt x="3259756" y="-24430"/>
                  <a:pt x="3516259" y="1408"/>
                  <a:pt x="3867516" y="0"/>
                </a:cubicBezTo>
                <a:cubicBezTo>
                  <a:pt x="4218774" y="-1408"/>
                  <a:pt x="4115338" y="16631"/>
                  <a:pt x="4323579" y="0"/>
                </a:cubicBezTo>
                <a:cubicBezTo>
                  <a:pt x="4531820" y="-16631"/>
                  <a:pt x="4821571" y="36955"/>
                  <a:pt x="5188321" y="0"/>
                </a:cubicBezTo>
                <a:cubicBezTo>
                  <a:pt x="5555071" y="-36955"/>
                  <a:pt x="5397172" y="33302"/>
                  <a:pt x="5508157" y="0"/>
                </a:cubicBezTo>
                <a:cubicBezTo>
                  <a:pt x="5619142" y="-33302"/>
                  <a:pt x="6108610" y="95363"/>
                  <a:pt x="6372898" y="0"/>
                </a:cubicBezTo>
                <a:cubicBezTo>
                  <a:pt x="6637186" y="-95363"/>
                  <a:pt x="6514696" y="10381"/>
                  <a:pt x="6556508" y="0"/>
                </a:cubicBezTo>
                <a:cubicBezTo>
                  <a:pt x="6598320" y="-10381"/>
                  <a:pt x="6904002" y="65686"/>
                  <a:pt x="7148797" y="0"/>
                </a:cubicBezTo>
                <a:cubicBezTo>
                  <a:pt x="7393592" y="-65686"/>
                  <a:pt x="7500511" y="53141"/>
                  <a:pt x="7741086" y="0"/>
                </a:cubicBezTo>
                <a:cubicBezTo>
                  <a:pt x="7981661" y="-53141"/>
                  <a:pt x="8077978" y="51228"/>
                  <a:pt x="8197148" y="0"/>
                </a:cubicBezTo>
                <a:cubicBezTo>
                  <a:pt x="8316318" y="-51228"/>
                  <a:pt x="8691776" y="95465"/>
                  <a:pt x="9061890" y="0"/>
                </a:cubicBezTo>
                <a:cubicBezTo>
                  <a:pt x="9432004" y="-95465"/>
                  <a:pt x="9624651" y="26495"/>
                  <a:pt x="9926632" y="0"/>
                </a:cubicBezTo>
                <a:cubicBezTo>
                  <a:pt x="10228613" y="-26495"/>
                  <a:pt x="10095249" y="15778"/>
                  <a:pt x="10246468" y="0"/>
                </a:cubicBezTo>
                <a:cubicBezTo>
                  <a:pt x="10397687" y="-15778"/>
                  <a:pt x="10582795" y="26766"/>
                  <a:pt x="10838756" y="0"/>
                </a:cubicBezTo>
                <a:cubicBezTo>
                  <a:pt x="11094717" y="-26766"/>
                  <a:pt x="11514387" y="51427"/>
                  <a:pt x="11703498" y="0"/>
                </a:cubicBezTo>
                <a:cubicBezTo>
                  <a:pt x="11892609" y="-51427"/>
                  <a:pt x="12134599" y="8485"/>
                  <a:pt x="12295787" y="0"/>
                </a:cubicBezTo>
                <a:cubicBezTo>
                  <a:pt x="12456975" y="-8485"/>
                  <a:pt x="12424332" y="4631"/>
                  <a:pt x="12479397" y="0"/>
                </a:cubicBezTo>
                <a:cubicBezTo>
                  <a:pt x="12534462" y="-4631"/>
                  <a:pt x="12674406" y="22819"/>
                  <a:pt x="12799233" y="0"/>
                </a:cubicBezTo>
                <a:cubicBezTo>
                  <a:pt x="12924060" y="-22819"/>
                  <a:pt x="13413339" y="67359"/>
                  <a:pt x="13663974" y="0"/>
                </a:cubicBezTo>
                <a:cubicBezTo>
                  <a:pt x="13914609" y="-67359"/>
                  <a:pt x="14102788" y="70733"/>
                  <a:pt x="14256263" y="0"/>
                </a:cubicBezTo>
                <a:cubicBezTo>
                  <a:pt x="14409738" y="-70733"/>
                  <a:pt x="14430771" y="32267"/>
                  <a:pt x="14576099" y="0"/>
                </a:cubicBezTo>
                <a:cubicBezTo>
                  <a:pt x="14721427" y="-32267"/>
                  <a:pt x="14926088" y="61823"/>
                  <a:pt x="15121005" y="0"/>
                </a:cubicBezTo>
                <a:cubicBezTo>
                  <a:pt x="15868197" y="-4546"/>
                  <a:pt x="16695547" y="736426"/>
                  <a:pt x="16619366" y="1498361"/>
                </a:cubicBezTo>
                <a:cubicBezTo>
                  <a:pt x="16679375" y="1661475"/>
                  <a:pt x="16573646" y="1873907"/>
                  <a:pt x="16619366" y="2097687"/>
                </a:cubicBezTo>
                <a:cubicBezTo>
                  <a:pt x="16665086" y="2321467"/>
                  <a:pt x="16572964" y="2357440"/>
                  <a:pt x="16619366" y="2577148"/>
                </a:cubicBezTo>
                <a:cubicBezTo>
                  <a:pt x="16665768" y="2796856"/>
                  <a:pt x="16573919" y="3073077"/>
                  <a:pt x="16619366" y="3236407"/>
                </a:cubicBezTo>
                <a:cubicBezTo>
                  <a:pt x="16664813" y="3399737"/>
                  <a:pt x="16616838" y="3484517"/>
                  <a:pt x="16619366" y="3715868"/>
                </a:cubicBezTo>
                <a:cubicBezTo>
                  <a:pt x="16621894" y="3947219"/>
                  <a:pt x="16548839" y="4066035"/>
                  <a:pt x="16619366" y="4375127"/>
                </a:cubicBezTo>
                <a:cubicBezTo>
                  <a:pt x="16689893" y="4684219"/>
                  <a:pt x="16582837" y="4602280"/>
                  <a:pt x="16619366" y="4794655"/>
                </a:cubicBezTo>
                <a:cubicBezTo>
                  <a:pt x="16655895" y="4987030"/>
                  <a:pt x="16578201" y="5218858"/>
                  <a:pt x="16619366" y="5453914"/>
                </a:cubicBezTo>
                <a:cubicBezTo>
                  <a:pt x="16660531" y="5688970"/>
                  <a:pt x="16593028" y="5784681"/>
                  <a:pt x="16619366" y="5933375"/>
                </a:cubicBezTo>
                <a:cubicBezTo>
                  <a:pt x="16645704" y="6082069"/>
                  <a:pt x="16617072" y="6149518"/>
                  <a:pt x="16619366" y="6352903"/>
                </a:cubicBezTo>
                <a:cubicBezTo>
                  <a:pt x="16621660" y="6556288"/>
                  <a:pt x="16610812" y="6640738"/>
                  <a:pt x="16619366" y="6832364"/>
                </a:cubicBezTo>
                <a:cubicBezTo>
                  <a:pt x="16627920" y="7023990"/>
                  <a:pt x="16599804" y="7315710"/>
                  <a:pt x="16619366" y="7491623"/>
                </a:cubicBezTo>
                <a:cubicBezTo>
                  <a:pt x="16657397" y="8309079"/>
                  <a:pt x="15940302" y="9046962"/>
                  <a:pt x="15121005" y="8989984"/>
                </a:cubicBezTo>
                <a:cubicBezTo>
                  <a:pt x="14996177" y="9010006"/>
                  <a:pt x="14957769" y="8955014"/>
                  <a:pt x="14801169" y="8989984"/>
                </a:cubicBezTo>
                <a:cubicBezTo>
                  <a:pt x="14644569" y="9024954"/>
                  <a:pt x="14459559" y="8987537"/>
                  <a:pt x="14345107" y="8989984"/>
                </a:cubicBezTo>
                <a:cubicBezTo>
                  <a:pt x="14230655" y="8992431"/>
                  <a:pt x="13928679" y="8986542"/>
                  <a:pt x="13752818" y="8989984"/>
                </a:cubicBezTo>
                <a:cubicBezTo>
                  <a:pt x="13576957" y="8993426"/>
                  <a:pt x="13590074" y="8973608"/>
                  <a:pt x="13432982" y="8989984"/>
                </a:cubicBezTo>
                <a:cubicBezTo>
                  <a:pt x="13275890" y="9006360"/>
                  <a:pt x="12907365" y="8970098"/>
                  <a:pt x="12568240" y="8989984"/>
                </a:cubicBezTo>
                <a:cubicBezTo>
                  <a:pt x="12229115" y="9009870"/>
                  <a:pt x="12208417" y="8965409"/>
                  <a:pt x="11975951" y="8989984"/>
                </a:cubicBezTo>
                <a:cubicBezTo>
                  <a:pt x="11743485" y="9014559"/>
                  <a:pt x="11321994" y="8886992"/>
                  <a:pt x="11111209" y="8989984"/>
                </a:cubicBezTo>
                <a:cubicBezTo>
                  <a:pt x="10900424" y="9092976"/>
                  <a:pt x="10666004" y="8967303"/>
                  <a:pt x="10382694" y="8989984"/>
                </a:cubicBezTo>
                <a:cubicBezTo>
                  <a:pt x="10099384" y="9012665"/>
                  <a:pt x="10133736" y="8989019"/>
                  <a:pt x="9926632" y="8989984"/>
                </a:cubicBezTo>
                <a:cubicBezTo>
                  <a:pt x="9719528" y="8990949"/>
                  <a:pt x="9344508" y="8908410"/>
                  <a:pt x="9198116" y="8989984"/>
                </a:cubicBezTo>
                <a:cubicBezTo>
                  <a:pt x="9051724" y="9071558"/>
                  <a:pt x="8955511" y="8989973"/>
                  <a:pt x="8878280" y="8989984"/>
                </a:cubicBezTo>
                <a:cubicBezTo>
                  <a:pt x="8801049" y="8989995"/>
                  <a:pt x="8489989" y="8961038"/>
                  <a:pt x="8285991" y="8989984"/>
                </a:cubicBezTo>
                <a:cubicBezTo>
                  <a:pt x="8081993" y="9018930"/>
                  <a:pt x="8140908" y="8983450"/>
                  <a:pt x="8102382" y="8989984"/>
                </a:cubicBezTo>
                <a:cubicBezTo>
                  <a:pt x="8063856" y="8996518"/>
                  <a:pt x="7623096" y="8979041"/>
                  <a:pt x="7237640" y="8989984"/>
                </a:cubicBezTo>
                <a:cubicBezTo>
                  <a:pt x="6852184" y="9000927"/>
                  <a:pt x="6924274" y="8919951"/>
                  <a:pt x="6645351" y="8989984"/>
                </a:cubicBezTo>
                <a:cubicBezTo>
                  <a:pt x="6366428" y="9060017"/>
                  <a:pt x="6145041" y="8886395"/>
                  <a:pt x="5780610" y="8989984"/>
                </a:cubicBezTo>
                <a:cubicBezTo>
                  <a:pt x="5416179" y="9093573"/>
                  <a:pt x="5481755" y="8961179"/>
                  <a:pt x="5324547" y="8989984"/>
                </a:cubicBezTo>
                <a:cubicBezTo>
                  <a:pt x="5167339" y="9018789"/>
                  <a:pt x="5081798" y="8971778"/>
                  <a:pt x="5004711" y="8989984"/>
                </a:cubicBezTo>
                <a:cubicBezTo>
                  <a:pt x="4927624" y="9008190"/>
                  <a:pt x="4614259" y="8949365"/>
                  <a:pt x="4412422" y="8989984"/>
                </a:cubicBezTo>
                <a:cubicBezTo>
                  <a:pt x="4210585" y="9030603"/>
                  <a:pt x="4001717" y="8962311"/>
                  <a:pt x="3683907" y="8989984"/>
                </a:cubicBezTo>
                <a:cubicBezTo>
                  <a:pt x="3366098" y="9017657"/>
                  <a:pt x="3119676" y="8952347"/>
                  <a:pt x="2819165" y="8989984"/>
                </a:cubicBezTo>
                <a:cubicBezTo>
                  <a:pt x="2518654" y="9027621"/>
                  <a:pt x="2320481" y="8919582"/>
                  <a:pt x="2090650" y="8989984"/>
                </a:cubicBezTo>
                <a:cubicBezTo>
                  <a:pt x="1860820" y="9060386"/>
                  <a:pt x="1718891" y="8974837"/>
                  <a:pt x="1498361" y="8989984"/>
                </a:cubicBezTo>
                <a:cubicBezTo>
                  <a:pt x="449570" y="8968844"/>
                  <a:pt x="-52909" y="8342321"/>
                  <a:pt x="0" y="7491623"/>
                </a:cubicBezTo>
                <a:cubicBezTo>
                  <a:pt x="-50417" y="7216321"/>
                  <a:pt x="10217" y="7058775"/>
                  <a:pt x="0" y="6892297"/>
                </a:cubicBezTo>
                <a:cubicBezTo>
                  <a:pt x="-10217" y="6725819"/>
                  <a:pt x="49786" y="6621585"/>
                  <a:pt x="0" y="6352903"/>
                </a:cubicBezTo>
                <a:cubicBezTo>
                  <a:pt x="-49786" y="6084221"/>
                  <a:pt x="31028" y="6017540"/>
                  <a:pt x="0" y="5873442"/>
                </a:cubicBezTo>
                <a:cubicBezTo>
                  <a:pt x="-31028" y="5729344"/>
                  <a:pt x="48855" y="5605802"/>
                  <a:pt x="0" y="5453914"/>
                </a:cubicBezTo>
                <a:cubicBezTo>
                  <a:pt x="-48855" y="5302026"/>
                  <a:pt x="46956" y="5100162"/>
                  <a:pt x="0" y="4974453"/>
                </a:cubicBezTo>
                <a:cubicBezTo>
                  <a:pt x="-46956" y="4848744"/>
                  <a:pt x="48744" y="4717623"/>
                  <a:pt x="0" y="4494992"/>
                </a:cubicBezTo>
                <a:cubicBezTo>
                  <a:pt x="-48744" y="4272361"/>
                  <a:pt x="7348" y="4103690"/>
                  <a:pt x="0" y="3895666"/>
                </a:cubicBezTo>
                <a:cubicBezTo>
                  <a:pt x="-7348" y="3687642"/>
                  <a:pt x="57420" y="3486216"/>
                  <a:pt x="0" y="3296340"/>
                </a:cubicBezTo>
                <a:cubicBezTo>
                  <a:pt x="-57420" y="3106464"/>
                  <a:pt x="37862" y="3003482"/>
                  <a:pt x="0" y="2756946"/>
                </a:cubicBezTo>
                <a:cubicBezTo>
                  <a:pt x="-37862" y="2510410"/>
                  <a:pt x="84970" y="2308174"/>
                  <a:pt x="0" y="2037755"/>
                </a:cubicBezTo>
                <a:cubicBezTo>
                  <a:pt x="-84970" y="1767336"/>
                  <a:pt x="57556" y="1663827"/>
                  <a:pt x="0" y="1498361"/>
                </a:cubicBezTo>
                <a:close/>
              </a:path>
            </a:pathLst>
          </a:custGeom>
          <a:solidFill>
            <a:srgbClr val="FFF9EC"/>
          </a:solidFill>
          <a:ln w="57150">
            <a:solidFill>
              <a:srgbClr val="FFD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8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910110">
            <a:off x="-184340" y="4549173"/>
            <a:ext cx="1033282" cy="1033282"/>
          </a:xfrm>
          <a:prstGeom prst="rect">
            <a:avLst/>
          </a:prstGeom>
        </p:spPr>
      </p:pic>
      <p:pic>
        <p:nvPicPr>
          <p:cNvPr id="22" name="Picture 9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1955">
            <a:off x="401902" y="335453"/>
            <a:ext cx="1948662" cy="1902603"/>
          </a:xfrm>
          <a:prstGeom prst="rect">
            <a:avLst/>
          </a:prstGeom>
        </p:spPr>
      </p:pic>
      <p:pic>
        <p:nvPicPr>
          <p:cNvPr id="28" name="Picture 9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091585" flipV="1">
            <a:off x="4333054" y="1525769"/>
            <a:ext cx="2564660" cy="666809"/>
          </a:xfrm>
          <a:prstGeom prst="rect">
            <a:avLst/>
          </a:prstGeom>
        </p:spPr>
      </p:pic>
      <p:sp>
        <p:nvSpPr>
          <p:cNvPr id="54" name="TextBox 53"/>
          <p:cNvSpPr txBox="1"/>
          <p:nvPr/>
        </p:nvSpPr>
        <p:spPr>
          <a:xfrm>
            <a:off x="6593868" y="1277272"/>
            <a:ext cx="4953000" cy="1736646"/>
          </a:xfrm>
          <a:custGeom>
            <a:avLst/>
            <a:gdLst>
              <a:gd name="connsiteX0" fmla="*/ 0 w 4953000"/>
              <a:gd name="connsiteY0" fmla="*/ 289447 h 1736646"/>
              <a:gd name="connsiteX1" fmla="*/ 289447 w 4953000"/>
              <a:gd name="connsiteY1" fmla="*/ 0 h 1736646"/>
              <a:gd name="connsiteX2" fmla="*/ 792469 w 4953000"/>
              <a:gd name="connsiteY2" fmla="*/ 0 h 1736646"/>
              <a:gd name="connsiteX3" fmla="*/ 1382974 w 4953000"/>
              <a:gd name="connsiteY3" fmla="*/ 0 h 1736646"/>
              <a:gd name="connsiteX4" fmla="*/ 1929737 w 4953000"/>
              <a:gd name="connsiteY4" fmla="*/ 0 h 1736646"/>
              <a:gd name="connsiteX5" fmla="*/ 2476500 w 4953000"/>
              <a:gd name="connsiteY5" fmla="*/ 0 h 1736646"/>
              <a:gd name="connsiteX6" fmla="*/ 2935781 w 4953000"/>
              <a:gd name="connsiteY6" fmla="*/ 0 h 1736646"/>
              <a:gd name="connsiteX7" fmla="*/ 3395062 w 4953000"/>
              <a:gd name="connsiteY7" fmla="*/ 0 h 1736646"/>
              <a:gd name="connsiteX8" fmla="*/ 4029308 w 4953000"/>
              <a:gd name="connsiteY8" fmla="*/ 0 h 1736646"/>
              <a:gd name="connsiteX9" fmla="*/ 4663553 w 4953000"/>
              <a:gd name="connsiteY9" fmla="*/ 0 h 1736646"/>
              <a:gd name="connsiteX10" fmla="*/ 4953000 w 4953000"/>
              <a:gd name="connsiteY10" fmla="*/ 289447 h 1736646"/>
              <a:gd name="connsiteX11" fmla="*/ 4953000 w 4953000"/>
              <a:gd name="connsiteY11" fmla="*/ 891478 h 1736646"/>
              <a:gd name="connsiteX12" fmla="*/ 4953000 w 4953000"/>
              <a:gd name="connsiteY12" fmla="*/ 1447199 h 1736646"/>
              <a:gd name="connsiteX13" fmla="*/ 4663553 w 4953000"/>
              <a:gd name="connsiteY13" fmla="*/ 1736646 h 1736646"/>
              <a:gd name="connsiteX14" fmla="*/ 4204272 w 4953000"/>
              <a:gd name="connsiteY14" fmla="*/ 1736646 h 1736646"/>
              <a:gd name="connsiteX15" fmla="*/ 3744991 w 4953000"/>
              <a:gd name="connsiteY15" fmla="*/ 1736646 h 1736646"/>
              <a:gd name="connsiteX16" fmla="*/ 3110745 w 4953000"/>
              <a:gd name="connsiteY16" fmla="*/ 1736646 h 1736646"/>
              <a:gd name="connsiteX17" fmla="*/ 2520241 w 4953000"/>
              <a:gd name="connsiteY17" fmla="*/ 1736646 h 1736646"/>
              <a:gd name="connsiteX18" fmla="*/ 1929737 w 4953000"/>
              <a:gd name="connsiteY18" fmla="*/ 1736646 h 1736646"/>
              <a:gd name="connsiteX19" fmla="*/ 1382974 w 4953000"/>
              <a:gd name="connsiteY19" fmla="*/ 1736646 h 1736646"/>
              <a:gd name="connsiteX20" fmla="*/ 879951 w 4953000"/>
              <a:gd name="connsiteY20" fmla="*/ 1736646 h 1736646"/>
              <a:gd name="connsiteX21" fmla="*/ 289447 w 4953000"/>
              <a:gd name="connsiteY21" fmla="*/ 1736646 h 1736646"/>
              <a:gd name="connsiteX22" fmla="*/ 0 w 4953000"/>
              <a:gd name="connsiteY22" fmla="*/ 1447199 h 1736646"/>
              <a:gd name="connsiteX23" fmla="*/ 0 w 4953000"/>
              <a:gd name="connsiteY23" fmla="*/ 845168 h 1736646"/>
              <a:gd name="connsiteX24" fmla="*/ 0 w 4953000"/>
              <a:gd name="connsiteY24"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53000" h="1736646" fill="none" extrusionOk="0">
                <a:moveTo>
                  <a:pt x="0" y="289447"/>
                </a:moveTo>
                <a:cubicBezTo>
                  <a:pt x="-18179" y="167620"/>
                  <a:pt x="118963" y="5534"/>
                  <a:pt x="289447" y="0"/>
                </a:cubicBezTo>
                <a:cubicBezTo>
                  <a:pt x="445749" y="-45439"/>
                  <a:pt x="572850" y="14871"/>
                  <a:pt x="792469" y="0"/>
                </a:cubicBezTo>
                <a:cubicBezTo>
                  <a:pt x="1012088" y="-14871"/>
                  <a:pt x="1189613" y="26019"/>
                  <a:pt x="1382974" y="0"/>
                </a:cubicBezTo>
                <a:cubicBezTo>
                  <a:pt x="1576336" y="-26019"/>
                  <a:pt x="1801102" y="19878"/>
                  <a:pt x="1929737" y="0"/>
                </a:cubicBezTo>
                <a:cubicBezTo>
                  <a:pt x="2058372" y="-19878"/>
                  <a:pt x="2354784" y="33070"/>
                  <a:pt x="2476500" y="0"/>
                </a:cubicBezTo>
                <a:cubicBezTo>
                  <a:pt x="2598216" y="-33070"/>
                  <a:pt x="2806795" y="27274"/>
                  <a:pt x="2935781" y="0"/>
                </a:cubicBezTo>
                <a:cubicBezTo>
                  <a:pt x="3064767" y="-27274"/>
                  <a:pt x="3277444" y="30855"/>
                  <a:pt x="3395062" y="0"/>
                </a:cubicBezTo>
                <a:cubicBezTo>
                  <a:pt x="3512680" y="-30855"/>
                  <a:pt x="3815719" y="2181"/>
                  <a:pt x="4029308" y="0"/>
                </a:cubicBezTo>
                <a:cubicBezTo>
                  <a:pt x="4242897" y="-2181"/>
                  <a:pt x="4405755" y="57148"/>
                  <a:pt x="4663553" y="0"/>
                </a:cubicBezTo>
                <a:cubicBezTo>
                  <a:pt x="4823720" y="-5885"/>
                  <a:pt x="4957262" y="115947"/>
                  <a:pt x="4953000" y="289447"/>
                </a:cubicBezTo>
                <a:cubicBezTo>
                  <a:pt x="5001621" y="561372"/>
                  <a:pt x="4914794" y="747834"/>
                  <a:pt x="4953000" y="891478"/>
                </a:cubicBezTo>
                <a:cubicBezTo>
                  <a:pt x="4991206" y="1035122"/>
                  <a:pt x="4940609" y="1175152"/>
                  <a:pt x="4953000" y="1447199"/>
                </a:cubicBezTo>
                <a:cubicBezTo>
                  <a:pt x="4951926" y="1596737"/>
                  <a:pt x="4815371" y="1756046"/>
                  <a:pt x="4663553" y="1736646"/>
                </a:cubicBezTo>
                <a:cubicBezTo>
                  <a:pt x="4556511" y="1789570"/>
                  <a:pt x="4394264" y="1732566"/>
                  <a:pt x="4204272" y="1736646"/>
                </a:cubicBezTo>
                <a:cubicBezTo>
                  <a:pt x="4014280" y="1740726"/>
                  <a:pt x="3866575" y="1707108"/>
                  <a:pt x="3744991" y="1736646"/>
                </a:cubicBezTo>
                <a:cubicBezTo>
                  <a:pt x="3623407" y="1766184"/>
                  <a:pt x="3280326" y="1731567"/>
                  <a:pt x="3110745" y="1736646"/>
                </a:cubicBezTo>
                <a:cubicBezTo>
                  <a:pt x="2941164" y="1741725"/>
                  <a:pt x="2727137" y="1702338"/>
                  <a:pt x="2520241" y="1736646"/>
                </a:cubicBezTo>
                <a:cubicBezTo>
                  <a:pt x="2313345" y="1770954"/>
                  <a:pt x="2093380" y="1715712"/>
                  <a:pt x="1929737" y="1736646"/>
                </a:cubicBezTo>
                <a:cubicBezTo>
                  <a:pt x="1766094" y="1757580"/>
                  <a:pt x="1616906" y="1699860"/>
                  <a:pt x="1382974" y="1736646"/>
                </a:cubicBezTo>
                <a:cubicBezTo>
                  <a:pt x="1149042" y="1773432"/>
                  <a:pt x="994612" y="1708924"/>
                  <a:pt x="879951" y="1736646"/>
                </a:cubicBezTo>
                <a:cubicBezTo>
                  <a:pt x="765290" y="1764368"/>
                  <a:pt x="531175" y="1683762"/>
                  <a:pt x="289447" y="1736646"/>
                </a:cubicBezTo>
                <a:cubicBezTo>
                  <a:pt x="150021" y="1734264"/>
                  <a:pt x="-6986" y="1597407"/>
                  <a:pt x="0" y="1447199"/>
                </a:cubicBezTo>
                <a:cubicBezTo>
                  <a:pt x="-34597" y="1266068"/>
                  <a:pt x="60018" y="1042652"/>
                  <a:pt x="0" y="845168"/>
                </a:cubicBezTo>
                <a:cubicBezTo>
                  <a:pt x="-60018" y="647684"/>
                  <a:pt x="49407" y="409709"/>
                  <a:pt x="0" y="289447"/>
                </a:cubicBezTo>
                <a:close/>
              </a:path>
              <a:path w="4953000" h="1736646" stroke="0" extrusionOk="0">
                <a:moveTo>
                  <a:pt x="0" y="289447"/>
                </a:moveTo>
                <a:cubicBezTo>
                  <a:pt x="-18227" y="135557"/>
                  <a:pt x="152808" y="-28584"/>
                  <a:pt x="289447" y="0"/>
                </a:cubicBezTo>
                <a:cubicBezTo>
                  <a:pt x="388949" y="-22951"/>
                  <a:pt x="569159" y="22144"/>
                  <a:pt x="704987" y="0"/>
                </a:cubicBezTo>
                <a:cubicBezTo>
                  <a:pt x="840815" y="-22144"/>
                  <a:pt x="1137114" y="28878"/>
                  <a:pt x="1339232" y="0"/>
                </a:cubicBezTo>
                <a:cubicBezTo>
                  <a:pt x="1541351" y="-28878"/>
                  <a:pt x="1701283" y="43890"/>
                  <a:pt x="1798514" y="0"/>
                </a:cubicBezTo>
                <a:cubicBezTo>
                  <a:pt x="1895745" y="-43890"/>
                  <a:pt x="2113426" y="46827"/>
                  <a:pt x="2214054" y="0"/>
                </a:cubicBezTo>
                <a:cubicBezTo>
                  <a:pt x="2314682" y="-46827"/>
                  <a:pt x="2504482" y="9287"/>
                  <a:pt x="2673335" y="0"/>
                </a:cubicBezTo>
                <a:cubicBezTo>
                  <a:pt x="2842188" y="-9287"/>
                  <a:pt x="3066964" y="70408"/>
                  <a:pt x="3263839" y="0"/>
                </a:cubicBezTo>
                <a:cubicBezTo>
                  <a:pt x="3460714" y="-70408"/>
                  <a:pt x="3592597" y="8788"/>
                  <a:pt x="3766861" y="0"/>
                </a:cubicBezTo>
                <a:cubicBezTo>
                  <a:pt x="3941125" y="-8788"/>
                  <a:pt x="4080662" y="33191"/>
                  <a:pt x="4182401" y="0"/>
                </a:cubicBezTo>
                <a:cubicBezTo>
                  <a:pt x="4284140" y="-33191"/>
                  <a:pt x="4442514" y="11659"/>
                  <a:pt x="4663553" y="0"/>
                </a:cubicBezTo>
                <a:cubicBezTo>
                  <a:pt x="4792387" y="14094"/>
                  <a:pt x="4959838" y="137104"/>
                  <a:pt x="4953000" y="289447"/>
                </a:cubicBezTo>
                <a:cubicBezTo>
                  <a:pt x="4958735" y="432894"/>
                  <a:pt x="4918922" y="705097"/>
                  <a:pt x="4953000" y="833590"/>
                </a:cubicBezTo>
                <a:cubicBezTo>
                  <a:pt x="4987078" y="962083"/>
                  <a:pt x="4934759" y="1236868"/>
                  <a:pt x="4953000" y="1447199"/>
                </a:cubicBezTo>
                <a:cubicBezTo>
                  <a:pt x="4957151" y="1641268"/>
                  <a:pt x="4831827" y="1714472"/>
                  <a:pt x="4663553" y="1736646"/>
                </a:cubicBezTo>
                <a:cubicBezTo>
                  <a:pt x="4527274" y="1801057"/>
                  <a:pt x="4356969" y="1674910"/>
                  <a:pt x="4116790" y="1736646"/>
                </a:cubicBezTo>
                <a:cubicBezTo>
                  <a:pt x="3876611" y="1798382"/>
                  <a:pt x="3681696" y="1701024"/>
                  <a:pt x="3526285" y="1736646"/>
                </a:cubicBezTo>
                <a:cubicBezTo>
                  <a:pt x="3370875" y="1772268"/>
                  <a:pt x="3276728" y="1693294"/>
                  <a:pt x="3067004" y="1736646"/>
                </a:cubicBezTo>
                <a:cubicBezTo>
                  <a:pt x="2857280" y="1779998"/>
                  <a:pt x="2663093" y="1722340"/>
                  <a:pt x="2432759" y="1736646"/>
                </a:cubicBezTo>
                <a:cubicBezTo>
                  <a:pt x="2202425" y="1750952"/>
                  <a:pt x="2040117" y="1673170"/>
                  <a:pt x="1885996" y="1736646"/>
                </a:cubicBezTo>
                <a:cubicBezTo>
                  <a:pt x="1731875" y="1800122"/>
                  <a:pt x="1467654" y="1719893"/>
                  <a:pt x="1295491" y="1736646"/>
                </a:cubicBezTo>
                <a:cubicBezTo>
                  <a:pt x="1123329" y="1753399"/>
                  <a:pt x="1038452" y="1686067"/>
                  <a:pt x="836210" y="1736646"/>
                </a:cubicBezTo>
                <a:cubicBezTo>
                  <a:pt x="633968" y="1787225"/>
                  <a:pt x="499636" y="1694533"/>
                  <a:pt x="289447" y="1736646"/>
                </a:cubicBezTo>
                <a:cubicBezTo>
                  <a:pt x="115241" y="1762659"/>
                  <a:pt x="-27058" y="1574475"/>
                  <a:pt x="0" y="1447199"/>
                </a:cubicBezTo>
                <a:cubicBezTo>
                  <a:pt x="-59142" y="1160684"/>
                  <a:pt x="68654" y="999479"/>
                  <a:pt x="0" y="868323"/>
                </a:cubicBezTo>
                <a:cubicBezTo>
                  <a:pt x="-68654" y="737167"/>
                  <a:pt x="11870" y="412621"/>
                  <a:pt x="0" y="289447"/>
                </a:cubicBezTo>
                <a:close/>
              </a:path>
            </a:pathLst>
          </a:custGeom>
          <a:solidFill>
            <a:schemeClr val="bg1"/>
          </a:solidFill>
          <a:ln w="57150">
            <a:solidFill>
              <a:srgbClr val="AB8335"/>
            </a:solidFill>
          </a:ln>
        </p:spPr>
        <p:txBody>
          <a:bodyPr wrap="square" rtlCol="0">
            <a:spAutoFit/>
          </a:bodyPr>
          <a:lstStyle/>
          <a:p>
            <a:pPr algn="ctr"/>
            <a:r>
              <a:rPr lang="en-US" sz="9600" dirty="0">
                <a:solidFill>
                  <a:srgbClr val="7D6027"/>
                </a:solidFill>
                <a:latin typeface="#9Slide05 Pattaya" panose="00000500000000000000" pitchFamily="2" charset="-34"/>
                <a:cs typeface="#9Slide05 Pattaya" panose="00000500000000000000" pitchFamily="2" charset="-34"/>
              </a:rPr>
              <a:t>Dặn dò</a:t>
            </a:r>
            <a:endParaRPr lang="en-US" sz="9600" dirty="0">
              <a:solidFill>
                <a:srgbClr val="7D6027"/>
              </a:solidFill>
              <a:latin typeface="#9Slide05 Pattaya" panose="00000500000000000000" pitchFamily="2" charset="-34"/>
              <a:cs typeface="#9Slide05 Pattaya" panose="00000500000000000000" pitchFamily="2" charset="-34"/>
            </a:endParaRPr>
          </a:p>
        </p:txBody>
      </p:sp>
      <p:pic>
        <p:nvPicPr>
          <p:cNvPr id="55" name="Picture 3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9828583">
            <a:off x="8139978" y="9499342"/>
            <a:ext cx="2020776" cy="661345"/>
          </a:xfrm>
          <a:prstGeom prst="rect">
            <a:avLst/>
          </a:prstGeom>
        </p:spPr>
      </p:pic>
      <p:pic>
        <p:nvPicPr>
          <p:cNvPr id="5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10413510">
            <a:off x="16668646" y="656320"/>
            <a:ext cx="1077606" cy="1077606"/>
          </a:xfrm>
          <a:prstGeom prst="rect">
            <a:avLst/>
          </a:prstGeom>
        </p:spPr>
      </p:pic>
      <p:pic>
        <p:nvPicPr>
          <p:cNvPr id="73"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1147361">
            <a:off x="14883397" y="8864014"/>
            <a:ext cx="1110772" cy="1110772"/>
          </a:xfrm>
          <a:prstGeom prst="rect">
            <a:avLst/>
          </a:prstGeom>
        </p:spPr>
      </p:pic>
      <p:pic>
        <p:nvPicPr>
          <p:cNvPr id="111" name="Picture 9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091585" flipH="1" flipV="1">
            <a:off x="11241533" y="1655580"/>
            <a:ext cx="2489567" cy="647285"/>
          </a:xfrm>
          <a:prstGeom prst="rect">
            <a:avLst/>
          </a:prstGeom>
        </p:spPr>
      </p:pic>
      <p:sp>
        <p:nvSpPr>
          <p:cNvPr id="113" name="Rectangle: Rounded Corners 26"/>
          <p:cNvSpPr/>
          <p:nvPr/>
        </p:nvSpPr>
        <p:spPr>
          <a:xfrm>
            <a:off x="3713210" y="4508008"/>
            <a:ext cx="11125200"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Calibri" panose="020F0502020204030204" pitchFamily="34" charset="0"/>
                <a:cs typeface="Calibri" panose="020F0502020204030204" pitchFamily="34" charset="0"/>
              </a:rPr>
              <a:t>Luyện đọc bài “Trí dũng song toàn”.</a:t>
            </a:r>
            <a:endParaRPr lang="en-US" sz="4800" b="1" dirty="0">
              <a:solidFill>
                <a:schemeClr val="accent2">
                  <a:lumMod val="75000"/>
                </a:schemeClr>
              </a:solidFill>
              <a:latin typeface="Calibri" panose="020F0502020204030204" pitchFamily="34" charset="0"/>
              <a:cs typeface="Calibri" panose="020F0502020204030204" pitchFamily="34" charset="0"/>
            </a:endParaRPr>
          </a:p>
        </p:txBody>
      </p:sp>
      <p:sp>
        <p:nvSpPr>
          <p:cNvPr id="114" name="Rectangle: Rounded Corners 26"/>
          <p:cNvSpPr/>
          <p:nvPr/>
        </p:nvSpPr>
        <p:spPr>
          <a:xfrm>
            <a:off x="3763140" y="6846485"/>
            <a:ext cx="11025340" cy="1337021"/>
          </a:xfrm>
          <a:prstGeom prst="roundRect">
            <a:avLst>
              <a:gd name="adj" fmla="val 50000"/>
            </a:avLst>
          </a:prstGeom>
          <a:solidFill>
            <a:schemeClr val="bg1"/>
          </a:solidFill>
          <a:ln w="38100">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lumMod val="75000"/>
                  </a:schemeClr>
                </a:solidFill>
                <a:latin typeface="Calibri" panose="020F0502020204030204" pitchFamily="34" charset="0"/>
                <a:cs typeface="Calibri" panose="020F0502020204030204" pitchFamily="34" charset="0"/>
              </a:rPr>
              <a:t>Chuẩn bị bài sau: “Tiếng rao đêm”.</a:t>
            </a:r>
            <a:endParaRPr lang="en-US" sz="4800" b="1" dirty="0">
              <a:solidFill>
                <a:schemeClr val="accent2">
                  <a:lumMod val="75000"/>
                </a:schemeClr>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1+#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990034" y="1028700"/>
            <a:ext cx="12649086" cy="4875743"/>
            <a:chOff x="227436" y="0"/>
            <a:chExt cx="16865448" cy="6500991"/>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r="436"/>
            <a:stretch>
              <a:fillRect/>
            </a:stretch>
          </p:blipFill>
          <p:spPr>
            <a:xfrm>
              <a:off x="227436" y="433620"/>
              <a:ext cx="16865448" cy="6067371"/>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928832" y="0"/>
              <a:ext cx="3081693" cy="789308"/>
            </a:xfrm>
            <a:prstGeom prst="rect">
              <a:avLst/>
            </a:prstGeom>
          </p:spPr>
        </p:pic>
        <p:sp>
          <p:nvSpPr>
            <p:cNvPr id="5" name="TextBox 5"/>
            <p:cNvSpPr txBox="1"/>
            <p:nvPr/>
          </p:nvSpPr>
          <p:spPr>
            <a:xfrm>
              <a:off x="965148" y="2147999"/>
              <a:ext cx="15242211" cy="1987724"/>
            </a:xfrm>
            <a:prstGeom prst="rect">
              <a:avLst/>
            </a:prstGeom>
          </p:spPr>
          <p:txBody>
            <a:bodyPr lIns="0" tIns="0" rIns="0" bIns="0" rtlCol="0" anchor="t">
              <a:spAutoFit/>
            </a:bodyPr>
            <a:lstStyle/>
            <a:p>
              <a:pPr algn="ctr">
                <a:lnSpc>
                  <a:spcPts val="10880"/>
                </a:lnSpc>
              </a:pPr>
              <a:r>
                <a:rPr lang="en-US" sz="11500" b="1" dirty="0" err="1">
                  <a:solidFill>
                    <a:srgbClr val="FF0000"/>
                  </a:solidFill>
                  <a:latin typeface="#9Slide05 SVNBulgary" pitchFamily="2" charset="0"/>
                </a:rPr>
                <a:t>Chúc</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các</a:t>
              </a:r>
              <a:r>
                <a:rPr lang="en-US" sz="11500" b="1" dirty="0">
                  <a:solidFill>
                    <a:srgbClr val="FF0000"/>
                  </a:solidFill>
                  <a:latin typeface="#9Slide05 SVNBulgary" pitchFamily="2" charset="0"/>
                </a:rPr>
                <a:t> con </a:t>
              </a:r>
              <a:r>
                <a:rPr lang="en-US" sz="11500" b="1" dirty="0" err="1">
                  <a:solidFill>
                    <a:srgbClr val="FF0000"/>
                  </a:solidFill>
                  <a:latin typeface="#9Slide05 SVNBulgary" pitchFamily="2" charset="0"/>
                </a:rPr>
                <a:t>học</a:t>
              </a:r>
              <a:r>
                <a:rPr lang="en-US" sz="11500" b="1" dirty="0">
                  <a:solidFill>
                    <a:srgbClr val="FF0000"/>
                  </a:solidFill>
                  <a:latin typeface="#9Slide05 SVNBulgary" pitchFamily="2" charset="0"/>
                </a:rPr>
                <a:t> </a:t>
              </a:r>
              <a:r>
                <a:rPr lang="en-US" sz="11500" b="1" dirty="0" err="1">
                  <a:solidFill>
                    <a:srgbClr val="FF0000"/>
                  </a:solidFill>
                  <a:latin typeface="#9Slide05 SVNBulgary" pitchFamily="2" charset="0"/>
                </a:rPr>
                <a:t>tốt</a:t>
              </a:r>
              <a:endParaRPr lang="en-US" sz="11500" b="1" dirty="0">
                <a:solidFill>
                  <a:srgbClr val="FF0000"/>
                </a:solidFill>
                <a:latin typeface="#9Slide05 SVNBulgary" pitchFamily="2" charset="0"/>
              </a:endParaRPr>
            </a:p>
          </p:txBody>
        </p:sp>
      </p:grpSp>
      <p:grpSp>
        <p:nvGrpSpPr>
          <p:cNvPr id="6" name="Group 6"/>
          <p:cNvGrpSpPr/>
          <p:nvPr/>
        </p:nvGrpSpPr>
        <p:grpSpPr>
          <a:xfrm>
            <a:off x="5936416" y="7145601"/>
            <a:ext cx="6415168" cy="1248635"/>
            <a:chOff x="0" y="0"/>
            <a:chExt cx="15509949" cy="3018825"/>
          </a:xfrm>
        </p:grpSpPr>
        <p:sp>
          <p:nvSpPr>
            <p:cNvPr id="7" name="Freeform 7"/>
            <p:cNvSpPr/>
            <p:nvPr/>
          </p:nvSpPr>
          <p:spPr>
            <a:xfrm>
              <a:off x="0" y="-4262"/>
              <a:ext cx="15517695" cy="3025311"/>
            </a:xfrm>
            <a:custGeom>
              <a:avLst/>
              <a:gdLst/>
              <a:ahLst/>
              <a:cxnLst/>
              <a:rect l="l" t="t" r="r" b="b"/>
              <a:pathLst>
                <a:path w="15517695" h="3025311">
                  <a:moveTo>
                    <a:pt x="14578795" y="3014123"/>
                  </a:moveTo>
                  <a:cubicBezTo>
                    <a:pt x="14578795" y="3014123"/>
                    <a:pt x="14159043" y="3025311"/>
                    <a:pt x="13696459" y="3022690"/>
                  </a:cubicBezTo>
                  <a:cubicBezTo>
                    <a:pt x="4836941" y="3020527"/>
                    <a:pt x="1057073" y="3012702"/>
                    <a:pt x="1057073" y="3012702"/>
                  </a:cubicBezTo>
                  <a:cubicBezTo>
                    <a:pt x="812931" y="3003868"/>
                    <a:pt x="565145" y="2986887"/>
                    <a:pt x="398404" y="2928709"/>
                  </a:cubicBezTo>
                  <a:cubicBezTo>
                    <a:pt x="120505" y="2831748"/>
                    <a:pt x="0" y="2654219"/>
                    <a:pt x="0" y="1113835"/>
                  </a:cubicBezTo>
                  <a:lnTo>
                    <a:pt x="0" y="1113818"/>
                  </a:lnTo>
                  <a:cubicBezTo>
                    <a:pt x="8536" y="440430"/>
                    <a:pt x="34263" y="311302"/>
                    <a:pt x="140291" y="225758"/>
                  </a:cubicBezTo>
                  <a:cubicBezTo>
                    <a:pt x="342602" y="62530"/>
                    <a:pt x="736658" y="7673"/>
                    <a:pt x="1155311" y="7673"/>
                  </a:cubicBezTo>
                  <a:cubicBezTo>
                    <a:pt x="1155311" y="7673"/>
                    <a:pt x="1551711" y="15681"/>
                    <a:pt x="11004834" y="7673"/>
                  </a:cubicBezTo>
                  <a:cubicBezTo>
                    <a:pt x="13940117" y="0"/>
                    <a:pt x="14404043" y="7673"/>
                    <a:pt x="14404043" y="7673"/>
                  </a:cubicBezTo>
                  <a:cubicBezTo>
                    <a:pt x="14772351" y="15152"/>
                    <a:pt x="15135664" y="84484"/>
                    <a:pt x="15333404" y="207066"/>
                  </a:cubicBezTo>
                  <a:cubicBezTo>
                    <a:pt x="15484421" y="300683"/>
                    <a:pt x="15517695" y="425358"/>
                    <a:pt x="15508556" y="1113835"/>
                  </a:cubicBezTo>
                  <a:lnTo>
                    <a:pt x="15508556" y="1113852"/>
                  </a:lnTo>
                  <a:cubicBezTo>
                    <a:pt x="15508556" y="2772185"/>
                    <a:pt x="15225559" y="2986283"/>
                    <a:pt x="14578795" y="3014123"/>
                  </a:cubicBezTo>
                  <a:close/>
                </a:path>
              </a:pathLst>
            </a:custGeom>
            <a:solidFill>
              <a:srgbClr val="AB8336"/>
            </a:solidFill>
          </p:spPr>
        </p:sp>
      </p:grpSp>
      <p:sp>
        <p:nvSpPr>
          <p:cNvPr id="8" name="TextBox 8"/>
          <p:cNvSpPr txBox="1"/>
          <p:nvPr/>
        </p:nvSpPr>
        <p:spPr>
          <a:xfrm>
            <a:off x="6224871" y="7504749"/>
            <a:ext cx="5838258" cy="568439"/>
          </a:xfrm>
          <a:prstGeom prst="rect">
            <a:avLst/>
          </a:prstGeom>
        </p:spPr>
        <p:txBody>
          <a:bodyPr lIns="0" tIns="0" rIns="0" bIns="0" rtlCol="0" anchor="t">
            <a:spAutoFit/>
          </a:bodyPr>
          <a:lstStyle/>
          <a:p>
            <a:pPr algn="ctr">
              <a:lnSpc>
                <a:spcPts val="4005"/>
              </a:lnSpc>
            </a:pPr>
            <a:r>
              <a:rPr lang="en-US" sz="4005">
                <a:solidFill>
                  <a:srgbClr val="FFF9EC"/>
                </a:solidFill>
                <a:latin typeface="Bryndan Write" panose="02000503000000000000"/>
              </a:rPr>
              <a:t>See you next time!</a:t>
            </a:r>
            <a:endParaRPr lang="en-US" sz="4005">
              <a:solidFill>
                <a:srgbClr val="FFF9EC"/>
              </a:solidFill>
              <a:latin typeface="Bryndan Write" panose="02000503000000000000"/>
            </a:endParaR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6427">
            <a:off x="1028700" y="7769918"/>
            <a:ext cx="2542497" cy="1890693"/>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938711" y="9082793"/>
            <a:ext cx="494071" cy="48239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6706917">
            <a:off x="15082119" y="1361028"/>
            <a:ext cx="2302732" cy="59871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910110">
            <a:off x="960819" y="779226"/>
            <a:ext cx="1110611" cy="1110611"/>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10413510">
            <a:off x="13045891" y="8441985"/>
            <a:ext cx="901988" cy="901988"/>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368998">
            <a:off x="7275588" y="9081815"/>
            <a:ext cx="938141" cy="959066"/>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90866">
            <a:off x="16421678" y="4922990"/>
            <a:ext cx="760315" cy="765885"/>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rot="2868710">
            <a:off x="872359" y="5466119"/>
            <a:ext cx="2302732" cy="598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990600" y="35052"/>
            <a:ext cx="19888200" cy="10823448"/>
          </a:xfrm>
          <a:prstGeom prst="rect">
            <a:avLst/>
          </a:prstGeom>
        </p:spPr>
      </p:pic>
      <p:pic>
        <p:nvPicPr>
          <p:cNvPr id="1026" name="Picture 2" descr="Làng cổ Đường Lâm kỷ niệm 15 năm được công nhận là Di tích quốc gia - Báo  Nhân D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17830800" cy="933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9387855"/>
            <a:ext cx="8534400" cy="707886"/>
          </a:xfrm>
          <a:prstGeom prst="rect">
            <a:avLst/>
          </a:prstGeom>
          <a:solidFill>
            <a:srgbClr val="F8F3D8"/>
          </a:solidFill>
        </p:spPr>
        <p:txBody>
          <a:bodyPr wrap="square" rtlCol="0">
            <a:spAutoFit/>
          </a:bodyPr>
          <a:lstStyle/>
          <a:p>
            <a:r>
              <a:rPr lang="en-US" sz="4000" b="1" dirty="0">
                <a:solidFill>
                  <a:schemeClr val="accent1">
                    <a:lumMod val="75000"/>
                  </a:schemeClr>
                </a:solidFill>
              </a:rPr>
              <a:t>L</a:t>
            </a:r>
            <a:r>
              <a:rPr lang="en-US" sz="4000" b="1" dirty="0">
                <a:solidFill>
                  <a:schemeClr val="accent1">
                    <a:lumMod val="75000"/>
                  </a:schemeClr>
                </a:solidFill>
              </a:rPr>
              <a:t>àng cổ Đường Lâm, Sơn Tây, Hà Nội</a:t>
            </a:r>
            <a:r>
              <a:rPr lang="en-US" sz="4000" b="1" dirty="0">
                <a:solidFill>
                  <a:schemeClr val="accent1">
                    <a:lumMod val="75000"/>
                  </a:schemeClr>
                </a:solidFill>
              </a:rPr>
              <a:t>.</a:t>
            </a:r>
            <a:endParaRPr lang="en-US" sz="4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762000" y="35052"/>
            <a:ext cx="19583400" cy="10823448"/>
          </a:xfrm>
          <a:prstGeom prst="rect">
            <a:avLst/>
          </a:prstGeom>
        </p:spPr>
      </p:pic>
      <p:pic>
        <p:nvPicPr>
          <p:cNvPr id="2050" name="Picture 2" descr="Chuyện sử sách xưa: Sứ thần Giang Văn M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3085"/>
            <a:ext cx="16611600" cy="9188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7400" y="9468534"/>
            <a:ext cx="14478000" cy="646331"/>
          </a:xfrm>
          <a:prstGeom prst="rect">
            <a:avLst/>
          </a:prstGeom>
          <a:solidFill>
            <a:srgbClr val="F8F3D8"/>
          </a:solidFill>
        </p:spPr>
        <p:txBody>
          <a:bodyPr wrap="square" rtlCol="0">
            <a:spAutoFit/>
          </a:bodyPr>
          <a:lstStyle/>
          <a:p>
            <a:r>
              <a:rPr lang="en-US" sz="3600" b="1" dirty="0">
                <a:solidFill>
                  <a:schemeClr val="accent1">
                    <a:lumMod val="75000"/>
                  </a:schemeClr>
                </a:solidFill>
              </a:rPr>
              <a:t>Nhà thờ Thám hoa Giang Văn Minh ở làng cổ Đường Lâm, Sơn Tây, Hà Nội</a:t>
            </a:r>
            <a:r>
              <a:rPr lang="en-US" sz="3600" b="1" dirty="0">
                <a:solidFill>
                  <a:schemeClr val="accent1">
                    <a:lumMod val="75000"/>
                  </a:schemeClr>
                </a:solidFill>
              </a:rPr>
              <a:t>.</a:t>
            </a:r>
            <a:endParaRPr lang="en-US" sz="36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026" name="Picture 2" descr="Soạn bài - Tập đọc: Trí dũng song toàn - Giải bài tập tiếng việt lớp 5 Tập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4400" y="2400300"/>
            <a:ext cx="15967932" cy="7387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41805" y="260350"/>
            <a:ext cx="15690215" cy="1445260"/>
          </a:xfrm>
          <a:prstGeom prst="rect">
            <a:avLst/>
          </a:prstGeom>
          <a:noFill/>
        </p:spPr>
        <p:txBody>
          <a:bodyPr wrap="square" rtlCol="0">
            <a:sp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Tập đọc</a:t>
            </a:r>
            <a:endParaRPr lang="en-US" sz="4400" b="1" dirty="0">
              <a:solidFill>
                <a:schemeClr val="tx1"/>
              </a:solidFill>
              <a:latin typeface="Times New Roman" panose="02020603050405020304" pitchFamily="18" charset="0"/>
              <a:cs typeface="Times New Roman" panose="02020603050405020304" pitchFamily="18" charset="0"/>
            </a:endParaRPr>
          </a:p>
          <a:p>
            <a:pPr algn="ctr"/>
            <a:r>
              <a:rPr lang="en-US" sz="4400" b="1" dirty="0">
                <a:solidFill>
                  <a:srgbClr val="FF0000"/>
                </a:solidFill>
                <a:latin typeface="Times New Roman" panose="02020603050405020304" pitchFamily="18" charset="0"/>
                <a:cs typeface="Times New Roman" panose="02020603050405020304" pitchFamily="18" charset="0"/>
              </a:rPr>
              <a:t>Trí dũng song toàn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924800" y="1576388"/>
            <a:ext cx="9982200" cy="523220"/>
          </a:xfrm>
          <a:prstGeom prst="rect">
            <a:avLst/>
          </a:prstGeom>
          <a:noFill/>
        </p:spPr>
        <p:txBody>
          <a:bodyPr wrap="square">
            <a:spAutoFit/>
          </a:bodyPr>
          <a:lstStyle/>
          <a:p>
            <a:pPr algn="r">
              <a:spcBef>
                <a:spcPts val="600"/>
              </a:spcBef>
              <a:spcAft>
                <a:spcPts val="600"/>
              </a:spcAft>
            </a:pPr>
            <a:r>
              <a:rPr lang="vi-VN" sz="2800" b="1" dirty="0">
                <a:solidFill>
                  <a:srgbClr val="000000"/>
                </a:solidFill>
                <a:latin typeface="Calibri" panose="020F0502020204030204" pitchFamily="34" charset="0"/>
                <a:cs typeface="Calibri" panose="020F0502020204030204" pitchFamily="34" charset="0"/>
              </a:rPr>
              <a:t>Theo ĐINH XUÂN LÂM – TRƯƠNG HỮU QU</a:t>
            </a:r>
            <a:r>
              <a:rPr lang="en-US" sz="2800" b="1" dirty="0">
                <a:solidFill>
                  <a:srgbClr val="000000"/>
                </a:solidFill>
                <a:latin typeface="Calibri" panose="020F0502020204030204" pitchFamily="34" charset="0"/>
                <a:cs typeface="Calibri" panose="020F0502020204030204" pitchFamily="34" charset="0"/>
              </a:rPr>
              <a:t>Ý</a:t>
            </a:r>
            <a:r>
              <a:rPr lang="vi-VN" sz="2800" b="1" dirty="0">
                <a:solidFill>
                  <a:srgbClr val="000000"/>
                </a:solidFill>
                <a:latin typeface="Calibri" panose="020F0502020204030204" pitchFamily="34" charset="0"/>
                <a:cs typeface="Calibri" panose="020F0502020204030204" pitchFamily="34" charset="0"/>
              </a:rPr>
              <a:t>NH và TRUNG LƯU</a:t>
            </a:r>
            <a:endParaRPr lang="vi-VN" sz="2800" b="1" dirty="0">
              <a:solidFill>
                <a:srgbClr val="003399"/>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480"/>
        </a:solidFill>
        <a:effectLst/>
      </p:bgPr>
    </p:bg>
    <p:spTree>
      <p:nvGrpSpPr>
        <p:cNvPr id="1" name=""/>
        <p:cNvGrpSpPr/>
        <p:nvPr/>
      </p:nvGrpSpPr>
      <p:grpSpPr>
        <a:xfrm>
          <a:off x="0" y="0"/>
          <a:ext cx="0" cy="0"/>
          <a:chOff x="0" y="0"/>
          <a:chExt cx="0" cy="0"/>
        </a:xfrm>
      </p:grpSpPr>
      <p:grpSp>
        <p:nvGrpSpPr>
          <p:cNvPr id="2" name="Group 2"/>
          <p:cNvGrpSpPr/>
          <p:nvPr/>
        </p:nvGrpSpPr>
        <p:grpSpPr>
          <a:xfrm>
            <a:off x="2202239" y="765725"/>
            <a:ext cx="13793432" cy="5520775"/>
            <a:chOff x="0" y="0"/>
            <a:chExt cx="20526485" cy="7864756"/>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0" y="480323"/>
              <a:ext cx="20526485" cy="7384433"/>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32896" y="0"/>
              <a:ext cx="3750646" cy="960646"/>
            </a:xfrm>
            <a:prstGeom prst="rect">
              <a:avLst/>
            </a:prstGeom>
          </p:spPr>
        </p:pic>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334876">
            <a:off x="302245" y="8616886"/>
            <a:ext cx="2288647" cy="74901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167470">
            <a:off x="1257267" y="980735"/>
            <a:ext cx="1094220" cy="1118626"/>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19596">
            <a:off x="15966411" y="1369117"/>
            <a:ext cx="1447978" cy="376474"/>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585">
            <a:off x="16906917" y="7692861"/>
            <a:ext cx="2082929" cy="2082929"/>
          </a:xfrm>
          <a:prstGeom prst="rect">
            <a:avLst/>
          </a:prstGeom>
        </p:spPr>
      </p:pic>
      <p:sp>
        <p:nvSpPr>
          <p:cNvPr id="12" name="TextBox 11"/>
          <p:cNvSpPr txBox="1"/>
          <p:nvPr/>
        </p:nvSpPr>
        <p:spPr>
          <a:xfrm>
            <a:off x="5779895" y="2115399"/>
            <a:ext cx="8217196" cy="2215991"/>
          </a:xfrm>
          <a:prstGeom prst="rect">
            <a:avLst/>
          </a:prstGeom>
          <a:noFill/>
        </p:spPr>
        <p:txBody>
          <a:bodyPr wrap="square" rtlCol="0">
            <a:spAutoFit/>
          </a:bodyPr>
          <a:lstStyle/>
          <a:p>
            <a:r>
              <a:rPr lang="en-US" sz="13800" b="1" dirty="0">
                <a:solidFill>
                  <a:srgbClr val="FF0000"/>
                </a:solidFill>
                <a:latin typeface="#9Slide05 SVNBulgary" pitchFamily="2" charset="0"/>
              </a:rPr>
              <a:t>Luyện đọc</a:t>
            </a:r>
            <a:endParaRPr lang="en-US" sz="13800" b="1" dirty="0">
              <a:solidFill>
                <a:srgbClr val="FF0000"/>
              </a:solidFill>
              <a:latin typeface="#9Slide05 SVNBulgary" pitchFamily="2" charset="0"/>
            </a:endParaRPr>
          </a:p>
        </p:txBody>
      </p:sp>
      <p:pic>
        <p:nvPicPr>
          <p:cNvPr id="13" name="Picture 2" descr="Open book free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1414" y="5884738"/>
            <a:ext cx="4905172" cy="4905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762000" y="0"/>
            <a:ext cx="19659600" cy="11010900"/>
          </a:xfrm>
          <a:prstGeom prst="rect">
            <a:avLst/>
          </a:prstGeom>
        </p:spPr>
      </p:pic>
      <p:sp>
        <p:nvSpPr>
          <p:cNvPr id="6" name="TextBox 5"/>
          <p:cNvSpPr txBox="1"/>
          <p:nvPr/>
        </p:nvSpPr>
        <p:spPr>
          <a:xfrm>
            <a:off x="247650" y="190500"/>
            <a:ext cx="17792700" cy="9464129"/>
          </a:xfrm>
          <a:prstGeom prst="rect">
            <a:avLst/>
          </a:prstGeom>
          <a:noFill/>
        </p:spPr>
        <p:txBody>
          <a:bodyPr wrap="square">
            <a:spAutoFit/>
          </a:bodyPr>
          <a:lstStyle/>
          <a:p>
            <a:pPr algn="ctr">
              <a:spcBef>
                <a:spcPts val="600"/>
              </a:spcBef>
              <a:spcAft>
                <a:spcPts val="600"/>
              </a:spcAft>
            </a:pPr>
            <a:r>
              <a:rPr lang="vi-VN" sz="4400" b="1" i="0" dirty="0">
                <a:solidFill>
                  <a:srgbClr val="000000"/>
                </a:solidFill>
                <a:effectLst/>
                <a:latin typeface="Calibri" panose="020F0502020204030204" pitchFamily="34" charset="0"/>
                <a:cs typeface="Calibri" panose="020F0502020204030204" pitchFamily="34" charset="0"/>
              </a:rPr>
              <a:t>Trí dũng song toàn</a:t>
            </a:r>
            <a:endParaRPr lang="vi-VN" sz="4400" b="1" i="0" dirty="0">
              <a:solidFill>
                <a:srgbClr val="000000"/>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a:t>
            </a:r>
            <a:r>
              <a:rPr lang="en-US" sz="3400" b="0" i="0" dirty="0">
                <a:solidFill>
                  <a:srgbClr val="000000"/>
                </a:solidFill>
                <a:effectLst/>
                <a:latin typeface="Calibri" panose="020F0502020204030204" pitchFamily="34" charset="0"/>
                <a:cs typeface="Calibri" panose="020F0502020204030204" pitchFamily="34" charset="0"/>
              </a:rPr>
              <a:t>Minh </a:t>
            </a:r>
            <a:r>
              <a:rPr lang="vi-VN" sz="3400" b="0" i="0" dirty="0">
                <a:solidFill>
                  <a:srgbClr val="000000"/>
                </a:solidFill>
                <a:effectLst/>
                <a:latin typeface="Calibri" panose="020F0502020204030204" pitchFamily="34" charset="0"/>
                <a:cs typeface="Calibri" panose="020F0502020204030204" pitchFamily="34" charset="0"/>
              </a:rPr>
              <a:t>liền hạ chỉ mời ông đến hỏi cho ra lẽ.</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Thám hoa vừa khóc vừa than rằng:</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Hôm nay là ngày giỗ cụ tổ năm đời của thần, nhưng thần không có mặt ở nhà để cúng giỗ. Thật là bất hiếu với tổ tiên!</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Vua Minh phán:</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Giang Văn Minh nghe vậy, bèn tâu:</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en-US" sz="3400" b="0" i="0" dirty="0">
                <a:solidFill>
                  <a:srgbClr val="000000"/>
                </a:solidFill>
                <a:effectLst/>
                <a:latin typeface="Calibri" panose="020F0502020204030204" pitchFamily="34" charset="0"/>
                <a:cs typeface="Calibri" panose="020F0502020204030204" pitchFamily="34" charset="0"/>
              </a:rPr>
              <a:t>	</a:t>
            </a:r>
            <a:r>
              <a:rPr lang="vi-VN" sz="3400" b="0" i="0" dirty="0">
                <a:solidFill>
                  <a:srgbClr val="000000"/>
                </a:solidFill>
                <a:effectLst/>
                <a:latin typeface="Calibri" panose="020F0502020204030204" pitchFamily="34" charset="0"/>
                <a:cs typeface="Calibri" panose="020F0502020204030204" pitchFamily="34" charset="0"/>
              </a:rPr>
              <a:t>- Vậy, tướng Liễu Thăng tử trận đã mấy trăm năm, sao h</a:t>
            </a:r>
            <a:r>
              <a:rPr lang="en-US" sz="3400" b="0" i="0" dirty="0">
                <a:solidFill>
                  <a:srgbClr val="000000"/>
                </a:solidFill>
                <a:effectLst/>
                <a:latin typeface="Calibri" panose="020F0502020204030204" pitchFamily="34" charset="0"/>
                <a:cs typeface="Calibri" panose="020F0502020204030204" pitchFamily="34" charset="0"/>
              </a:rPr>
              <a:t>ằ</a:t>
            </a:r>
            <a:r>
              <a:rPr lang="vi-VN" sz="3400" b="0" i="0" dirty="0">
                <a:solidFill>
                  <a:srgbClr val="000000"/>
                </a:solidFill>
                <a:effectLst/>
                <a:latin typeface="Calibri" panose="020F0502020204030204" pitchFamily="34" charset="0"/>
                <a:cs typeface="Calibri" panose="020F0502020204030204" pitchFamily="34" charset="0"/>
              </a:rPr>
              <a:t>ng năm nhà vua vẫn bắt nước tôi cử người mang lễ vật sang cúng giỗ?</a:t>
            </a:r>
            <a:endParaRPr lang="vi-VN" sz="3400" b="0" i="0" dirty="0">
              <a:solidFill>
                <a:srgbClr val="003399"/>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Biết đã mắc mưu sứ thần, vua Minh vẫn phải nói:</a:t>
            </a:r>
            <a:endParaRPr lang="en-US" sz="3400" dirty="0">
              <a:solidFill>
                <a:srgbClr val="003399"/>
              </a:solidFill>
              <a:latin typeface="Calibri" panose="020F0502020204030204" pitchFamily="34" charset="0"/>
              <a:cs typeface="Calibri" panose="020F0502020204030204" pitchFamily="34" charset="0"/>
            </a:endParaRPr>
          </a:p>
          <a:p>
            <a:pPr algn="just">
              <a:spcBef>
                <a:spcPts val="600"/>
              </a:spcBef>
            </a:pPr>
            <a:r>
              <a:rPr lang="en-US" sz="3400" b="0" i="0" dirty="0">
                <a:solidFill>
                  <a:srgbClr val="003399"/>
                </a:solidFill>
                <a:effectLst/>
                <a:latin typeface="Calibri" panose="020F0502020204030204" pitchFamily="34" charset="0"/>
                <a:cs typeface="Calibri" panose="020F0502020204030204" pitchFamily="34" charset="0"/>
              </a:rPr>
              <a:t>	- </a:t>
            </a:r>
            <a:r>
              <a:rPr lang="vi-VN" sz="3400" b="0" i="0" dirty="0">
                <a:solidFill>
                  <a:srgbClr val="000000"/>
                </a:solidFill>
                <a:effectLst/>
                <a:latin typeface="Calibri" panose="020F0502020204030204" pitchFamily="34" charset="0"/>
                <a:cs typeface="Calibri" panose="020F0502020204030204" pitchFamily="34" charset="0"/>
              </a:rPr>
              <a:t>Từ nay trở đi, nước ngươi không phải góp giỗ Liễu Thăng nữa.</a:t>
            </a:r>
            <a:endParaRPr lang="vi-VN" sz="3400" b="0" i="0" dirty="0">
              <a:solidFill>
                <a:srgbClr val="000000"/>
              </a:solidFill>
              <a:effectLst/>
              <a:latin typeface="Calibri" panose="020F0502020204030204" pitchFamily="34" charset="0"/>
              <a:cs typeface="Calibri" panose="020F0502020204030204" pitchFamily="34" charset="0"/>
            </a:endParaRPr>
          </a:p>
          <a:p>
            <a:pPr algn="just">
              <a:spcBef>
                <a:spcPts val="600"/>
              </a:spcBef>
            </a:pPr>
            <a:r>
              <a:rPr lang="vi-VN" sz="3400" b="0" i="0" dirty="0">
                <a:solidFill>
                  <a:srgbClr val="000000"/>
                </a:solidFill>
                <a:effectLst/>
                <a:latin typeface="Calibri" panose="020F0502020204030204" pitchFamily="34" charset="0"/>
                <a:cs typeface="Calibri" panose="020F0502020204030204" pitchFamily="34" charset="0"/>
              </a:rPr>
              <a:t>	</a:t>
            </a:r>
            <a:r>
              <a:rPr lang="vi-VN" sz="3400" dirty="0">
                <a:solidFill>
                  <a:srgbClr val="000000"/>
                </a:solidFill>
                <a:latin typeface="Calibri" panose="020F0502020204030204" pitchFamily="34" charset="0"/>
                <a:cs typeface="Calibri" panose="020F0502020204030204" pitchFamily="34" charset="0"/>
              </a:rPr>
              <a:t>Từ đó, nước ta mới thoát khỏi nạn mỗi năm cống nạp một tượng vàng để đền mạng Liễu </a:t>
            </a:r>
            <a:r>
              <a:rPr lang="vi-VN" sz="3400" dirty="0">
                <a:solidFill>
                  <a:srgbClr val="000000"/>
                </a:solidFill>
                <a:highlight>
                  <a:srgbClr val="FFF9EC"/>
                </a:highlight>
                <a:latin typeface="Calibri" panose="020F0502020204030204" pitchFamily="34" charset="0"/>
                <a:cs typeface="Calibri" panose="020F0502020204030204" pitchFamily="34" charset="0"/>
              </a:rPr>
              <a:t>Thăng.</a:t>
            </a:r>
            <a:endParaRPr lang="vi-VN" sz="3400" b="0" i="0" dirty="0">
              <a:solidFill>
                <a:srgbClr val="000000"/>
              </a:solidFill>
              <a:effectLst/>
              <a:highlight>
                <a:srgbClr val="FFF9EC"/>
              </a:highlight>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r="436"/>
          <a:stretch>
            <a:fillRect/>
          </a:stretch>
        </p:blipFill>
        <p:spPr>
          <a:xfrm>
            <a:off x="-762000" y="15062"/>
            <a:ext cx="19697700" cy="11072037"/>
          </a:xfrm>
          <a:prstGeom prst="rect">
            <a:avLst/>
          </a:prstGeom>
        </p:spPr>
      </p:pic>
      <p:sp>
        <p:nvSpPr>
          <p:cNvPr id="6" name="TextBox 5"/>
          <p:cNvSpPr txBox="1"/>
          <p:nvPr/>
        </p:nvSpPr>
        <p:spPr>
          <a:xfrm>
            <a:off x="423530" y="613542"/>
            <a:ext cx="17331070" cy="8617744"/>
          </a:xfrm>
          <a:prstGeom prst="rect">
            <a:avLst/>
          </a:prstGeom>
          <a:noFill/>
        </p:spPr>
        <p:txBody>
          <a:bodyPr wrap="square">
            <a:spAutoFit/>
          </a:bodyPr>
          <a:lstStyle/>
          <a:p>
            <a:pPr algn="just">
              <a:spcBef>
                <a:spcPts val="600"/>
              </a:spcBef>
              <a:spcAft>
                <a:spcPts val="600"/>
              </a:spcAft>
            </a:pPr>
            <a:r>
              <a:rPr lang="en-US" sz="3400" dirty="0">
                <a:solidFill>
                  <a:srgbClr val="000000"/>
                </a:solidFill>
              </a:rPr>
              <a:t>	</a:t>
            </a:r>
            <a:r>
              <a:rPr lang="vi-VN" sz="3400" dirty="0">
                <a:solidFill>
                  <a:srgbClr val="000000"/>
                </a:solidFill>
              </a:rPr>
              <a:t>Lần khác, khi Giang Văn Minh vào yết kiến, vua Minh sai một đại thần ra vế đối:</a:t>
            </a:r>
            <a:endParaRPr lang="vi-VN" sz="3400" dirty="0">
              <a:solidFill>
                <a:srgbClr val="000000"/>
              </a:solidFill>
            </a:endParaRPr>
          </a:p>
          <a:p>
            <a:pPr algn="just">
              <a:spcBef>
                <a:spcPts val="600"/>
              </a:spcBef>
              <a:spcAft>
                <a:spcPts val="600"/>
              </a:spcAft>
            </a:pPr>
            <a:r>
              <a:rPr lang="en-US" sz="3400" dirty="0">
                <a:solidFill>
                  <a:srgbClr val="000000"/>
                </a:solidFill>
              </a:rPr>
              <a:t>	</a:t>
            </a:r>
            <a:r>
              <a:rPr lang="vi-VN" sz="3400" dirty="0">
                <a:solidFill>
                  <a:srgbClr val="000000"/>
                </a:solidFill>
              </a:rPr>
              <a:t>- </a:t>
            </a:r>
            <a:r>
              <a:rPr lang="vi-VN" sz="3400" i="1" dirty="0">
                <a:solidFill>
                  <a:srgbClr val="000000"/>
                </a:solidFill>
              </a:rPr>
              <a:t>Đồng trụ đến giờ rêu vẫn mọc.</a:t>
            </a:r>
            <a:endParaRPr lang="vi-VN" sz="3400" i="1"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Biết họ ngạo mạn nhắc chuyện Mã Viện dẹp cuộc nổi dậy của Hai Bà Trưng, Giang Văn Minh </a:t>
            </a:r>
            <a:r>
              <a:rPr lang="vi-VN" sz="3400" dirty="0" err="1">
                <a:solidFill>
                  <a:srgbClr val="000000"/>
                </a:solidFill>
              </a:rPr>
              <a:t>cứng</a:t>
            </a:r>
            <a:r>
              <a:rPr lang="vi-VN" sz="3400" dirty="0">
                <a:solidFill>
                  <a:srgbClr val="000000"/>
                </a:solidFill>
              </a:rPr>
              <a:t> </a:t>
            </a:r>
            <a:r>
              <a:rPr lang="vi-VN" sz="3400" dirty="0" err="1">
                <a:solidFill>
                  <a:srgbClr val="000000"/>
                </a:solidFill>
              </a:rPr>
              <a:t>cỏi</a:t>
            </a:r>
            <a:r>
              <a:rPr lang="en-US" sz="3400" dirty="0">
                <a:solidFill>
                  <a:srgbClr val="000000"/>
                </a:solidFill>
              </a:rPr>
              <a:t> </a:t>
            </a:r>
            <a:r>
              <a:rPr lang="en-US" sz="3400" dirty="0" err="1">
                <a:solidFill>
                  <a:srgbClr val="000000"/>
                </a:solidFill>
                <a:latin typeface="Arial" panose="020B0604020202020204" pitchFamily="34" charset="0"/>
                <a:cs typeface="Arial" panose="020B0604020202020204" pitchFamily="34" charset="0"/>
              </a:rPr>
              <a:t>đối</a:t>
            </a:r>
            <a:r>
              <a:rPr lang="en-US" sz="3400" dirty="0">
                <a:solidFill>
                  <a:srgbClr val="000000"/>
                </a:solidFill>
                <a:latin typeface="Arial" panose="020B0604020202020204" pitchFamily="34" charset="0"/>
                <a:cs typeface="Arial" panose="020B0604020202020204" pitchFamily="34" charset="0"/>
              </a:rPr>
              <a:t> </a:t>
            </a:r>
            <a:r>
              <a:rPr lang="en-US" sz="3400" dirty="0" err="1">
                <a:solidFill>
                  <a:srgbClr val="000000"/>
                </a:solidFill>
                <a:latin typeface="Arial" panose="020B0604020202020204" pitchFamily="34" charset="0"/>
                <a:cs typeface="Arial" panose="020B0604020202020204" pitchFamily="34" charset="0"/>
              </a:rPr>
              <a:t>lại</a:t>
            </a:r>
            <a:r>
              <a:rPr lang="en-US" sz="3400" dirty="0">
                <a:solidFill>
                  <a:srgbClr val="000000"/>
                </a:solidFill>
                <a:latin typeface="Arial" panose="020B0604020202020204" pitchFamily="34" charset="0"/>
                <a:cs typeface="Arial" panose="020B0604020202020204" pitchFamily="34" charset="0"/>
              </a:rPr>
              <a:t> </a:t>
            </a:r>
            <a:r>
              <a:rPr lang="en-US" sz="3400" dirty="0" err="1">
                <a:solidFill>
                  <a:srgbClr val="000000"/>
                </a:solidFill>
                <a:latin typeface="Arial" panose="020B0604020202020204" pitchFamily="34" charset="0"/>
                <a:cs typeface="Arial" panose="020B0604020202020204" pitchFamily="34" charset="0"/>
              </a:rPr>
              <a:t>ngay</a:t>
            </a:r>
            <a:r>
              <a:rPr lang="en-US" sz="3400" dirty="0">
                <a:solidFill>
                  <a:srgbClr val="000000"/>
                </a:solidFill>
              </a:rPr>
              <a:t>:</a:t>
            </a:r>
            <a:r>
              <a:rPr lang="vi-VN" sz="3400" dirty="0">
                <a:solidFill>
                  <a:srgbClr val="000000"/>
                </a:solidFill>
              </a:rPr>
              <a:t> </a:t>
            </a:r>
            <a:endParaRPr lang="en-US" sz="3400" dirty="0">
              <a:solidFill>
                <a:srgbClr val="000000"/>
              </a:solidFill>
            </a:endParaRPr>
          </a:p>
          <a:p>
            <a:pPr algn="just">
              <a:spcBef>
                <a:spcPts val="600"/>
              </a:spcBef>
              <a:spcAft>
                <a:spcPts val="600"/>
              </a:spcAft>
            </a:pPr>
            <a:r>
              <a:rPr lang="en-US" sz="3400" i="1" dirty="0">
                <a:solidFill>
                  <a:srgbClr val="000000"/>
                </a:solidFill>
              </a:rPr>
              <a:t>	</a:t>
            </a:r>
            <a:r>
              <a:rPr lang="vi-VN" sz="3400" i="1" dirty="0">
                <a:solidFill>
                  <a:srgbClr val="000000"/>
                </a:solidFill>
              </a:rPr>
              <a:t>- Bạch Đằng thuở trước máu còn loang.</a:t>
            </a:r>
            <a:endParaRPr lang="vi-VN" sz="3400" i="1"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Thấy sứ thần Việt Nam dám lấy việc quân đội cả ba triều đại Nam Hán, Tống và Nguyên đều thảm bại trên sông Bạch Đằng để đối lại, vua Minh giận quá, sai người ám hại ông.</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Thi hài Giang Văn Minh được đưa về nước. Vua Lê Thần Tông đến tận linh cữu ông, khóc rằng:</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 Sứ thần không làm nhục mệnh vua, xứng đáng là anh hùng thiên cổ.</a:t>
            </a:r>
            <a:endParaRPr lang="vi-VN" sz="3400" dirty="0">
              <a:solidFill>
                <a:srgbClr val="003399"/>
              </a:solidFill>
            </a:endParaRPr>
          </a:p>
          <a:p>
            <a:pPr algn="just">
              <a:spcBef>
                <a:spcPts val="600"/>
              </a:spcBef>
              <a:spcAft>
                <a:spcPts val="600"/>
              </a:spcAft>
            </a:pPr>
            <a:r>
              <a:rPr lang="en-US" sz="3400" dirty="0">
                <a:solidFill>
                  <a:srgbClr val="000000"/>
                </a:solidFill>
              </a:rPr>
              <a:t>	</a:t>
            </a:r>
            <a:r>
              <a:rPr lang="vi-VN" sz="3400" dirty="0">
                <a:solidFill>
                  <a:srgbClr val="000000"/>
                </a:solidFill>
              </a:rPr>
              <a:t>Điếu văn của vua Lê còn có câu: “Ai cũng sống, sống như ông, thật đáng sống. Ai cũng chết, chết như ông, chết như sống</a:t>
            </a:r>
            <a:r>
              <a:rPr lang="en-US" sz="3400" dirty="0">
                <a:solidFill>
                  <a:srgbClr val="000000"/>
                </a:solidFill>
              </a:rPr>
              <a:t>.</a:t>
            </a:r>
            <a:r>
              <a:rPr lang="vi-VN" sz="3400" dirty="0">
                <a:solidFill>
                  <a:srgbClr val="000000"/>
                </a:solidFill>
              </a:rPr>
              <a:t>’’</a:t>
            </a:r>
            <a:endParaRPr lang="vi-VN" sz="3400" dirty="0">
              <a:solidFill>
                <a:srgbClr val="003399"/>
              </a:solidFill>
            </a:endParaRPr>
          </a:p>
          <a:p>
            <a:pPr algn="r">
              <a:spcBef>
                <a:spcPts val="600"/>
              </a:spcBef>
              <a:spcAft>
                <a:spcPts val="600"/>
              </a:spcAft>
            </a:pPr>
            <a:r>
              <a:rPr lang="vi-VN" sz="3200" dirty="0">
                <a:solidFill>
                  <a:srgbClr val="000000"/>
                </a:solidFill>
              </a:rPr>
              <a:t>Theo ĐINH XUÂN LÂM – TRƯƠNG HỮU QU</a:t>
            </a:r>
            <a:r>
              <a:rPr lang="en-US" sz="3600" dirty="0">
                <a:solidFill>
                  <a:srgbClr val="000000"/>
                </a:solidFill>
              </a:rPr>
              <a:t>Ý</a:t>
            </a:r>
            <a:r>
              <a:rPr lang="vi-VN" sz="3200" dirty="0">
                <a:solidFill>
                  <a:srgbClr val="000000"/>
                </a:solidFill>
              </a:rPr>
              <a:t>NH và TRUNG LƯU</a:t>
            </a:r>
            <a:endParaRPr lang="vi-VN" sz="3200" dirty="0">
              <a:solidFill>
                <a:srgbClr val="003399"/>
              </a:solidFill>
            </a:endParaRPr>
          </a:p>
        </p:txBody>
      </p:sp>
    </p:spTree>
  </p:cSld>
  <p:clrMapOvr>
    <a:masterClrMapping/>
  </p:clrMapOvr>
</p:sld>
</file>

<file path=ppt/tags/tag1.xml><?xml version="1.0" encoding="utf-8"?>
<p:tagLst xmlns:p="http://schemas.openxmlformats.org/presentationml/2006/main">
  <p:tag name="INKNOELEADERBOARD" val="12618879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6185</Words>
  <Application>WPS Presentation</Application>
  <PresentationFormat>Custom</PresentationFormat>
  <Paragraphs>256</Paragraphs>
  <Slides>31</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Arial</vt:lpstr>
      <vt:lpstr>SimSun</vt:lpstr>
      <vt:lpstr>Wingdings</vt:lpstr>
      <vt:lpstr>Calibri</vt:lpstr>
      <vt:lpstr>#9Slide05 SVNBulgary</vt:lpstr>
      <vt:lpstr>Lazydog</vt:lpstr>
      <vt:lpstr>Segoe Print</vt:lpstr>
      <vt:lpstr>Cambria</vt:lpstr>
      <vt:lpstr>Microsoft YaHei</vt:lpstr>
      <vt:lpstr>Arial Unicode MS</vt:lpstr>
      <vt:lpstr>Times New Roman</vt:lpstr>
      <vt:lpstr>Noto Serif</vt:lpstr>
      <vt:lpstr>Amazone</vt:lpstr>
      <vt:lpstr>#9Slide05 Pattaya</vt:lpstr>
      <vt:lpstr>Bryndan Write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acer</cp:lastModifiedBy>
  <cp:revision>11</cp:revision>
  <dcterms:created xsi:type="dcterms:W3CDTF">2006-08-16T00:00:00Z</dcterms:created>
  <dcterms:modified xsi:type="dcterms:W3CDTF">2023-02-06T13:38:06Z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C5EC202E5A3F48AF8942094D8D591C7B</vt:lpwstr>
  </property>
  <property fmtid="{D5CDD505-2E9C-101B-9397-08002B2CF9AE}" pid="3" name="KSOProductBuildVer">
    <vt:lpwstr>1033-11.2.0.11440</vt:lpwstr>
  </property>
</Properties>
</file>