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notesMasterIdLst>
    <p:notesMasterId r:id="rId25"/>
  </p:notesMasterIdLst>
  <p:sldIdLst>
    <p:sldId id="265" r:id="rId4"/>
    <p:sldId id="256" r:id="rId5"/>
    <p:sldId id="284" r:id="rId6"/>
    <p:sldId id="266" r:id="rId7"/>
    <p:sldId id="261" r:id="rId8"/>
    <p:sldId id="273" r:id="rId9"/>
    <p:sldId id="269" r:id="rId10"/>
    <p:sldId id="272" r:id="rId11"/>
    <p:sldId id="274" r:id="rId12"/>
    <p:sldId id="275" r:id="rId13"/>
    <p:sldId id="276" r:id="rId14"/>
    <p:sldId id="277" r:id="rId15"/>
    <p:sldId id="279" r:id="rId16"/>
    <p:sldId id="270" r:id="rId17"/>
    <p:sldId id="278" r:id="rId18"/>
    <p:sldId id="280" r:id="rId19"/>
    <p:sldId id="281" r:id="rId20"/>
    <p:sldId id="282" r:id="rId21"/>
    <p:sldId id="283" r:id="rId22"/>
    <p:sldId id="271" r:id="rId23"/>
    <p:sldId id="263" r:id="rId24"/>
  </p:sldIdLst>
  <p:sldSz cx="18288000" cy="10287000"/>
  <p:notesSz cx="6858000" cy="9144000"/>
  <p:embeddedFontLst>
    <p:embeddedFont>
      <p:font typeface="#9Slide03 Prompt Black" panose="020B0604020202020204" charset="-34"/>
      <p:bold r:id="rId26"/>
    </p:embeddedFont>
    <p:embeddedFont>
      <p:font typeface="Calibri" panose="020F0502020204030204" pitchFamily="34" charset="0"/>
      <p:regular r:id="rId27"/>
      <p:bold r:id="rId28"/>
      <p:italic r:id="rId29"/>
      <p:boldItalic r:id="rId30"/>
    </p:embeddedFont>
    <p:embeddedFont>
      <p:font typeface="#9Slide03 Arima Madurai Black" panose="020B0604020202020204" charset="0"/>
      <p:regular r:id="rId31"/>
      <p:bold r:id="rId32"/>
    </p:embeddedFont>
    <p:embeddedFont>
      <p:font typeface="TH Gyoza Black" panose="020B0604020202020204" charset="0"/>
      <p:bold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hần Mặc định" id="{18EA26AF-C400-4E87-9708-701EC12E9C0F}">
          <p14:sldIdLst>
            <p14:sldId id="265"/>
            <p14:sldId id="256"/>
          </p14:sldIdLst>
        </p14:section>
        <p14:section name="Mục Tóm tắt" id="{8FA400CD-118F-4269-8DD0-B9569294B581}">
          <p14:sldIdLst>
            <p14:sldId id="284"/>
          </p14:sldIdLst>
        </p14:section>
        <p14:section name="Mục 1" id="{3CECBD12-8CCF-4C6C-9A47-1D96EA20F8B9}">
          <p14:sldIdLst>
            <p14:sldId id="266"/>
            <p14:sldId id="261"/>
            <p14:sldId id="273"/>
          </p14:sldIdLst>
        </p14:section>
        <p14:section name="Mục 2" id="{8EA2DBA9-E67D-4590-BE47-F027A3663FF2}">
          <p14:sldIdLst>
            <p14:sldId id="269"/>
            <p14:sldId id="272"/>
            <p14:sldId id="274"/>
            <p14:sldId id="275"/>
            <p14:sldId id="276"/>
            <p14:sldId id="277"/>
            <p14:sldId id="279"/>
          </p14:sldIdLst>
        </p14:section>
        <p14:section name="Mục 3" id="{79A2868C-3FEB-4E69-9AD4-86A22C6A4460}">
          <p14:sldIdLst>
            <p14:sldId id="270"/>
            <p14:sldId id="278"/>
            <p14:sldId id="280"/>
            <p14:sldId id="281"/>
            <p14:sldId id="282"/>
            <p14:sldId id="283"/>
          </p14:sldIdLst>
        </p14:section>
        <p14:section name="Mục 4" id="{301C6AC5-E261-47C4-8057-EDD6BB0334FA}">
          <p14:sldIdLst>
            <p14:sldId id="271"/>
            <p14:sldId id="26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4D00"/>
    <a:srgbClr val="FFFFFF"/>
    <a:srgbClr val="2C0084"/>
    <a:srgbClr val="00844D"/>
    <a:srgbClr val="B60070"/>
    <a:srgbClr val="EFEEB6"/>
    <a:srgbClr val="E6E9ED"/>
    <a:srgbClr val="FFFFF3"/>
    <a:srgbClr val="FEE3AC"/>
    <a:srgbClr val="FFBD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94622" autoAdjust="0"/>
  </p:normalViewPr>
  <p:slideViewPr>
    <p:cSldViewPr>
      <p:cViewPr varScale="1">
        <p:scale>
          <a:sx n="47" d="100"/>
          <a:sy n="47" d="100"/>
        </p:scale>
        <p:origin x="69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1.fntdata"/><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33" Type="http://schemas.openxmlformats.org/officeDocument/2006/relationships/font" Target="fonts/font8.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7.fntdata"/><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3.fntdata"/><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6.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8B0C89-190C-45B8-9D4A-FFBD6153922E}" type="datetimeFigureOut">
              <a:rPr lang="en-US" smtClean="0"/>
              <a:t>10/13/2024</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1860B8-A54B-499C-A3C7-E63478A8221F}" type="slidenum">
              <a:rPr lang="en-US" smtClean="0"/>
              <a:t>‹#›</a:t>
            </a:fld>
            <a:endParaRPr lang="en-US"/>
          </a:p>
        </p:txBody>
      </p:sp>
    </p:spTree>
    <p:extLst>
      <p:ext uri="{BB962C8B-B14F-4D97-AF65-F5344CB8AC3E}">
        <p14:creationId xmlns:p14="http://schemas.microsoft.com/office/powerpoint/2010/main" val="20663220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054431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18208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44888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80278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099341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211424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824566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94200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16877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881837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440626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605043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44457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95733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93658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43529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012322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2944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60341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252342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529291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4162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9Slide.vn - 2019">
            <a:extLst>
              <a:ext uri="{FF2B5EF4-FFF2-40B4-BE49-F238E27FC236}">
                <a16:creationId xmlns:a16="http://schemas.microsoft.com/office/drawing/2014/main" id="{499954E2-78D3-6B94-6E54-D0D05E4EB82A}"/>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9Slide.vn - 2019">
            <a:extLst>
              <a:ext uri="{FF2B5EF4-FFF2-40B4-BE49-F238E27FC236}">
                <a16:creationId xmlns:a16="http://schemas.microsoft.com/office/drawing/2014/main" id="{303AD752-7BE4-BA76-A1B4-85FE3441C4D2}"/>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2403226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9Slide.vn - 2019">
            <a:extLst>
              <a:ext uri="{FF2B5EF4-FFF2-40B4-BE49-F238E27FC236}">
                <a16:creationId xmlns:a16="http://schemas.microsoft.com/office/drawing/2014/main" id="{6B2B2C3F-C3B3-BDF3-B8E4-FCA26220E998}"/>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49796745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2.png"/><Relationship Id="rId1" Type="http://schemas.openxmlformats.org/officeDocument/2006/relationships/slideLayout" Target="../slideLayouts/slideLayout18.xml"/><Relationship Id="rId6" Type="http://schemas.openxmlformats.org/officeDocument/2006/relationships/image" Target="../media/image38.png"/><Relationship Id="rId5" Type="http://schemas.openxmlformats.org/officeDocument/2006/relationships/image" Target="../media/image31.sv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13" Type="http://schemas.openxmlformats.org/officeDocument/2006/relationships/image" Target="../media/image68.svg"/><Relationship Id="rId18" Type="http://schemas.openxmlformats.org/officeDocument/2006/relationships/image" Target="../media/image47.png"/><Relationship Id="rId26" Type="http://schemas.openxmlformats.org/officeDocument/2006/relationships/image" Target="../media/image29.png"/><Relationship Id="rId3" Type="http://schemas.openxmlformats.org/officeDocument/2006/relationships/image" Target="../media/image58.svg"/><Relationship Id="rId21" Type="http://schemas.openxmlformats.org/officeDocument/2006/relationships/image" Target="../media/image76.svg"/><Relationship Id="rId34" Type="http://schemas.openxmlformats.org/officeDocument/2006/relationships/image" Target="../media/image51.png"/><Relationship Id="rId7" Type="http://schemas.openxmlformats.org/officeDocument/2006/relationships/image" Target="../media/image62.svg"/><Relationship Id="rId12" Type="http://schemas.openxmlformats.org/officeDocument/2006/relationships/image" Target="../media/image44.png"/><Relationship Id="rId17" Type="http://schemas.openxmlformats.org/officeDocument/2006/relationships/image" Target="../media/image72.svg"/><Relationship Id="rId25" Type="http://schemas.openxmlformats.org/officeDocument/2006/relationships/image" Target="../media/image45.svg"/><Relationship Id="rId33" Type="http://schemas.openxmlformats.org/officeDocument/2006/relationships/image" Target="../media/image80.svg"/><Relationship Id="rId2" Type="http://schemas.openxmlformats.org/officeDocument/2006/relationships/image" Target="../media/image39.png"/><Relationship Id="rId16" Type="http://schemas.openxmlformats.org/officeDocument/2006/relationships/image" Target="../media/image46.png"/><Relationship Id="rId20" Type="http://schemas.openxmlformats.org/officeDocument/2006/relationships/image" Target="../media/image48.png"/><Relationship Id="rId29" Type="http://schemas.openxmlformats.org/officeDocument/2006/relationships/image" Target="../media/image51.svg"/><Relationship Id="rId1" Type="http://schemas.openxmlformats.org/officeDocument/2006/relationships/slideLayout" Target="../slideLayouts/slideLayout29.xml"/><Relationship Id="rId6" Type="http://schemas.openxmlformats.org/officeDocument/2006/relationships/image" Target="../media/image41.png"/><Relationship Id="rId11" Type="http://schemas.openxmlformats.org/officeDocument/2006/relationships/image" Target="../media/image66.svg"/><Relationship Id="rId24" Type="http://schemas.openxmlformats.org/officeDocument/2006/relationships/image" Target="../media/image28.png"/><Relationship Id="rId32" Type="http://schemas.openxmlformats.org/officeDocument/2006/relationships/image" Target="../media/image50.png"/><Relationship Id="rId5" Type="http://schemas.openxmlformats.org/officeDocument/2006/relationships/image" Target="../media/image60.svg"/><Relationship Id="rId15" Type="http://schemas.openxmlformats.org/officeDocument/2006/relationships/image" Target="../media/image70.svg"/><Relationship Id="rId23" Type="http://schemas.openxmlformats.org/officeDocument/2006/relationships/image" Target="../media/image78.svg"/><Relationship Id="rId28" Type="http://schemas.openxmlformats.org/officeDocument/2006/relationships/image" Target="../media/image31.png"/><Relationship Id="rId10" Type="http://schemas.openxmlformats.org/officeDocument/2006/relationships/image" Target="../media/image43.png"/><Relationship Id="rId19" Type="http://schemas.openxmlformats.org/officeDocument/2006/relationships/image" Target="../media/image74.svg"/><Relationship Id="rId31" Type="http://schemas.openxmlformats.org/officeDocument/2006/relationships/image" Target="../media/image53.svg"/><Relationship Id="rId4" Type="http://schemas.openxmlformats.org/officeDocument/2006/relationships/image" Target="../media/image40.png"/><Relationship Id="rId9" Type="http://schemas.openxmlformats.org/officeDocument/2006/relationships/image" Target="../media/image64.svg"/><Relationship Id="rId14" Type="http://schemas.openxmlformats.org/officeDocument/2006/relationships/image" Target="../media/image45.png"/><Relationship Id="rId22" Type="http://schemas.openxmlformats.org/officeDocument/2006/relationships/image" Target="../media/image49.png"/><Relationship Id="rId27" Type="http://schemas.openxmlformats.org/officeDocument/2006/relationships/image" Target="../media/image47.svg"/><Relationship Id="rId30" Type="http://schemas.openxmlformats.org/officeDocument/2006/relationships/image" Target="../media/image36.png"/><Relationship Id="rId35" Type="http://schemas.openxmlformats.org/officeDocument/2006/relationships/image" Target="../media/image52.png"/><Relationship Id="rId8" Type="http://schemas.openxmlformats.org/officeDocument/2006/relationships/image" Target="../media/image42.png"/></Relationships>
</file>

<file path=ppt/slides/_rels/slide12.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19.svg"/><Relationship Id="rId7" Type="http://schemas.openxmlformats.org/officeDocument/2006/relationships/image" Target="../media/image50.png"/><Relationship Id="rId2" Type="http://schemas.openxmlformats.org/officeDocument/2006/relationships/image" Target="../media/image12.png"/><Relationship Id="rId1" Type="http://schemas.openxmlformats.org/officeDocument/2006/relationships/slideLayout" Target="../slideLayouts/slideLayout18.xml"/><Relationship Id="rId6" Type="http://schemas.openxmlformats.org/officeDocument/2006/relationships/image" Target="../media/image52.png"/><Relationship Id="rId5" Type="http://schemas.openxmlformats.org/officeDocument/2006/relationships/image" Target="../media/image31.svg"/><Relationship Id="rId4" Type="http://schemas.openxmlformats.org/officeDocument/2006/relationships/image" Target="../media/image18.png"/><Relationship Id="rId9" Type="http://schemas.openxmlformats.org/officeDocument/2006/relationships/image" Target="../media/image51.png"/></Relationships>
</file>

<file path=ppt/slides/_rels/slide13.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80.svg"/><Relationship Id="rId2" Type="http://schemas.openxmlformats.org/officeDocument/2006/relationships/image" Target="../media/image12.png"/><Relationship Id="rId1" Type="http://schemas.openxmlformats.org/officeDocument/2006/relationships/slideLayout" Target="../slideLayouts/slideLayout18.xml"/><Relationship Id="rId6" Type="http://schemas.openxmlformats.org/officeDocument/2006/relationships/image" Target="../media/image50.png"/><Relationship Id="rId5" Type="http://schemas.openxmlformats.org/officeDocument/2006/relationships/image" Target="../media/image31.sv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31.svg"/><Relationship Id="rId18" Type="http://schemas.openxmlformats.org/officeDocument/2006/relationships/image" Target="../media/image24.png"/><Relationship Id="rId3" Type="http://schemas.openxmlformats.org/officeDocument/2006/relationships/slideLayout" Target="../slideLayouts/slideLayout18.xml"/><Relationship Id="rId21" Type="http://schemas.openxmlformats.org/officeDocument/2006/relationships/image" Target="../media/image29.svg"/><Relationship Id="rId7" Type="http://schemas.openxmlformats.org/officeDocument/2006/relationships/image" Target="../media/image19.svg"/><Relationship Id="rId12" Type="http://schemas.openxmlformats.org/officeDocument/2006/relationships/image" Target="../media/image18.png"/><Relationship Id="rId17" Type="http://schemas.openxmlformats.org/officeDocument/2006/relationships/image" Target="../media/image23.svg"/><Relationship Id="rId2" Type="http://schemas.openxmlformats.org/officeDocument/2006/relationships/video" Target="../media/media1.mp4"/><Relationship Id="rId16" Type="http://schemas.openxmlformats.org/officeDocument/2006/relationships/image" Target="../media/image14.png"/><Relationship Id="rId20" Type="http://schemas.openxmlformats.org/officeDocument/2006/relationships/image" Target="../media/image17.png"/><Relationship Id="rId1" Type="http://schemas.microsoft.com/office/2007/relationships/media" Target="../media/media1.mp4"/><Relationship Id="rId6" Type="http://schemas.openxmlformats.org/officeDocument/2006/relationships/image" Target="../media/image12.png"/><Relationship Id="rId11" Type="http://schemas.openxmlformats.org/officeDocument/2006/relationships/image" Target="../media/image27.svg"/><Relationship Id="rId24" Type="http://schemas.openxmlformats.org/officeDocument/2006/relationships/image" Target="../media/image25.jpeg"/><Relationship Id="rId5" Type="http://schemas.openxmlformats.org/officeDocument/2006/relationships/image" Target="../media/image17.svg"/><Relationship Id="rId15" Type="http://schemas.openxmlformats.org/officeDocument/2006/relationships/image" Target="../media/image21.svg"/><Relationship Id="rId23" Type="http://schemas.openxmlformats.org/officeDocument/2006/relationships/image" Target="../media/image25.svg"/><Relationship Id="rId10" Type="http://schemas.openxmlformats.org/officeDocument/2006/relationships/image" Target="../media/image16.png"/><Relationship Id="rId19" Type="http://schemas.openxmlformats.org/officeDocument/2006/relationships/image" Target="../media/image39.svg"/><Relationship Id="rId4" Type="http://schemas.openxmlformats.org/officeDocument/2006/relationships/image" Target="../media/image11.png"/><Relationship Id="rId9" Type="http://schemas.openxmlformats.org/officeDocument/2006/relationships/image" Target="../media/image37.svg"/><Relationship Id="rId14" Type="http://schemas.openxmlformats.org/officeDocument/2006/relationships/image" Target="../media/image13.png"/><Relationship Id="rId22" Type="http://schemas.openxmlformats.org/officeDocument/2006/relationships/image" Target="../media/image15.png"/></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90.svg"/><Relationship Id="rId3" Type="http://schemas.openxmlformats.org/officeDocument/2006/relationships/image" Target="../media/image84.svg"/><Relationship Id="rId7" Type="http://schemas.openxmlformats.org/officeDocument/2006/relationships/image" Target="../media/image19.svg"/><Relationship Id="rId12" Type="http://schemas.openxmlformats.org/officeDocument/2006/relationships/image" Target="../media/image56.png"/><Relationship Id="rId17" Type="http://schemas.openxmlformats.org/officeDocument/2006/relationships/image" Target="../media/image94.svg"/><Relationship Id="rId2" Type="http://schemas.openxmlformats.org/officeDocument/2006/relationships/image" Target="../media/image53.png"/><Relationship Id="rId16" Type="http://schemas.openxmlformats.org/officeDocument/2006/relationships/image" Target="../media/image58.png"/><Relationship Id="rId1" Type="http://schemas.openxmlformats.org/officeDocument/2006/relationships/slideLayout" Target="../slideLayouts/slideLayout18.xml"/><Relationship Id="rId6" Type="http://schemas.openxmlformats.org/officeDocument/2006/relationships/image" Target="../media/image12.png"/><Relationship Id="rId11" Type="http://schemas.openxmlformats.org/officeDocument/2006/relationships/image" Target="../media/image88.svg"/><Relationship Id="rId5" Type="http://schemas.openxmlformats.org/officeDocument/2006/relationships/image" Target="../media/image86.svg"/><Relationship Id="rId15" Type="http://schemas.openxmlformats.org/officeDocument/2006/relationships/image" Target="../media/image92.svg"/><Relationship Id="rId10"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31.svg"/><Relationship Id="rId14" Type="http://schemas.openxmlformats.org/officeDocument/2006/relationships/image" Target="../media/image57.png"/></Relationships>
</file>

<file path=ppt/slides/_rels/slide16.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86.svg"/><Relationship Id="rId3" Type="http://schemas.openxmlformats.org/officeDocument/2006/relationships/image" Target="../media/image84.svg"/><Relationship Id="rId7" Type="http://schemas.openxmlformats.org/officeDocument/2006/relationships/image" Target="../media/image90.svg"/><Relationship Id="rId12"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8.xml"/><Relationship Id="rId6" Type="http://schemas.openxmlformats.org/officeDocument/2006/relationships/image" Target="../media/image56.png"/><Relationship Id="rId11" Type="http://schemas.openxmlformats.org/officeDocument/2006/relationships/image" Target="../media/image94.svg"/><Relationship Id="rId5" Type="http://schemas.openxmlformats.org/officeDocument/2006/relationships/image" Target="../media/image88.svg"/><Relationship Id="rId10" Type="http://schemas.openxmlformats.org/officeDocument/2006/relationships/image" Target="../media/image58.png"/><Relationship Id="rId4" Type="http://schemas.openxmlformats.org/officeDocument/2006/relationships/image" Target="../media/image55.png"/><Relationship Id="rId9" Type="http://schemas.openxmlformats.org/officeDocument/2006/relationships/image" Target="../media/image92.svg"/></Relationships>
</file>

<file path=ppt/slides/_rels/slide1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84.svg"/><Relationship Id="rId7" Type="http://schemas.openxmlformats.org/officeDocument/2006/relationships/image" Target="../media/image90.svg"/><Relationship Id="rId2" Type="http://schemas.openxmlformats.org/officeDocument/2006/relationships/image" Target="../media/image53.png"/><Relationship Id="rId1" Type="http://schemas.openxmlformats.org/officeDocument/2006/relationships/slideLayout" Target="../slideLayouts/slideLayout18.xml"/><Relationship Id="rId6" Type="http://schemas.openxmlformats.org/officeDocument/2006/relationships/image" Target="../media/image56.png"/><Relationship Id="rId5" Type="http://schemas.openxmlformats.org/officeDocument/2006/relationships/image" Target="../media/image88.svg"/><Relationship Id="rId10" Type="http://schemas.openxmlformats.org/officeDocument/2006/relationships/image" Target="../media/image59.png"/><Relationship Id="rId4" Type="http://schemas.openxmlformats.org/officeDocument/2006/relationships/image" Target="../media/image55.png"/><Relationship Id="rId9" Type="http://schemas.openxmlformats.org/officeDocument/2006/relationships/image" Target="../media/image86.svg"/></Relationships>
</file>

<file path=ppt/slides/_rels/slide1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84.svg"/><Relationship Id="rId7" Type="http://schemas.openxmlformats.org/officeDocument/2006/relationships/image" Target="../media/image92.svg"/><Relationship Id="rId2" Type="http://schemas.openxmlformats.org/officeDocument/2006/relationships/image" Target="../media/image53.png"/><Relationship Id="rId1" Type="http://schemas.openxmlformats.org/officeDocument/2006/relationships/slideLayout" Target="../slideLayouts/slideLayout18.xml"/><Relationship Id="rId6" Type="http://schemas.openxmlformats.org/officeDocument/2006/relationships/image" Target="../media/image57.png"/><Relationship Id="rId5" Type="http://schemas.openxmlformats.org/officeDocument/2006/relationships/image" Target="../media/image86.sv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94.svg"/></Relationships>
</file>

<file path=ppt/slides/_rels/slide19.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80.svg"/><Relationship Id="rId2" Type="http://schemas.openxmlformats.org/officeDocument/2006/relationships/image" Target="../media/image12.png"/><Relationship Id="rId1" Type="http://schemas.openxmlformats.org/officeDocument/2006/relationships/slideLayout" Target="../slideLayouts/slideLayout18.xml"/><Relationship Id="rId6" Type="http://schemas.openxmlformats.org/officeDocument/2006/relationships/image" Target="../media/image50.png"/><Relationship Id="rId5" Type="http://schemas.openxmlformats.org/officeDocument/2006/relationships/image" Target="../media/image31.sv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1.png"/><Relationship Id="rId18" Type="http://schemas.openxmlformats.org/officeDocument/2006/relationships/image" Target="../media/image21.svg"/><Relationship Id="rId26" Type="http://schemas.openxmlformats.org/officeDocument/2006/relationships/image" Target="../media/image29.svg"/><Relationship Id="rId3" Type="http://schemas.openxmlformats.org/officeDocument/2006/relationships/image" Target="../media/image5.png"/><Relationship Id="rId21" Type="http://schemas.openxmlformats.org/officeDocument/2006/relationships/image" Target="../media/image15.png"/><Relationship Id="rId7" Type="http://schemas.openxmlformats.org/officeDocument/2006/relationships/image" Target="../media/image7.png"/><Relationship Id="rId12" Type="http://schemas.openxmlformats.org/officeDocument/2006/relationships/image" Target="../media/image15.svg"/><Relationship Id="rId17" Type="http://schemas.openxmlformats.org/officeDocument/2006/relationships/image" Target="../media/image13.png"/><Relationship Id="rId25" Type="http://schemas.openxmlformats.org/officeDocument/2006/relationships/image" Target="../media/image17.png"/><Relationship Id="rId2" Type="http://schemas.openxmlformats.org/officeDocument/2006/relationships/image" Target="../media/image4.png"/><Relationship Id="rId16" Type="http://schemas.openxmlformats.org/officeDocument/2006/relationships/image" Target="../media/image19.svg"/><Relationship Id="rId20" Type="http://schemas.openxmlformats.org/officeDocument/2006/relationships/image" Target="../media/image23.sv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0.png"/><Relationship Id="rId24" Type="http://schemas.openxmlformats.org/officeDocument/2006/relationships/image" Target="../media/image27.svg"/><Relationship Id="rId5" Type="http://schemas.openxmlformats.org/officeDocument/2006/relationships/image" Target="../media/image6.png"/><Relationship Id="rId15" Type="http://schemas.openxmlformats.org/officeDocument/2006/relationships/image" Target="../media/image12.png"/><Relationship Id="rId23" Type="http://schemas.openxmlformats.org/officeDocument/2006/relationships/image" Target="../media/image16.png"/><Relationship Id="rId28" Type="http://schemas.openxmlformats.org/officeDocument/2006/relationships/image" Target="../media/image31.svg"/><Relationship Id="rId10" Type="http://schemas.openxmlformats.org/officeDocument/2006/relationships/image" Target="../media/image9.png"/><Relationship Id="rId19" Type="http://schemas.openxmlformats.org/officeDocument/2006/relationships/image" Target="../media/image14.png"/><Relationship Id="rId4" Type="http://schemas.openxmlformats.org/officeDocument/2006/relationships/image" Target="../media/image7.svg"/><Relationship Id="rId9" Type="http://schemas.openxmlformats.org/officeDocument/2006/relationships/image" Target="../media/image8.png"/><Relationship Id="rId14" Type="http://schemas.openxmlformats.org/officeDocument/2006/relationships/image" Target="../media/image17.svg"/><Relationship Id="rId22" Type="http://schemas.openxmlformats.org/officeDocument/2006/relationships/image" Target="../media/image25.svg"/><Relationship Id="rId27" Type="http://schemas.openxmlformats.org/officeDocument/2006/relationships/image" Target="../media/image18.png"/></Relationships>
</file>

<file path=ppt/slides/_rels/slide2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31.svg"/><Relationship Id="rId18" Type="http://schemas.openxmlformats.org/officeDocument/2006/relationships/image" Target="../media/image24.png"/><Relationship Id="rId3" Type="http://schemas.openxmlformats.org/officeDocument/2006/relationships/slideLayout" Target="../slideLayouts/slideLayout18.xml"/><Relationship Id="rId21" Type="http://schemas.openxmlformats.org/officeDocument/2006/relationships/image" Target="../media/image29.svg"/><Relationship Id="rId7" Type="http://schemas.openxmlformats.org/officeDocument/2006/relationships/image" Target="../media/image19.svg"/><Relationship Id="rId12" Type="http://schemas.openxmlformats.org/officeDocument/2006/relationships/image" Target="../media/image18.png"/><Relationship Id="rId17" Type="http://schemas.openxmlformats.org/officeDocument/2006/relationships/image" Target="../media/image23.svg"/><Relationship Id="rId2" Type="http://schemas.openxmlformats.org/officeDocument/2006/relationships/video" Target="../media/media1.mp4"/><Relationship Id="rId16" Type="http://schemas.openxmlformats.org/officeDocument/2006/relationships/image" Target="../media/image14.png"/><Relationship Id="rId20" Type="http://schemas.openxmlformats.org/officeDocument/2006/relationships/image" Target="../media/image17.png"/><Relationship Id="rId1" Type="http://schemas.microsoft.com/office/2007/relationships/media" Target="../media/media1.mp4"/><Relationship Id="rId6" Type="http://schemas.openxmlformats.org/officeDocument/2006/relationships/image" Target="../media/image12.png"/><Relationship Id="rId11" Type="http://schemas.openxmlformats.org/officeDocument/2006/relationships/image" Target="../media/image27.svg"/><Relationship Id="rId24" Type="http://schemas.openxmlformats.org/officeDocument/2006/relationships/image" Target="../media/image25.jpeg"/><Relationship Id="rId5" Type="http://schemas.openxmlformats.org/officeDocument/2006/relationships/image" Target="../media/image17.svg"/><Relationship Id="rId15" Type="http://schemas.openxmlformats.org/officeDocument/2006/relationships/image" Target="../media/image21.svg"/><Relationship Id="rId23" Type="http://schemas.openxmlformats.org/officeDocument/2006/relationships/image" Target="../media/image25.svg"/><Relationship Id="rId10" Type="http://schemas.openxmlformats.org/officeDocument/2006/relationships/image" Target="../media/image16.png"/><Relationship Id="rId19" Type="http://schemas.openxmlformats.org/officeDocument/2006/relationships/image" Target="../media/image39.svg"/><Relationship Id="rId4" Type="http://schemas.openxmlformats.org/officeDocument/2006/relationships/image" Target="../media/image11.png"/><Relationship Id="rId9" Type="http://schemas.openxmlformats.org/officeDocument/2006/relationships/image" Target="../media/image37.svg"/><Relationship Id="rId14" Type="http://schemas.openxmlformats.org/officeDocument/2006/relationships/image" Target="../media/image13.png"/><Relationship Id="rId22" Type="http://schemas.openxmlformats.org/officeDocument/2006/relationships/image" Target="../media/image15.png"/></Relationships>
</file>

<file path=ppt/slides/_rels/slide21.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9.svg"/><Relationship Id="rId3" Type="http://schemas.openxmlformats.org/officeDocument/2006/relationships/image" Target="../media/image19.svg"/><Relationship Id="rId7" Type="http://schemas.openxmlformats.org/officeDocument/2006/relationships/image" Target="../media/image23.svg"/><Relationship Id="rId12"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18.xml"/><Relationship Id="rId6" Type="http://schemas.openxmlformats.org/officeDocument/2006/relationships/image" Target="../media/image14.png"/><Relationship Id="rId11" Type="http://schemas.openxmlformats.org/officeDocument/2006/relationships/image" Target="../media/image98.svg"/><Relationship Id="rId5" Type="http://schemas.openxmlformats.org/officeDocument/2006/relationships/image" Target="../media/image21.svg"/><Relationship Id="rId10" Type="http://schemas.openxmlformats.org/officeDocument/2006/relationships/image" Target="../media/image61.png"/><Relationship Id="rId4" Type="http://schemas.openxmlformats.org/officeDocument/2006/relationships/image" Target="../media/image13.png"/><Relationship Id="rId9" Type="http://schemas.openxmlformats.org/officeDocument/2006/relationships/image" Target="../media/image25.svg"/></Relationships>
</file>

<file path=ppt/slides/_rels/slide3.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image" Target="../media/image22.png"/><Relationship Id="rId3" Type="http://schemas.openxmlformats.org/officeDocument/2006/relationships/image" Target="../media/image20.png"/><Relationship Id="rId7" Type="http://schemas.openxmlformats.org/officeDocument/2006/relationships/image" Target="../media/image19.png"/><Relationship Id="rId12" Type="http://schemas.openxmlformats.org/officeDocument/2006/relationships/slide" Target="slide20.xml"/><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image" Target="../media/image21.png"/><Relationship Id="rId5" Type="http://schemas.openxmlformats.org/officeDocument/2006/relationships/image" Target="../media/image22.png"/><Relationship Id="rId10" Type="http://schemas.openxmlformats.org/officeDocument/2006/relationships/slide" Target="slide14.xml"/><Relationship Id="rId4" Type="http://schemas.openxmlformats.org/officeDocument/2006/relationships/image" Target="../media/image21.png"/><Relationship Id="rId9"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31.svg"/><Relationship Id="rId18" Type="http://schemas.openxmlformats.org/officeDocument/2006/relationships/image" Target="../media/image24.png"/><Relationship Id="rId3" Type="http://schemas.openxmlformats.org/officeDocument/2006/relationships/slideLayout" Target="../slideLayouts/slideLayout18.xml"/><Relationship Id="rId21" Type="http://schemas.openxmlformats.org/officeDocument/2006/relationships/image" Target="../media/image29.svg"/><Relationship Id="rId7" Type="http://schemas.openxmlformats.org/officeDocument/2006/relationships/image" Target="../media/image19.svg"/><Relationship Id="rId12" Type="http://schemas.openxmlformats.org/officeDocument/2006/relationships/image" Target="../media/image18.png"/><Relationship Id="rId17" Type="http://schemas.openxmlformats.org/officeDocument/2006/relationships/image" Target="../media/image23.svg"/><Relationship Id="rId2" Type="http://schemas.openxmlformats.org/officeDocument/2006/relationships/video" Target="../media/media1.mp4"/><Relationship Id="rId16" Type="http://schemas.openxmlformats.org/officeDocument/2006/relationships/image" Target="../media/image14.png"/><Relationship Id="rId20" Type="http://schemas.openxmlformats.org/officeDocument/2006/relationships/image" Target="../media/image17.png"/><Relationship Id="rId1" Type="http://schemas.microsoft.com/office/2007/relationships/media" Target="../media/media1.mp4"/><Relationship Id="rId6" Type="http://schemas.openxmlformats.org/officeDocument/2006/relationships/image" Target="../media/image12.png"/><Relationship Id="rId11" Type="http://schemas.openxmlformats.org/officeDocument/2006/relationships/image" Target="../media/image27.svg"/><Relationship Id="rId24" Type="http://schemas.openxmlformats.org/officeDocument/2006/relationships/image" Target="../media/image25.jpeg"/><Relationship Id="rId5" Type="http://schemas.openxmlformats.org/officeDocument/2006/relationships/image" Target="../media/image17.svg"/><Relationship Id="rId15" Type="http://schemas.openxmlformats.org/officeDocument/2006/relationships/image" Target="../media/image21.svg"/><Relationship Id="rId23" Type="http://schemas.openxmlformats.org/officeDocument/2006/relationships/image" Target="../media/image25.svg"/><Relationship Id="rId10" Type="http://schemas.openxmlformats.org/officeDocument/2006/relationships/image" Target="../media/image16.png"/><Relationship Id="rId19" Type="http://schemas.openxmlformats.org/officeDocument/2006/relationships/image" Target="../media/image39.svg"/><Relationship Id="rId4" Type="http://schemas.openxmlformats.org/officeDocument/2006/relationships/image" Target="../media/image11.png"/><Relationship Id="rId9" Type="http://schemas.openxmlformats.org/officeDocument/2006/relationships/image" Target="../media/image37.svg"/><Relationship Id="rId14" Type="http://schemas.openxmlformats.org/officeDocument/2006/relationships/image" Target="../media/image13.png"/><Relationship Id="rId22"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12.png"/><Relationship Id="rId1" Type="http://schemas.openxmlformats.org/officeDocument/2006/relationships/slideLayout" Target="../slideLayouts/slideLayout18.xml"/><Relationship Id="rId6" Type="http://schemas.openxmlformats.org/officeDocument/2006/relationships/image" Target="../media/image14.png"/><Relationship Id="rId11" Type="http://schemas.openxmlformats.org/officeDocument/2006/relationships/image" Target="../media/image42.svg"/><Relationship Id="rId5" Type="http://schemas.openxmlformats.org/officeDocument/2006/relationships/image" Target="../media/image21.svg"/><Relationship Id="rId10" Type="http://schemas.openxmlformats.org/officeDocument/2006/relationships/image" Target="../media/image26.png"/><Relationship Id="rId4" Type="http://schemas.openxmlformats.org/officeDocument/2006/relationships/image" Target="../media/image13.png"/><Relationship Id="rId9" Type="http://schemas.openxmlformats.org/officeDocument/2006/relationships/image" Target="../media/image25.sv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31.svg"/><Relationship Id="rId18" Type="http://schemas.openxmlformats.org/officeDocument/2006/relationships/image" Target="../media/image24.png"/><Relationship Id="rId3" Type="http://schemas.openxmlformats.org/officeDocument/2006/relationships/slideLayout" Target="../slideLayouts/slideLayout18.xml"/><Relationship Id="rId21" Type="http://schemas.openxmlformats.org/officeDocument/2006/relationships/image" Target="../media/image29.svg"/><Relationship Id="rId7" Type="http://schemas.openxmlformats.org/officeDocument/2006/relationships/image" Target="../media/image19.svg"/><Relationship Id="rId12" Type="http://schemas.openxmlformats.org/officeDocument/2006/relationships/image" Target="../media/image18.png"/><Relationship Id="rId17" Type="http://schemas.openxmlformats.org/officeDocument/2006/relationships/image" Target="../media/image23.svg"/><Relationship Id="rId2" Type="http://schemas.openxmlformats.org/officeDocument/2006/relationships/video" Target="../media/media1.mp4"/><Relationship Id="rId16" Type="http://schemas.openxmlformats.org/officeDocument/2006/relationships/image" Target="../media/image14.png"/><Relationship Id="rId20" Type="http://schemas.openxmlformats.org/officeDocument/2006/relationships/image" Target="../media/image17.png"/><Relationship Id="rId1" Type="http://schemas.microsoft.com/office/2007/relationships/media" Target="../media/media1.mp4"/><Relationship Id="rId6" Type="http://schemas.openxmlformats.org/officeDocument/2006/relationships/image" Target="../media/image12.png"/><Relationship Id="rId11" Type="http://schemas.openxmlformats.org/officeDocument/2006/relationships/image" Target="../media/image27.svg"/><Relationship Id="rId24" Type="http://schemas.openxmlformats.org/officeDocument/2006/relationships/image" Target="../media/image25.jpeg"/><Relationship Id="rId5" Type="http://schemas.openxmlformats.org/officeDocument/2006/relationships/image" Target="../media/image17.svg"/><Relationship Id="rId15" Type="http://schemas.openxmlformats.org/officeDocument/2006/relationships/image" Target="../media/image21.svg"/><Relationship Id="rId23" Type="http://schemas.openxmlformats.org/officeDocument/2006/relationships/image" Target="../media/image25.svg"/><Relationship Id="rId10" Type="http://schemas.openxmlformats.org/officeDocument/2006/relationships/image" Target="../media/image16.png"/><Relationship Id="rId19" Type="http://schemas.openxmlformats.org/officeDocument/2006/relationships/image" Target="../media/image39.svg"/><Relationship Id="rId4" Type="http://schemas.openxmlformats.org/officeDocument/2006/relationships/image" Target="../media/image11.png"/><Relationship Id="rId9" Type="http://schemas.openxmlformats.org/officeDocument/2006/relationships/image" Target="../media/image37.svg"/><Relationship Id="rId14" Type="http://schemas.openxmlformats.org/officeDocument/2006/relationships/image" Target="../media/image13.png"/><Relationship Id="rId22"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49.svg"/><Relationship Id="rId18" Type="http://schemas.openxmlformats.org/officeDocument/2006/relationships/image" Target="../media/image14.png"/><Relationship Id="rId3" Type="http://schemas.openxmlformats.org/officeDocument/2006/relationships/image" Target="../media/image19.svg"/><Relationship Id="rId21" Type="http://schemas.openxmlformats.org/officeDocument/2006/relationships/image" Target="../media/image55.svg"/><Relationship Id="rId7" Type="http://schemas.openxmlformats.org/officeDocument/2006/relationships/image" Target="../media/image31.svg"/><Relationship Id="rId12" Type="http://schemas.openxmlformats.org/officeDocument/2006/relationships/image" Target="../media/image30.png"/><Relationship Id="rId17" Type="http://schemas.openxmlformats.org/officeDocument/2006/relationships/image" Target="../media/image53.svg"/><Relationship Id="rId2" Type="http://schemas.openxmlformats.org/officeDocument/2006/relationships/image" Target="../media/image12.png"/><Relationship Id="rId16" Type="http://schemas.openxmlformats.org/officeDocument/2006/relationships/image" Target="../media/image36.png"/><Relationship Id="rId20" Type="http://schemas.openxmlformats.org/officeDocument/2006/relationships/image" Target="../media/image37.png"/><Relationship Id="rId1" Type="http://schemas.openxmlformats.org/officeDocument/2006/relationships/slideLayout" Target="../slideLayouts/slideLayout18.xml"/><Relationship Id="rId6" Type="http://schemas.openxmlformats.org/officeDocument/2006/relationships/image" Target="../media/image18.png"/><Relationship Id="rId11" Type="http://schemas.openxmlformats.org/officeDocument/2006/relationships/image" Target="../media/image47.svg"/><Relationship Id="rId5" Type="http://schemas.openxmlformats.org/officeDocument/2006/relationships/image" Target="../media/image25.svg"/><Relationship Id="rId15" Type="http://schemas.openxmlformats.org/officeDocument/2006/relationships/image" Target="../media/image51.svg"/><Relationship Id="rId10" Type="http://schemas.openxmlformats.org/officeDocument/2006/relationships/image" Target="../media/image29.png"/><Relationship Id="rId19" Type="http://schemas.openxmlformats.org/officeDocument/2006/relationships/image" Target="../media/image23.svg"/><Relationship Id="rId4" Type="http://schemas.openxmlformats.org/officeDocument/2006/relationships/image" Target="../media/image15.png"/><Relationship Id="rId9" Type="http://schemas.openxmlformats.org/officeDocument/2006/relationships/image" Target="../media/image45.svg"/><Relationship Id="rId1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42.svg"/><Relationship Id="rId2" Type="http://schemas.openxmlformats.org/officeDocument/2006/relationships/image" Target="../media/image12.png"/><Relationship Id="rId1" Type="http://schemas.openxmlformats.org/officeDocument/2006/relationships/slideLayout" Target="../slideLayouts/slideLayout18.xml"/><Relationship Id="rId6" Type="http://schemas.openxmlformats.org/officeDocument/2006/relationships/image" Target="../media/image26.png"/><Relationship Id="rId5" Type="http://schemas.openxmlformats.org/officeDocument/2006/relationships/image" Target="../media/image31.sv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20">
          <a:fgClr>
            <a:srgbClr val="FFBD5D"/>
          </a:fgClr>
          <a:bgClr>
            <a:srgbClr val="FFFFF3"/>
          </a:bgClr>
        </a:pattFill>
        <a:effectLst/>
      </p:bgPr>
    </p:bg>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A0FF406A-73DC-69EC-9C8E-E5EA758C7C1F}"/>
              </a:ext>
            </a:extLst>
          </p:cNvPr>
          <p:cNvPicPr>
            <a:picLocks noChangeAspect="1"/>
          </p:cNvPicPr>
          <p:nvPr/>
        </p:nvPicPr>
        <p:blipFill rotWithShape="1">
          <a:blip r:embed="rId2">
            <a:extLst>
              <a:ext uri="{28A0092B-C50C-407E-A947-70E740481C1C}">
                <a14:useLocalDpi xmlns:a14="http://schemas.microsoft.com/office/drawing/2010/main" val="0"/>
              </a:ext>
            </a:extLst>
          </a:blip>
          <a:srcRect t="4772" b="7832"/>
          <a:stretch/>
        </p:blipFill>
        <p:spPr>
          <a:xfrm>
            <a:off x="0" y="-6287"/>
            <a:ext cx="8438682" cy="10287000"/>
          </a:xfrm>
          <a:prstGeom prst="rect">
            <a:avLst/>
          </a:prstGeom>
          <a:ln>
            <a:solidFill>
              <a:schemeClr val="tx1"/>
            </a:solidFill>
          </a:ln>
          <a:scene3d>
            <a:camera prst="orthographicFront"/>
            <a:lightRig rig="threePt" dir="t"/>
          </a:scene3d>
          <a:sp3d>
            <a:bevelT w="165100" prst="coolSlant"/>
          </a:sp3d>
        </p:spPr>
      </p:pic>
      <p:sp>
        <p:nvSpPr>
          <p:cNvPr id="17" name="Hình tự do: Hình 16">
            <a:extLst>
              <a:ext uri="{FF2B5EF4-FFF2-40B4-BE49-F238E27FC236}">
                <a16:creationId xmlns:a16="http://schemas.microsoft.com/office/drawing/2014/main" id="{783CE3F8-7D61-386C-2A96-E92FF79E5BC0}"/>
              </a:ext>
            </a:extLst>
          </p:cNvPr>
          <p:cNvSpPr>
            <a:spLocks noChangeAspect="1"/>
          </p:cNvSpPr>
          <p:nvPr/>
        </p:nvSpPr>
        <p:spPr>
          <a:xfrm>
            <a:off x="1500747" y="178080"/>
            <a:ext cx="5410352" cy="1976094"/>
          </a:xfrm>
          <a:custGeom>
            <a:avLst/>
            <a:gdLst/>
            <a:ahLst/>
            <a:cxnLst/>
            <a:rect l="l" t="t" r="r" b="b"/>
            <a:pathLst>
              <a:path w="5410352" h="1976094">
                <a:moveTo>
                  <a:pt x="4508297" y="1829409"/>
                </a:moveTo>
                <a:cubicBezTo>
                  <a:pt x="4528414" y="1829409"/>
                  <a:pt x="4545597" y="1836534"/>
                  <a:pt x="4559846" y="1850783"/>
                </a:cubicBezTo>
                <a:cubicBezTo>
                  <a:pt x="4574096" y="1865033"/>
                  <a:pt x="4581220" y="1882495"/>
                  <a:pt x="4581220" y="1903171"/>
                </a:cubicBezTo>
                <a:cubicBezTo>
                  <a:pt x="4581220" y="1923846"/>
                  <a:pt x="4574096" y="1941169"/>
                  <a:pt x="4559846" y="1955139"/>
                </a:cubicBezTo>
                <a:cubicBezTo>
                  <a:pt x="4545597" y="1969109"/>
                  <a:pt x="4528414" y="1976094"/>
                  <a:pt x="4508297" y="1976094"/>
                </a:cubicBezTo>
                <a:cubicBezTo>
                  <a:pt x="4488180" y="1976094"/>
                  <a:pt x="4470857" y="1968970"/>
                  <a:pt x="4456329" y="1954720"/>
                </a:cubicBezTo>
                <a:cubicBezTo>
                  <a:pt x="4441800" y="1940471"/>
                  <a:pt x="4434535" y="1923288"/>
                  <a:pt x="4434535" y="1903171"/>
                </a:cubicBezTo>
                <a:cubicBezTo>
                  <a:pt x="4434535" y="1883054"/>
                  <a:pt x="4441800" y="1865731"/>
                  <a:pt x="4456329" y="1851202"/>
                </a:cubicBezTo>
                <a:cubicBezTo>
                  <a:pt x="4470857" y="1836674"/>
                  <a:pt x="4488180" y="1829409"/>
                  <a:pt x="4508297" y="1829409"/>
                </a:cubicBezTo>
                <a:close/>
                <a:moveTo>
                  <a:pt x="1360323" y="1408633"/>
                </a:moveTo>
                <a:lnTo>
                  <a:pt x="1316736" y="1543583"/>
                </a:lnTo>
                <a:lnTo>
                  <a:pt x="1403909" y="1543583"/>
                </a:lnTo>
                <a:close/>
                <a:moveTo>
                  <a:pt x="719938" y="1354150"/>
                </a:moveTo>
                <a:lnTo>
                  <a:pt x="719938" y="1483232"/>
                </a:lnTo>
                <a:lnTo>
                  <a:pt x="764363" y="1483232"/>
                </a:lnTo>
                <a:cubicBezTo>
                  <a:pt x="815213" y="1483232"/>
                  <a:pt x="840639" y="1461719"/>
                  <a:pt x="840639" y="1418691"/>
                </a:cubicBezTo>
                <a:cubicBezTo>
                  <a:pt x="840639" y="1375663"/>
                  <a:pt x="815213" y="1354150"/>
                  <a:pt x="764363" y="1354150"/>
                </a:cubicBezTo>
                <a:close/>
                <a:moveTo>
                  <a:pt x="4763262" y="1205788"/>
                </a:moveTo>
                <a:lnTo>
                  <a:pt x="4938446" y="1205788"/>
                </a:lnTo>
                <a:lnTo>
                  <a:pt x="5086807" y="1515922"/>
                </a:lnTo>
                <a:lnTo>
                  <a:pt x="5235168" y="1205788"/>
                </a:lnTo>
                <a:lnTo>
                  <a:pt x="5410352" y="1205788"/>
                </a:lnTo>
                <a:lnTo>
                  <a:pt x="5410352" y="1791690"/>
                </a:lnTo>
                <a:lnTo>
                  <a:pt x="5226786" y="1791690"/>
                </a:lnTo>
                <a:lnTo>
                  <a:pt x="5226786" y="1574596"/>
                </a:lnTo>
                <a:lnTo>
                  <a:pt x="5118659" y="1791690"/>
                </a:lnTo>
                <a:lnTo>
                  <a:pt x="5054955" y="1791690"/>
                </a:lnTo>
                <a:lnTo>
                  <a:pt x="4946828" y="1574596"/>
                </a:lnTo>
                <a:lnTo>
                  <a:pt x="4946828" y="1791690"/>
                </a:lnTo>
                <a:lnTo>
                  <a:pt x="4763262" y="1791690"/>
                </a:lnTo>
                <a:close/>
                <a:moveTo>
                  <a:pt x="4287012" y="1205788"/>
                </a:moveTo>
                <a:lnTo>
                  <a:pt x="4721200" y="1205788"/>
                </a:lnTo>
                <a:lnTo>
                  <a:pt x="4721200" y="1372590"/>
                </a:lnTo>
                <a:lnTo>
                  <a:pt x="4485666" y="1372590"/>
                </a:lnTo>
                <a:lnTo>
                  <a:pt x="4485666" y="1423720"/>
                </a:lnTo>
                <a:lnTo>
                  <a:pt x="4652467" y="1423720"/>
                </a:lnTo>
                <a:lnTo>
                  <a:pt x="4652467" y="1573758"/>
                </a:lnTo>
                <a:lnTo>
                  <a:pt x="4485666" y="1573758"/>
                </a:lnTo>
                <a:lnTo>
                  <a:pt x="4485666" y="1624888"/>
                </a:lnTo>
                <a:lnTo>
                  <a:pt x="4721200" y="1624888"/>
                </a:lnTo>
                <a:lnTo>
                  <a:pt x="4721200" y="1791690"/>
                </a:lnTo>
                <a:lnTo>
                  <a:pt x="4287012" y="1791690"/>
                </a:lnTo>
                <a:close/>
                <a:moveTo>
                  <a:pt x="4029837" y="1205788"/>
                </a:moveTo>
                <a:lnTo>
                  <a:pt x="4228490" y="1205788"/>
                </a:lnTo>
                <a:lnTo>
                  <a:pt x="4228490" y="1791690"/>
                </a:lnTo>
                <a:lnTo>
                  <a:pt x="4029837" y="1791690"/>
                </a:lnTo>
                <a:close/>
                <a:moveTo>
                  <a:pt x="3410712" y="1205788"/>
                </a:moveTo>
                <a:lnTo>
                  <a:pt x="3609366" y="1205788"/>
                </a:lnTo>
                <a:lnTo>
                  <a:pt x="3609366" y="1401927"/>
                </a:lnTo>
                <a:lnTo>
                  <a:pt x="3770300" y="1401927"/>
                </a:lnTo>
                <a:lnTo>
                  <a:pt x="3770300" y="1205788"/>
                </a:lnTo>
                <a:lnTo>
                  <a:pt x="3968953" y="1205788"/>
                </a:lnTo>
                <a:lnTo>
                  <a:pt x="3968953" y="1791690"/>
                </a:lnTo>
                <a:lnTo>
                  <a:pt x="3770300" y="1791690"/>
                </a:lnTo>
                <a:lnTo>
                  <a:pt x="3770300" y="1586331"/>
                </a:lnTo>
                <a:lnTo>
                  <a:pt x="3609366" y="1586331"/>
                </a:lnTo>
                <a:lnTo>
                  <a:pt x="3609366" y="1791690"/>
                </a:lnTo>
                <a:lnTo>
                  <a:pt x="3410712" y="1791690"/>
                </a:lnTo>
                <a:close/>
                <a:moveTo>
                  <a:pt x="2239137" y="1205788"/>
                </a:moveTo>
                <a:lnTo>
                  <a:pt x="2414321" y="1205788"/>
                </a:lnTo>
                <a:lnTo>
                  <a:pt x="2588667" y="1478203"/>
                </a:lnTo>
                <a:lnTo>
                  <a:pt x="2588667" y="1205788"/>
                </a:lnTo>
                <a:lnTo>
                  <a:pt x="2778938" y="1205788"/>
                </a:lnTo>
                <a:lnTo>
                  <a:pt x="2778938" y="1791690"/>
                </a:lnTo>
                <a:lnTo>
                  <a:pt x="2603754" y="1791690"/>
                </a:lnTo>
                <a:lnTo>
                  <a:pt x="2429408" y="1518437"/>
                </a:lnTo>
                <a:lnTo>
                  <a:pt x="2429408" y="1791690"/>
                </a:lnTo>
                <a:lnTo>
                  <a:pt x="2239137" y="1791690"/>
                </a:lnTo>
                <a:close/>
                <a:moveTo>
                  <a:pt x="1734312" y="1205788"/>
                </a:moveTo>
                <a:lnTo>
                  <a:pt x="1932966" y="1205788"/>
                </a:lnTo>
                <a:lnTo>
                  <a:pt x="1932966" y="1791690"/>
                </a:lnTo>
                <a:lnTo>
                  <a:pt x="1734312" y="1791690"/>
                </a:lnTo>
                <a:close/>
                <a:moveTo>
                  <a:pt x="524637" y="1205788"/>
                </a:moveTo>
                <a:lnTo>
                  <a:pt x="806272" y="1205788"/>
                </a:lnTo>
                <a:cubicBezTo>
                  <a:pt x="878917" y="1205788"/>
                  <a:pt x="936473" y="1223949"/>
                  <a:pt x="978942" y="1260271"/>
                </a:cubicBezTo>
                <a:cubicBezTo>
                  <a:pt x="1021411" y="1296593"/>
                  <a:pt x="1042645" y="1349400"/>
                  <a:pt x="1042645" y="1418691"/>
                </a:cubicBezTo>
                <a:cubicBezTo>
                  <a:pt x="1042645" y="1462277"/>
                  <a:pt x="1033984" y="1499298"/>
                  <a:pt x="1016661" y="1529753"/>
                </a:cubicBezTo>
                <a:cubicBezTo>
                  <a:pt x="999338" y="1560207"/>
                  <a:pt x="974751" y="1584096"/>
                  <a:pt x="942899" y="1601419"/>
                </a:cubicBezTo>
                <a:lnTo>
                  <a:pt x="1033266" y="1787902"/>
                </a:lnTo>
                <a:lnTo>
                  <a:pt x="1266444" y="1205788"/>
                </a:lnTo>
                <a:lnTo>
                  <a:pt x="1454201" y="1205788"/>
                </a:lnTo>
                <a:lnTo>
                  <a:pt x="1688897" y="1791690"/>
                </a:lnTo>
                <a:lnTo>
                  <a:pt x="1485214" y="1791690"/>
                </a:lnTo>
                <a:lnTo>
                  <a:pt x="1447495" y="1689430"/>
                </a:lnTo>
                <a:lnTo>
                  <a:pt x="1273150" y="1689430"/>
                </a:lnTo>
                <a:lnTo>
                  <a:pt x="1235431" y="1791690"/>
                </a:lnTo>
                <a:lnTo>
                  <a:pt x="1035101" y="1791690"/>
                </a:lnTo>
                <a:lnTo>
                  <a:pt x="1031748" y="1791690"/>
                </a:lnTo>
                <a:lnTo>
                  <a:pt x="834771" y="1791690"/>
                </a:lnTo>
                <a:lnTo>
                  <a:pt x="757657" y="1631594"/>
                </a:lnTo>
                <a:lnTo>
                  <a:pt x="719938" y="1631594"/>
                </a:lnTo>
                <a:lnTo>
                  <a:pt x="719938" y="1791690"/>
                </a:lnTo>
                <a:lnTo>
                  <a:pt x="524637" y="1791690"/>
                </a:lnTo>
                <a:close/>
                <a:moveTo>
                  <a:pt x="0" y="1205788"/>
                </a:moveTo>
                <a:lnTo>
                  <a:pt x="498729" y="1205788"/>
                </a:lnTo>
                <a:lnTo>
                  <a:pt x="498729" y="1372590"/>
                </a:lnTo>
                <a:lnTo>
                  <a:pt x="348692" y="1372590"/>
                </a:lnTo>
                <a:lnTo>
                  <a:pt x="348692" y="1791690"/>
                </a:lnTo>
                <a:lnTo>
                  <a:pt x="150038" y="1791690"/>
                </a:lnTo>
                <a:lnTo>
                  <a:pt x="150038" y="1372590"/>
                </a:lnTo>
                <a:lnTo>
                  <a:pt x="0" y="1372590"/>
                </a:lnTo>
                <a:close/>
                <a:moveTo>
                  <a:pt x="3146832" y="1193215"/>
                </a:moveTo>
                <a:cubicBezTo>
                  <a:pt x="3190418" y="1193215"/>
                  <a:pt x="3228416" y="1196847"/>
                  <a:pt x="3260827" y="1204112"/>
                </a:cubicBezTo>
                <a:cubicBezTo>
                  <a:pt x="3293237" y="1211376"/>
                  <a:pt x="3323692" y="1223111"/>
                  <a:pt x="3352191" y="1239316"/>
                </a:cubicBezTo>
                <a:lnTo>
                  <a:pt x="3352191" y="1425397"/>
                </a:lnTo>
                <a:cubicBezTo>
                  <a:pt x="3328162" y="1407515"/>
                  <a:pt x="3300921" y="1394663"/>
                  <a:pt x="3270466" y="1386840"/>
                </a:cubicBezTo>
                <a:cubicBezTo>
                  <a:pt x="3240011" y="1379016"/>
                  <a:pt x="3204667" y="1375105"/>
                  <a:pt x="3164434" y="1375105"/>
                </a:cubicBezTo>
                <a:cubicBezTo>
                  <a:pt x="3121406" y="1375105"/>
                  <a:pt x="3087180" y="1385862"/>
                  <a:pt x="3061754" y="1407375"/>
                </a:cubicBezTo>
                <a:cubicBezTo>
                  <a:pt x="3036329" y="1428889"/>
                  <a:pt x="3023616" y="1459483"/>
                  <a:pt x="3023616" y="1499158"/>
                </a:cubicBezTo>
                <a:cubicBezTo>
                  <a:pt x="3023616" y="1542186"/>
                  <a:pt x="3033954" y="1574736"/>
                  <a:pt x="3054629" y="1596809"/>
                </a:cubicBezTo>
                <a:cubicBezTo>
                  <a:pt x="3075305" y="1618881"/>
                  <a:pt x="3108833" y="1629917"/>
                  <a:pt x="3155214" y="1629917"/>
                </a:cubicBezTo>
                <a:cubicBezTo>
                  <a:pt x="3171978" y="1629917"/>
                  <a:pt x="3186506" y="1627682"/>
                  <a:pt x="3198800" y="1623212"/>
                </a:cubicBezTo>
                <a:lnTo>
                  <a:pt x="3198800" y="1567891"/>
                </a:lnTo>
                <a:lnTo>
                  <a:pt x="3134259" y="1567891"/>
                </a:lnTo>
                <a:lnTo>
                  <a:pt x="3134259" y="1453895"/>
                </a:lnTo>
                <a:lnTo>
                  <a:pt x="3373145" y="1453895"/>
                </a:lnTo>
                <a:lnTo>
                  <a:pt x="3373145" y="1754809"/>
                </a:lnTo>
                <a:cubicBezTo>
                  <a:pt x="3315589" y="1787778"/>
                  <a:pt x="3240151" y="1804263"/>
                  <a:pt x="3146832" y="1804263"/>
                </a:cubicBezTo>
                <a:cubicBezTo>
                  <a:pt x="3080893" y="1804263"/>
                  <a:pt x="3023476" y="1792109"/>
                  <a:pt x="2974581" y="1767801"/>
                </a:cubicBezTo>
                <a:cubicBezTo>
                  <a:pt x="2925686" y="1743494"/>
                  <a:pt x="2888107" y="1708289"/>
                  <a:pt x="2861844" y="1662188"/>
                </a:cubicBezTo>
                <a:cubicBezTo>
                  <a:pt x="2835580" y="1616087"/>
                  <a:pt x="2822448" y="1561744"/>
                  <a:pt x="2822448" y="1499158"/>
                </a:cubicBezTo>
                <a:cubicBezTo>
                  <a:pt x="2822448" y="1436014"/>
                  <a:pt x="2835580" y="1381531"/>
                  <a:pt x="2861844" y="1335709"/>
                </a:cubicBezTo>
                <a:cubicBezTo>
                  <a:pt x="2888107" y="1289888"/>
                  <a:pt x="2925686" y="1254683"/>
                  <a:pt x="2974581" y="1230096"/>
                </a:cubicBezTo>
                <a:cubicBezTo>
                  <a:pt x="3023476" y="1205509"/>
                  <a:pt x="3080893" y="1193215"/>
                  <a:pt x="3146832" y="1193215"/>
                </a:cubicBezTo>
                <a:close/>
                <a:moveTo>
                  <a:pt x="4425315" y="1009650"/>
                </a:moveTo>
                <a:lnTo>
                  <a:pt x="4594632" y="1009650"/>
                </a:lnTo>
                <a:lnTo>
                  <a:pt x="4732934" y="1169746"/>
                </a:lnTo>
                <a:lnTo>
                  <a:pt x="4559427" y="1169746"/>
                </a:lnTo>
                <a:lnTo>
                  <a:pt x="4509974" y="1102690"/>
                </a:lnTo>
                <a:lnTo>
                  <a:pt x="4460520" y="1169746"/>
                </a:lnTo>
                <a:lnTo>
                  <a:pt x="4287012" y="1169746"/>
                </a:lnTo>
                <a:close/>
                <a:moveTo>
                  <a:pt x="1367028" y="969416"/>
                </a:moveTo>
                <a:cubicBezTo>
                  <a:pt x="1415644" y="969416"/>
                  <a:pt x="1452525" y="977099"/>
                  <a:pt x="1477671" y="992466"/>
                </a:cubicBezTo>
                <a:cubicBezTo>
                  <a:pt x="1502817" y="1007833"/>
                  <a:pt x="1515389" y="1029208"/>
                  <a:pt x="1515389" y="1056589"/>
                </a:cubicBezTo>
                <a:cubicBezTo>
                  <a:pt x="1515389" y="1077264"/>
                  <a:pt x="1508684" y="1093889"/>
                  <a:pt x="1495273" y="1106462"/>
                </a:cubicBezTo>
                <a:cubicBezTo>
                  <a:pt x="1481862" y="1119035"/>
                  <a:pt x="1463142" y="1128953"/>
                  <a:pt x="1439113" y="1136218"/>
                </a:cubicBezTo>
                <a:lnTo>
                  <a:pt x="1439113" y="1169746"/>
                </a:lnTo>
                <a:lnTo>
                  <a:pt x="1282370" y="1169746"/>
                </a:lnTo>
                <a:lnTo>
                  <a:pt x="1282370" y="1107719"/>
                </a:lnTo>
                <a:cubicBezTo>
                  <a:pt x="1305839" y="1107719"/>
                  <a:pt x="1322324" y="1105204"/>
                  <a:pt x="1331824" y="1100175"/>
                </a:cubicBezTo>
                <a:cubicBezTo>
                  <a:pt x="1341324" y="1095146"/>
                  <a:pt x="1346073" y="1087043"/>
                  <a:pt x="1346073" y="1075867"/>
                </a:cubicBezTo>
                <a:cubicBezTo>
                  <a:pt x="1346073" y="1066368"/>
                  <a:pt x="1342162" y="1059522"/>
                  <a:pt x="1334338" y="1055331"/>
                </a:cubicBezTo>
                <a:cubicBezTo>
                  <a:pt x="1326515" y="1051140"/>
                  <a:pt x="1313942" y="1049045"/>
                  <a:pt x="1296619" y="1049045"/>
                </a:cubicBezTo>
                <a:cubicBezTo>
                  <a:pt x="1280973" y="1049045"/>
                  <a:pt x="1265047" y="1051560"/>
                  <a:pt x="1248842" y="1056589"/>
                </a:cubicBezTo>
                <a:lnTo>
                  <a:pt x="1248842" y="985342"/>
                </a:lnTo>
                <a:cubicBezTo>
                  <a:pt x="1263371" y="980871"/>
                  <a:pt x="1282230" y="977099"/>
                  <a:pt x="1305421" y="974026"/>
                </a:cubicBezTo>
                <a:cubicBezTo>
                  <a:pt x="1328611" y="970953"/>
                  <a:pt x="1349147" y="969416"/>
                  <a:pt x="1367028" y="969416"/>
                </a:cubicBezTo>
                <a:close/>
                <a:moveTo>
                  <a:pt x="3721989" y="819759"/>
                </a:moveTo>
                <a:cubicBezTo>
                  <a:pt x="3742106" y="819759"/>
                  <a:pt x="3759289" y="826884"/>
                  <a:pt x="3773539" y="841133"/>
                </a:cubicBezTo>
                <a:cubicBezTo>
                  <a:pt x="3787788" y="855383"/>
                  <a:pt x="3794913" y="872845"/>
                  <a:pt x="3794913" y="893521"/>
                </a:cubicBezTo>
                <a:cubicBezTo>
                  <a:pt x="3794913" y="914196"/>
                  <a:pt x="3787788" y="931519"/>
                  <a:pt x="3773539" y="945489"/>
                </a:cubicBezTo>
                <a:cubicBezTo>
                  <a:pt x="3759289" y="959459"/>
                  <a:pt x="3742106" y="966444"/>
                  <a:pt x="3721989" y="966444"/>
                </a:cubicBezTo>
                <a:cubicBezTo>
                  <a:pt x="3701872" y="966444"/>
                  <a:pt x="3684550" y="959319"/>
                  <a:pt x="3670021" y="945070"/>
                </a:cubicBezTo>
                <a:cubicBezTo>
                  <a:pt x="3655492" y="930821"/>
                  <a:pt x="3648228" y="913637"/>
                  <a:pt x="3648228" y="893521"/>
                </a:cubicBezTo>
                <a:cubicBezTo>
                  <a:pt x="3648228" y="873404"/>
                  <a:pt x="3655492" y="856081"/>
                  <a:pt x="3670021" y="841552"/>
                </a:cubicBezTo>
                <a:cubicBezTo>
                  <a:pt x="3684550" y="827023"/>
                  <a:pt x="3701872" y="819759"/>
                  <a:pt x="3721989" y="819759"/>
                </a:cubicBezTo>
                <a:close/>
                <a:moveTo>
                  <a:pt x="1780261" y="819759"/>
                </a:moveTo>
                <a:cubicBezTo>
                  <a:pt x="1800378" y="819759"/>
                  <a:pt x="1817560" y="826884"/>
                  <a:pt x="1831810" y="841133"/>
                </a:cubicBezTo>
                <a:cubicBezTo>
                  <a:pt x="1846059" y="855383"/>
                  <a:pt x="1853184" y="872845"/>
                  <a:pt x="1853184" y="893521"/>
                </a:cubicBezTo>
                <a:cubicBezTo>
                  <a:pt x="1853184" y="914196"/>
                  <a:pt x="1846059" y="931519"/>
                  <a:pt x="1831810" y="945489"/>
                </a:cubicBezTo>
                <a:cubicBezTo>
                  <a:pt x="1817560" y="959459"/>
                  <a:pt x="1800378" y="966444"/>
                  <a:pt x="1780261" y="966444"/>
                </a:cubicBezTo>
                <a:cubicBezTo>
                  <a:pt x="1760144" y="966444"/>
                  <a:pt x="1742821" y="959319"/>
                  <a:pt x="1728292" y="945070"/>
                </a:cubicBezTo>
                <a:cubicBezTo>
                  <a:pt x="1713764" y="930821"/>
                  <a:pt x="1706499" y="913637"/>
                  <a:pt x="1706499" y="893521"/>
                </a:cubicBezTo>
                <a:cubicBezTo>
                  <a:pt x="1706499" y="873404"/>
                  <a:pt x="1713764" y="856081"/>
                  <a:pt x="1728292" y="841552"/>
                </a:cubicBezTo>
                <a:cubicBezTo>
                  <a:pt x="1742821" y="827023"/>
                  <a:pt x="1760144" y="819759"/>
                  <a:pt x="1780261" y="819759"/>
                </a:cubicBezTo>
                <a:close/>
                <a:moveTo>
                  <a:pt x="1779423" y="398983"/>
                </a:moveTo>
                <a:lnTo>
                  <a:pt x="1735836" y="533933"/>
                </a:lnTo>
                <a:lnTo>
                  <a:pt x="1823009" y="533933"/>
                </a:lnTo>
                <a:close/>
                <a:moveTo>
                  <a:pt x="3025750" y="380542"/>
                </a:moveTo>
                <a:lnTo>
                  <a:pt x="3025750" y="419100"/>
                </a:lnTo>
                <a:lnTo>
                  <a:pt x="3113761" y="419100"/>
                </a:lnTo>
                <a:lnTo>
                  <a:pt x="3113761" y="559079"/>
                </a:lnTo>
                <a:lnTo>
                  <a:pt x="3025750" y="559079"/>
                </a:lnTo>
                <a:lnTo>
                  <a:pt x="3025750" y="597636"/>
                </a:lnTo>
                <a:lnTo>
                  <a:pt x="3065145" y="597636"/>
                </a:lnTo>
                <a:cubicBezTo>
                  <a:pt x="3137789" y="597636"/>
                  <a:pt x="3174111" y="560476"/>
                  <a:pt x="3174111" y="486155"/>
                </a:cubicBezTo>
                <a:cubicBezTo>
                  <a:pt x="3174111" y="452069"/>
                  <a:pt x="3164611" y="425945"/>
                  <a:pt x="3145613" y="407784"/>
                </a:cubicBezTo>
                <a:cubicBezTo>
                  <a:pt x="3126613" y="389623"/>
                  <a:pt x="3099791" y="380542"/>
                  <a:pt x="3065145" y="380542"/>
                </a:cubicBezTo>
                <a:close/>
                <a:moveTo>
                  <a:pt x="3721989" y="371322"/>
                </a:moveTo>
                <a:cubicBezTo>
                  <a:pt x="3687902" y="371322"/>
                  <a:pt x="3659962" y="381939"/>
                  <a:pt x="3638169" y="403174"/>
                </a:cubicBezTo>
                <a:cubicBezTo>
                  <a:pt x="3616376" y="424408"/>
                  <a:pt x="3605479" y="453186"/>
                  <a:pt x="3605479" y="489508"/>
                </a:cubicBezTo>
                <a:cubicBezTo>
                  <a:pt x="3605479" y="525830"/>
                  <a:pt x="3616516" y="554608"/>
                  <a:pt x="3638588" y="575843"/>
                </a:cubicBezTo>
                <a:cubicBezTo>
                  <a:pt x="3660661" y="597077"/>
                  <a:pt x="3688461" y="607694"/>
                  <a:pt x="3721989" y="607694"/>
                </a:cubicBezTo>
                <a:cubicBezTo>
                  <a:pt x="3755517" y="607694"/>
                  <a:pt x="3783178" y="597077"/>
                  <a:pt x="3804971" y="575843"/>
                </a:cubicBezTo>
                <a:cubicBezTo>
                  <a:pt x="3826764" y="554608"/>
                  <a:pt x="3837661" y="525830"/>
                  <a:pt x="3837661" y="489508"/>
                </a:cubicBezTo>
                <a:cubicBezTo>
                  <a:pt x="3837661" y="453186"/>
                  <a:pt x="3826764" y="424408"/>
                  <a:pt x="3804971" y="403174"/>
                </a:cubicBezTo>
                <a:cubicBezTo>
                  <a:pt x="3783178" y="381939"/>
                  <a:pt x="3755517" y="371322"/>
                  <a:pt x="3721989" y="371322"/>
                </a:cubicBezTo>
                <a:close/>
                <a:moveTo>
                  <a:pt x="1169289" y="371322"/>
                </a:moveTo>
                <a:cubicBezTo>
                  <a:pt x="1135202" y="371322"/>
                  <a:pt x="1107263" y="381939"/>
                  <a:pt x="1085469" y="403174"/>
                </a:cubicBezTo>
                <a:cubicBezTo>
                  <a:pt x="1063676" y="424408"/>
                  <a:pt x="1052779" y="453186"/>
                  <a:pt x="1052779" y="489508"/>
                </a:cubicBezTo>
                <a:cubicBezTo>
                  <a:pt x="1052779" y="525830"/>
                  <a:pt x="1063816" y="554608"/>
                  <a:pt x="1085888" y="575843"/>
                </a:cubicBezTo>
                <a:cubicBezTo>
                  <a:pt x="1107961" y="597077"/>
                  <a:pt x="1135761" y="607694"/>
                  <a:pt x="1169289" y="607694"/>
                </a:cubicBezTo>
                <a:cubicBezTo>
                  <a:pt x="1202817" y="607694"/>
                  <a:pt x="1230478" y="597077"/>
                  <a:pt x="1252271" y="575843"/>
                </a:cubicBezTo>
                <a:cubicBezTo>
                  <a:pt x="1274064" y="554608"/>
                  <a:pt x="1284961" y="525830"/>
                  <a:pt x="1284961" y="489508"/>
                </a:cubicBezTo>
                <a:cubicBezTo>
                  <a:pt x="1284961" y="453186"/>
                  <a:pt x="1274064" y="424408"/>
                  <a:pt x="1252271" y="403174"/>
                </a:cubicBezTo>
                <a:cubicBezTo>
                  <a:pt x="1230478" y="381939"/>
                  <a:pt x="1202817" y="371322"/>
                  <a:pt x="1169289" y="371322"/>
                </a:cubicBezTo>
                <a:close/>
                <a:moveTo>
                  <a:pt x="4077462" y="196138"/>
                </a:moveTo>
                <a:lnTo>
                  <a:pt x="4252646" y="196138"/>
                </a:lnTo>
                <a:lnTo>
                  <a:pt x="4426991" y="468553"/>
                </a:lnTo>
                <a:lnTo>
                  <a:pt x="4426991" y="196138"/>
                </a:lnTo>
                <a:lnTo>
                  <a:pt x="4617263" y="196138"/>
                </a:lnTo>
                <a:lnTo>
                  <a:pt x="4617263" y="782040"/>
                </a:lnTo>
                <a:lnTo>
                  <a:pt x="4442079" y="782040"/>
                </a:lnTo>
                <a:lnTo>
                  <a:pt x="4267733" y="508787"/>
                </a:lnTo>
                <a:lnTo>
                  <a:pt x="4267733" y="782040"/>
                </a:lnTo>
                <a:lnTo>
                  <a:pt x="4077462" y="782040"/>
                </a:lnTo>
                <a:close/>
                <a:moveTo>
                  <a:pt x="2827097" y="196138"/>
                </a:moveTo>
                <a:lnTo>
                  <a:pt x="3051734" y="196138"/>
                </a:lnTo>
                <a:cubicBezTo>
                  <a:pt x="3116555" y="196138"/>
                  <a:pt x="3173413" y="207873"/>
                  <a:pt x="3222308" y="231343"/>
                </a:cubicBezTo>
                <a:cubicBezTo>
                  <a:pt x="3271203" y="254812"/>
                  <a:pt x="3309061" y="288340"/>
                  <a:pt x="3335884" y="331927"/>
                </a:cubicBezTo>
                <a:cubicBezTo>
                  <a:pt x="3362706" y="375513"/>
                  <a:pt x="3376117" y="426923"/>
                  <a:pt x="3376117" y="486155"/>
                </a:cubicBezTo>
                <a:cubicBezTo>
                  <a:pt x="3376117" y="583387"/>
                  <a:pt x="3347200" y="657009"/>
                  <a:pt x="3289364" y="707021"/>
                </a:cubicBezTo>
                <a:cubicBezTo>
                  <a:pt x="3231528" y="757034"/>
                  <a:pt x="3152318" y="782040"/>
                  <a:pt x="3051734" y="782040"/>
                </a:cubicBezTo>
                <a:lnTo>
                  <a:pt x="2827097" y="782040"/>
                </a:lnTo>
                <a:lnTo>
                  <a:pt x="2827097" y="559079"/>
                </a:lnTo>
                <a:lnTo>
                  <a:pt x="2792730" y="559079"/>
                </a:lnTo>
                <a:lnTo>
                  <a:pt x="2792730" y="419100"/>
                </a:lnTo>
                <a:lnTo>
                  <a:pt x="2827097" y="419100"/>
                </a:lnTo>
                <a:close/>
                <a:moveTo>
                  <a:pt x="2019300" y="196138"/>
                </a:moveTo>
                <a:lnTo>
                  <a:pt x="2518029" y="196138"/>
                </a:lnTo>
                <a:lnTo>
                  <a:pt x="2518029" y="362940"/>
                </a:lnTo>
                <a:lnTo>
                  <a:pt x="2367991" y="362940"/>
                </a:lnTo>
                <a:lnTo>
                  <a:pt x="2367991" y="782040"/>
                </a:lnTo>
                <a:lnTo>
                  <a:pt x="2169338" y="782040"/>
                </a:lnTo>
                <a:lnTo>
                  <a:pt x="2169338" y="362940"/>
                </a:lnTo>
                <a:lnTo>
                  <a:pt x="2019300" y="362940"/>
                </a:lnTo>
                <a:close/>
                <a:moveTo>
                  <a:pt x="1685544" y="196138"/>
                </a:moveTo>
                <a:lnTo>
                  <a:pt x="1873301" y="196138"/>
                </a:lnTo>
                <a:lnTo>
                  <a:pt x="2107997" y="782040"/>
                </a:lnTo>
                <a:lnTo>
                  <a:pt x="1904314" y="782040"/>
                </a:lnTo>
                <a:lnTo>
                  <a:pt x="1866595" y="679780"/>
                </a:lnTo>
                <a:lnTo>
                  <a:pt x="1692250" y="679780"/>
                </a:lnTo>
                <a:lnTo>
                  <a:pt x="1654531" y="782040"/>
                </a:lnTo>
                <a:lnTo>
                  <a:pt x="1450848" y="782040"/>
                </a:lnTo>
                <a:close/>
                <a:moveTo>
                  <a:pt x="248412" y="196138"/>
                </a:moveTo>
                <a:lnTo>
                  <a:pt x="447066" y="196138"/>
                </a:lnTo>
                <a:lnTo>
                  <a:pt x="447066" y="392277"/>
                </a:lnTo>
                <a:lnTo>
                  <a:pt x="608000" y="392277"/>
                </a:lnTo>
                <a:lnTo>
                  <a:pt x="608000" y="196138"/>
                </a:lnTo>
                <a:lnTo>
                  <a:pt x="806654" y="196138"/>
                </a:lnTo>
                <a:lnTo>
                  <a:pt x="806654" y="782040"/>
                </a:lnTo>
                <a:lnTo>
                  <a:pt x="608000" y="782040"/>
                </a:lnTo>
                <a:lnTo>
                  <a:pt x="608000" y="576681"/>
                </a:lnTo>
                <a:lnTo>
                  <a:pt x="447066" y="576681"/>
                </a:lnTo>
                <a:lnTo>
                  <a:pt x="447066" y="782040"/>
                </a:lnTo>
                <a:lnTo>
                  <a:pt x="248412" y="782040"/>
                </a:lnTo>
                <a:close/>
                <a:moveTo>
                  <a:pt x="4985157" y="183565"/>
                </a:moveTo>
                <a:cubicBezTo>
                  <a:pt x="5028743" y="183565"/>
                  <a:pt x="5066741" y="187197"/>
                  <a:pt x="5099152" y="194462"/>
                </a:cubicBezTo>
                <a:cubicBezTo>
                  <a:pt x="5131562" y="201726"/>
                  <a:pt x="5162016" y="213461"/>
                  <a:pt x="5190515" y="229666"/>
                </a:cubicBezTo>
                <a:lnTo>
                  <a:pt x="5190515" y="415747"/>
                </a:lnTo>
                <a:cubicBezTo>
                  <a:pt x="5166487" y="397865"/>
                  <a:pt x="5139246" y="385013"/>
                  <a:pt x="5108791" y="377190"/>
                </a:cubicBezTo>
                <a:cubicBezTo>
                  <a:pt x="5078336" y="369366"/>
                  <a:pt x="5042992" y="365455"/>
                  <a:pt x="5002759" y="365455"/>
                </a:cubicBezTo>
                <a:cubicBezTo>
                  <a:pt x="4959731" y="365455"/>
                  <a:pt x="4925505" y="376212"/>
                  <a:pt x="4900079" y="397725"/>
                </a:cubicBezTo>
                <a:cubicBezTo>
                  <a:pt x="4874654" y="419239"/>
                  <a:pt x="4861941" y="449833"/>
                  <a:pt x="4861941" y="489508"/>
                </a:cubicBezTo>
                <a:cubicBezTo>
                  <a:pt x="4861941" y="532536"/>
                  <a:pt x="4872279" y="565086"/>
                  <a:pt x="4892954" y="587159"/>
                </a:cubicBezTo>
                <a:cubicBezTo>
                  <a:pt x="4913630" y="609231"/>
                  <a:pt x="4947159" y="620268"/>
                  <a:pt x="4993538" y="620268"/>
                </a:cubicBezTo>
                <a:cubicBezTo>
                  <a:pt x="5010302" y="620268"/>
                  <a:pt x="5024832" y="618032"/>
                  <a:pt x="5037125" y="613562"/>
                </a:cubicBezTo>
                <a:lnTo>
                  <a:pt x="5037125" y="558241"/>
                </a:lnTo>
                <a:lnTo>
                  <a:pt x="4972584" y="558241"/>
                </a:lnTo>
                <a:lnTo>
                  <a:pt x="4972584" y="444246"/>
                </a:lnTo>
                <a:lnTo>
                  <a:pt x="5211470" y="444246"/>
                </a:lnTo>
                <a:lnTo>
                  <a:pt x="5211470" y="745159"/>
                </a:lnTo>
                <a:cubicBezTo>
                  <a:pt x="5153914" y="778129"/>
                  <a:pt x="5078476" y="794613"/>
                  <a:pt x="4985157" y="794613"/>
                </a:cubicBezTo>
                <a:cubicBezTo>
                  <a:pt x="4919218" y="794613"/>
                  <a:pt x="4861802" y="782459"/>
                  <a:pt x="4812906" y="758151"/>
                </a:cubicBezTo>
                <a:cubicBezTo>
                  <a:pt x="4764011" y="733844"/>
                  <a:pt x="4726432" y="698639"/>
                  <a:pt x="4700168" y="652538"/>
                </a:cubicBezTo>
                <a:cubicBezTo>
                  <a:pt x="4673905" y="606437"/>
                  <a:pt x="4660773" y="552094"/>
                  <a:pt x="4660773" y="489508"/>
                </a:cubicBezTo>
                <a:cubicBezTo>
                  <a:pt x="4660773" y="426364"/>
                  <a:pt x="4673905" y="371881"/>
                  <a:pt x="4700168" y="326059"/>
                </a:cubicBezTo>
                <a:cubicBezTo>
                  <a:pt x="4726432" y="280238"/>
                  <a:pt x="4764012" y="245033"/>
                  <a:pt x="4812906" y="220446"/>
                </a:cubicBezTo>
                <a:cubicBezTo>
                  <a:pt x="4861802" y="195859"/>
                  <a:pt x="4919218" y="183565"/>
                  <a:pt x="4985157" y="183565"/>
                </a:cubicBezTo>
                <a:close/>
                <a:moveTo>
                  <a:pt x="3721989" y="183565"/>
                </a:moveTo>
                <a:cubicBezTo>
                  <a:pt x="3781222" y="183565"/>
                  <a:pt x="3835007" y="196418"/>
                  <a:pt x="3883343" y="222122"/>
                </a:cubicBezTo>
                <a:cubicBezTo>
                  <a:pt x="3931679" y="247827"/>
                  <a:pt x="3969817" y="283870"/>
                  <a:pt x="3997757" y="330250"/>
                </a:cubicBezTo>
                <a:cubicBezTo>
                  <a:pt x="4025697" y="376631"/>
                  <a:pt x="4039667" y="429717"/>
                  <a:pt x="4039667" y="489508"/>
                </a:cubicBezTo>
                <a:cubicBezTo>
                  <a:pt x="4039667" y="549300"/>
                  <a:pt x="4025697" y="602246"/>
                  <a:pt x="3997757" y="648347"/>
                </a:cubicBezTo>
                <a:cubicBezTo>
                  <a:pt x="3969817" y="694448"/>
                  <a:pt x="3931679" y="730351"/>
                  <a:pt x="3883343" y="756056"/>
                </a:cubicBezTo>
                <a:cubicBezTo>
                  <a:pt x="3835007" y="781761"/>
                  <a:pt x="3781222" y="794613"/>
                  <a:pt x="3721989" y="794613"/>
                </a:cubicBezTo>
                <a:cubicBezTo>
                  <a:pt x="3662197" y="794613"/>
                  <a:pt x="3608134" y="781761"/>
                  <a:pt x="3559797" y="756056"/>
                </a:cubicBezTo>
                <a:cubicBezTo>
                  <a:pt x="3511461" y="730351"/>
                  <a:pt x="3473323" y="694448"/>
                  <a:pt x="3445383" y="648347"/>
                </a:cubicBezTo>
                <a:cubicBezTo>
                  <a:pt x="3417443" y="602246"/>
                  <a:pt x="3403473" y="549300"/>
                  <a:pt x="3403473" y="489508"/>
                </a:cubicBezTo>
                <a:cubicBezTo>
                  <a:pt x="3403473" y="429717"/>
                  <a:pt x="3417443" y="376631"/>
                  <a:pt x="3445383" y="330250"/>
                </a:cubicBezTo>
                <a:cubicBezTo>
                  <a:pt x="3473323" y="283870"/>
                  <a:pt x="3511461" y="247827"/>
                  <a:pt x="3559797" y="222122"/>
                </a:cubicBezTo>
                <a:cubicBezTo>
                  <a:pt x="3608134" y="196418"/>
                  <a:pt x="3662198" y="183565"/>
                  <a:pt x="3721989" y="183565"/>
                </a:cubicBezTo>
                <a:close/>
                <a:moveTo>
                  <a:pt x="1169289" y="183565"/>
                </a:moveTo>
                <a:cubicBezTo>
                  <a:pt x="1228522" y="183565"/>
                  <a:pt x="1282307" y="196418"/>
                  <a:pt x="1330643" y="222122"/>
                </a:cubicBezTo>
                <a:cubicBezTo>
                  <a:pt x="1378979" y="247827"/>
                  <a:pt x="1417117" y="283870"/>
                  <a:pt x="1445057" y="330250"/>
                </a:cubicBezTo>
                <a:cubicBezTo>
                  <a:pt x="1472997" y="376631"/>
                  <a:pt x="1486967" y="429717"/>
                  <a:pt x="1486967" y="489508"/>
                </a:cubicBezTo>
                <a:cubicBezTo>
                  <a:pt x="1486967" y="549300"/>
                  <a:pt x="1472997" y="602246"/>
                  <a:pt x="1445057" y="648347"/>
                </a:cubicBezTo>
                <a:cubicBezTo>
                  <a:pt x="1417117" y="694448"/>
                  <a:pt x="1378979" y="730351"/>
                  <a:pt x="1330643" y="756056"/>
                </a:cubicBezTo>
                <a:cubicBezTo>
                  <a:pt x="1282307" y="781761"/>
                  <a:pt x="1228522" y="794613"/>
                  <a:pt x="1169289" y="794613"/>
                </a:cubicBezTo>
                <a:cubicBezTo>
                  <a:pt x="1109498" y="794613"/>
                  <a:pt x="1055434" y="781761"/>
                  <a:pt x="1007098" y="756056"/>
                </a:cubicBezTo>
                <a:cubicBezTo>
                  <a:pt x="958761" y="730351"/>
                  <a:pt x="920623" y="694448"/>
                  <a:pt x="892683" y="648347"/>
                </a:cubicBezTo>
                <a:cubicBezTo>
                  <a:pt x="864743" y="602246"/>
                  <a:pt x="850773" y="549300"/>
                  <a:pt x="850773" y="489508"/>
                </a:cubicBezTo>
                <a:cubicBezTo>
                  <a:pt x="850773" y="429717"/>
                  <a:pt x="864743" y="376631"/>
                  <a:pt x="892683" y="330250"/>
                </a:cubicBezTo>
                <a:cubicBezTo>
                  <a:pt x="920623" y="283870"/>
                  <a:pt x="958761" y="247827"/>
                  <a:pt x="1007098" y="222122"/>
                </a:cubicBezTo>
                <a:cubicBezTo>
                  <a:pt x="1055434" y="196418"/>
                  <a:pt x="1109498" y="183565"/>
                  <a:pt x="1169289" y="183565"/>
                </a:cubicBezTo>
                <a:close/>
                <a:moveTo>
                  <a:pt x="3636493" y="0"/>
                </a:moveTo>
                <a:lnTo>
                  <a:pt x="3805809" y="0"/>
                </a:lnTo>
                <a:lnTo>
                  <a:pt x="3944112" y="160096"/>
                </a:lnTo>
                <a:lnTo>
                  <a:pt x="3770605" y="160096"/>
                </a:lnTo>
                <a:lnTo>
                  <a:pt x="3721151" y="93040"/>
                </a:lnTo>
                <a:lnTo>
                  <a:pt x="3671697" y="160096"/>
                </a:lnTo>
                <a:lnTo>
                  <a:pt x="3498190" y="160096"/>
                </a:lnTo>
                <a:close/>
              </a:path>
            </a:pathLst>
          </a:custGeom>
          <a:solidFill>
            <a:srgbClr val="FFA53F"/>
          </a:solidFill>
          <a:ln w="0">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6600" b="1" cap="none" spc="0">
              <a:ln w="0"/>
              <a:solidFill>
                <a:srgbClr val="FFA53F"/>
              </a:solidFill>
              <a:latin typeface="#9Slide03 Prompt Black" panose="00000A00000000000000" pitchFamily="2" charset="-34"/>
              <a:cs typeface="#9Slide03 Prompt Black" panose="00000A00000000000000" pitchFamily="2" charset="-34"/>
            </a:endParaRPr>
          </a:p>
        </p:txBody>
      </p:sp>
      <p:pic>
        <p:nvPicPr>
          <p:cNvPr id="10" name="Hình ảnh 9">
            <a:extLst>
              <a:ext uri="{FF2B5EF4-FFF2-40B4-BE49-F238E27FC236}">
                <a16:creationId xmlns:a16="http://schemas.microsoft.com/office/drawing/2014/main" id="{F8708373-EBC7-33BD-3BEA-8A4EC4B30B0C}"/>
              </a:ext>
            </a:extLst>
          </p:cNvPr>
          <p:cNvPicPr>
            <a:picLocks noChangeAspect="1"/>
          </p:cNvPicPr>
          <p:nvPr/>
        </p:nvPicPr>
        <p:blipFill>
          <a:blip r:embed="rId3"/>
          <a:stretch>
            <a:fillRect/>
          </a:stretch>
        </p:blipFill>
        <p:spPr>
          <a:xfrm>
            <a:off x="6228882" y="2171700"/>
            <a:ext cx="1906969" cy="1990269"/>
          </a:xfrm>
          <a:prstGeom prst="rect">
            <a:avLst/>
          </a:prstGeom>
        </p:spPr>
      </p:pic>
      <p:grpSp>
        <p:nvGrpSpPr>
          <p:cNvPr id="15" name="Nhóm 14">
            <a:extLst>
              <a:ext uri="{FF2B5EF4-FFF2-40B4-BE49-F238E27FC236}">
                <a16:creationId xmlns:a16="http://schemas.microsoft.com/office/drawing/2014/main" id="{80F6A1E2-3B08-DA0D-F30D-7F557D402A78}"/>
              </a:ext>
            </a:extLst>
          </p:cNvPr>
          <p:cNvGrpSpPr/>
          <p:nvPr/>
        </p:nvGrpSpPr>
        <p:grpSpPr>
          <a:xfrm>
            <a:off x="9677400" y="1790700"/>
            <a:ext cx="7317169" cy="6858000"/>
            <a:chOff x="1295400" y="190500"/>
            <a:chExt cx="7317169" cy="6858000"/>
          </a:xfrm>
        </p:grpSpPr>
        <p:sp>
          <p:nvSpPr>
            <p:cNvPr id="11" name="Freeform 2">
              <a:extLst>
                <a:ext uri="{FF2B5EF4-FFF2-40B4-BE49-F238E27FC236}">
                  <a16:creationId xmlns:a16="http://schemas.microsoft.com/office/drawing/2014/main" id="{6A8E342C-B2DE-F839-B661-45581B5E15EF}"/>
                </a:ext>
              </a:extLst>
            </p:cNvPr>
            <p:cNvSpPr/>
            <p:nvPr/>
          </p:nvSpPr>
          <p:spPr>
            <a:xfrm>
              <a:off x="1295400" y="190500"/>
              <a:ext cx="7317169" cy="6858000"/>
            </a:xfrm>
            <a:custGeom>
              <a:avLst/>
              <a:gdLst/>
              <a:ahLst/>
              <a:cxnLst/>
              <a:rect l="l" t="t" r="r" b="b"/>
              <a:pathLst>
                <a:path w="8172512" h="9093198">
                  <a:moveTo>
                    <a:pt x="0" y="0"/>
                  </a:moveTo>
                  <a:lnTo>
                    <a:pt x="8172511" y="0"/>
                  </a:lnTo>
                  <a:lnTo>
                    <a:pt x="8172511" y="9093197"/>
                  </a:lnTo>
                  <a:lnTo>
                    <a:pt x="0" y="909319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F0D32266-E601-905B-E897-7C7A23176F1C}"/>
                </a:ext>
              </a:extLst>
            </p:cNvPr>
            <p:cNvSpPr txBox="1"/>
            <p:nvPr/>
          </p:nvSpPr>
          <p:spPr>
            <a:xfrm>
              <a:off x="2248883" y="1003426"/>
              <a:ext cx="5410200" cy="846386"/>
            </a:xfrm>
            <a:prstGeom prst="rect">
              <a:avLst/>
            </a:prstGeom>
          </p:spPr>
          <p:txBody>
            <a:bodyPr wrap="square" lIns="0" tIns="0" rIns="0" bIns="0" rtlCol="0" anchor="t">
              <a:spAutoFit/>
            </a:bodyPr>
            <a:lstStyle/>
            <a:p>
              <a:pPr algn="ctr">
                <a:lnSpc>
                  <a:spcPts val="6571"/>
                </a:lnSpc>
              </a:pPr>
              <a:r>
                <a:rPr lang="en-US" sz="6600" b="1">
                  <a:latin typeface="Arial" panose="020B0604020202020204" pitchFamily="34" charset="0"/>
                  <a:cs typeface="Arial" panose="020B0604020202020204" pitchFamily="34" charset="0"/>
                </a:rPr>
                <a:t>Chủ đề 1</a:t>
              </a:r>
            </a:p>
          </p:txBody>
        </p:sp>
        <p:sp>
          <p:nvSpPr>
            <p:cNvPr id="14" name="Hình chữ nhật 13">
              <a:extLst>
                <a:ext uri="{FF2B5EF4-FFF2-40B4-BE49-F238E27FC236}">
                  <a16:creationId xmlns:a16="http://schemas.microsoft.com/office/drawing/2014/main" id="{537BE6A2-A6F7-754D-959D-5467D9BC0769}"/>
                </a:ext>
              </a:extLst>
            </p:cNvPr>
            <p:cNvSpPr/>
            <p:nvPr/>
          </p:nvSpPr>
          <p:spPr>
            <a:xfrm>
              <a:off x="1469545" y="1951286"/>
              <a:ext cx="6968877" cy="4111254"/>
            </a:xfrm>
            <a:prstGeom prst="rect">
              <a:avLst/>
            </a:prstGeom>
            <a:noFill/>
          </p:spPr>
          <p:txBody>
            <a:bodyPr wrap="square" lIns="91440" tIns="45720" rIns="91440" bIns="45720">
              <a:spAutoFit/>
            </a:bodyPr>
            <a:lstStyle/>
            <a:p>
              <a:pPr algn="ctr">
                <a:lnSpc>
                  <a:spcPct val="125000"/>
                </a:lnSpc>
              </a:pPr>
              <a:r>
                <a:rPr lang="vi-VN" sz="7200" b="1" cap="none" spc="0">
                  <a:ln w="0"/>
                  <a:solidFill>
                    <a:srgbClr val="C00000"/>
                  </a:solidFill>
                  <a:effectLst>
                    <a:outerShdw blurRad="38100" dist="19050" dir="2700000" algn="tl" rotWithShape="0">
                      <a:schemeClr val="dk1">
                        <a:alpha val="40000"/>
                      </a:schemeClr>
                    </a:outerShdw>
                  </a:effectLst>
                </a:rPr>
                <a:t>EM VÀ TRƯỜNG HỌC THÂN YÊU</a:t>
              </a:r>
            </a:p>
          </p:txBody>
        </p:sp>
      </p:grpSp>
    </p:spTree>
    <p:extLst>
      <p:ext uri="{BB962C8B-B14F-4D97-AF65-F5344CB8AC3E}">
        <p14:creationId xmlns:p14="http://schemas.microsoft.com/office/powerpoint/2010/main" val="121173148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32658" y="6458185"/>
            <a:ext cx="18320657" cy="3917033"/>
          </a:xfrm>
          <a:custGeom>
            <a:avLst/>
            <a:gdLst/>
            <a:ahLst/>
            <a:cxnLst/>
            <a:rect l="l" t="t" r="r" b="b"/>
            <a:pathLst>
              <a:path w="14761678" h="3173761">
                <a:moveTo>
                  <a:pt x="0" y="0"/>
                </a:moveTo>
                <a:lnTo>
                  <a:pt x="14761678" y="0"/>
                </a:lnTo>
                <a:lnTo>
                  <a:pt x="14761678" y="3173761"/>
                </a:lnTo>
                <a:lnTo>
                  <a:pt x="0" y="317376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4" name="Freeform 14"/>
          <p:cNvSpPr/>
          <p:nvPr/>
        </p:nvSpPr>
        <p:spPr>
          <a:xfrm>
            <a:off x="-895126" y="-495300"/>
            <a:ext cx="2936185" cy="2811397"/>
          </a:xfrm>
          <a:custGeom>
            <a:avLst/>
            <a:gdLst/>
            <a:ahLst/>
            <a:cxnLst/>
            <a:rect l="l" t="t" r="r" b="b"/>
            <a:pathLst>
              <a:path w="2936185" h="2811397">
                <a:moveTo>
                  <a:pt x="0" y="0"/>
                </a:moveTo>
                <a:lnTo>
                  <a:pt x="2936185" y="0"/>
                </a:lnTo>
                <a:lnTo>
                  <a:pt x="2936185" y="2811398"/>
                </a:lnTo>
                <a:lnTo>
                  <a:pt x="0" y="281139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1" name="Hộp Văn bản 10">
            <a:extLst>
              <a:ext uri="{FF2B5EF4-FFF2-40B4-BE49-F238E27FC236}">
                <a16:creationId xmlns:a16="http://schemas.microsoft.com/office/drawing/2014/main" id="{4FC95C79-FF2E-020D-A978-8840A9770898}"/>
              </a:ext>
            </a:extLst>
          </p:cNvPr>
          <p:cNvSpPr txBox="1"/>
          <p:nvPr/>
        </p:nvSpPr>
        <p:spPr>
          <a:xfrm>
            <a:off x="1948383" y="197767"/>
            <a:ext cx="15527048" cy="1015663"/>
          </a:xfrm>
          <a:prstGeom prst="rect">
            <a:avLst/>
          </a:prstGeom>
          <a:noFill/>
        </p:spPr>
        <p:txBody>
          <a:bodyPr wrap="square">
            <a:spAutoFit/>
          </a:bodyPr>
          <a:lstStyle/>
          <a:p>
            <a:r>
              <a:rPr lang="vi-VN" sz="6000">
                <a:ea typeface="Calibri" panose="020F0502020204030204" pitchFamily="34" charset="0"/>
                <a:cs typeface="Arial" panose="020B0604020202020204" pitchFamily="34" charset="0"/>
              </a:rPr>
              <a:t>Vẽ sơ đồ tư duy.</a:t>
            </a:r>
            <a:endParaRPr lang="en-US" sz="6000">
              <a:latin typeface="Arial" panose="020B0604020202020204" pitchFamily="34" charset="0"/>
              <a:cs typeface="Arial" panose="020B0604020202020204" pitchFamily="34" charset="0"/>
            </a:endParaRPr>
          </a:p>
        </p:txBody>
      </p:sp>
      <p:sp>
        <p:nvSpPr>
          <p:cNvPr id="4" name="Freeform 2"/>
          <p:cNvSpPr/>
          <p:nvPr/>
        </p:nvSpPr>
        <p:spPr>
          <a:xfrm>
            <a:off x="5257800" y="1714500"/>
            <a:ext cx="7416927" cy="8229600"/>
          </a:xfrm>
          <a:custGeom>
            <a:avLst/>
            <a:gdLst/>
            <a:ahLst/>
            <a:cxnLst/>
            <a:rect l="l" t="t" r="r" b="b"/>
            <a:pathLst>
              <a:path w="7416927" h="8229600">
                <a:moveTo>
                  <a:pt x="0" y="0"/>
                </a:moveTo>
                <a:lnTo>
                  <a:pt x="7416927" y="0"/>
                </a:lnTo>
                <a:lnTo>
                  <a:pt x="7416927" y="8229600"/>
                </a:lnTo>
                <a:lnTo>
                  <a:pt x="0" y="8229600"/>
                </a:lnTo>
                <a:lnTo>
                  <a:pt x="0"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172344216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Nhóm 13">
            <a:extLst>
              <a:ext uri="{FF2B5EF4-FFF2-40B4-BE49-F238E27FC236}">
                <a16:creationId xmlns:a16="http://schemas.microsoft.com/office/drawing/2014/main" id="{B3C99C7E-1E38-89D7-618E-0554F9AF172C}"/>
              </a:ext>
            </a:extLst>
          </p:cNvPr>
          <p:cNvGrpSpPr/>
          <p:nvPr/>
        </p:nvGrpSpPr>
        <p:grpSpPr>
          <a:xfrm>
            <a:off x="6197618" y="2994774"/>
            <a:ext cx="5892763" cy="3285216"/>
            <a:chOff x="6197618" y="2994774"/>
            <a:chExt cx="5892763" cy="3285216"/>
          </a:xfrm>
        </p:grpSpPr>
        <p:sp>
          <p:nvSpPr>
            <p:cNvPr id="2" name="Freeform 2"/>
            <p:cNvSpPr/>
            <p:nvPr/>
          </p:nvSpPr>
          <p:spPr>
            <a:xfrm>
              <a:off x="6197618" y="2994774"/>
              <a:ext cx="5892763" cy="3285216"/>
            </a:xfrm>
            <a:custGeom>
              <a:avLst/>
              <a:gdLst/>
              <a:ahLst/>
              <a:cxnLst/>
              <a:rect l="l" t="t" r="r" b="b"/>
              <a:pathLst>
                <a:path w="5892763" h="3285216">
                  <a:moveTo>
                    <a:pt x="0" y="0"/>
                  </a:moveTo>
                  <a:lnTo>
                    <a:pt x="5892764" y="0"/>
                  </a:lnTo>
                  <a:lnTo>
                    <a:pt x="5892764" y="3285216"/>
                  </a:lnTo>
                  <a:lnTo>
                    <a:pt x="0" y="328521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Hộp Văn bản 12">
              <a:extLst>
                <a:ext uri="{FF2B5EF4-FFF2-40B4-BE49-F238E27FC236}">
                  <a16:creationId xmlns:a16="http://schemas.microsoft.com/office/drawing/2014/main" id="{2B0506FE-6618-94CC-80D5-B8D37DAA7EBE}"/>
                </a:ext>
              </a:extLst>
            </p:cNvPr>
            <p:cNvSpPr txBox="1">
              <a:spLocks noChangeAspect="1"/>
            </p:cNvSpPr>
            <p:nvPr/>
          </p:nvSpPr>
          <p:spPr>
            <a:xfrm>
              <a:off x="7010400" y="4305300"/>
              <a:ext cx="4450290" cy="1021414"/>
            </a:xfrm>
            <a:custGeom>
              <a:avLst/>
              <a:gdLst/>
              <a:ahLst/>
              <a:cxnLst/>
              <a:rect l="l" t="t" r="r" b="b"/>
              <a:pathLst>
                <a:path w="4920950" h="1129438">
                  <a:moveTo>
                    <a:pt x="1783105" y="861896"/>
                  </a:moveTo>
                  <a:cubicBezTo>
                    <a:pt x="1776337" y="862628"/>
                    <a:pt x="1769660" y="873147"/>
                    <a:pt x="1763074" y="893453"/>
                  </a:cubicBezTo>
                  <a:cubicBezTo>
                    <a:pt x="1757403" y="909917"/>
                    <a:pt x="1754384" y="923179"/>
                    <a:pt x="1754019" y="933241"/>
                  </a:cubicBezTo>
                  <a:cubicBezTo>
                    <a:pt x="1752555" y="958852"/>
                    <a:pt x="1766550" y="971657"/>
                    <a:pt x="1796002" y="971657"/>
                  </a:cubicBezTo>
                  <a:cubicBezTo>
                    <a:pt x="1814478" y="971657"/>
                    <a:pt x="1827101" y="965072"/>
                    <a:pt x="1833870" y="951900"/>
                  </a:cubicBezTo>
                  <a:cubicBezTo>
                    <a:pt x="1838992" y="942205"/>
                    <a:pt x="1841553" y="927204"/>
                    <a:pt x="1841553" y="906898"/>
                  </a:cubicBezTo>
                  <a:cubicBezTo>
                    <a:pt x="1841553" y="892995"/>
                    <a:pt x="1835379" y="881745"/>
                    <a:pt x="1823031" y="873147"/>
                  </a:cubicBezTo>
                  <a:cubicBezTo>
                    <a:pt x="1810683" y="864549"/>
                    <a:pt x="1797374" y="860799"/>
                    <a:pt x="1783105" y="861896"/>
                  </a:cubicBezTo>
                  <a:close/>
                  <a:moveTo>
                    <a:pt x="3264145" y="833907"/>
                  </a:moveTo>
                  <a:cubicBezTo>
                    <a:pt x="3255181" y="833907"/>
                    <a:pt x="3247315" y="836789"/>
                    <a:pt x="3240546" y="842551"/>
                  </a:cubicBezTo>
                  <a:cubicBezTo>
                    <a:pt x="3233778" y="848314"/>
                    <a:pt x="3230394" y="855768"/>
                    <a:pt x="3230394" y="864915"/>
                  </a:cubicBezTo>
                  <a:cubicBezTo>
                    <a:pt x="3230394" y="873879"/>
                    <a:pt x="3233778" y="881242"/>
                    <a:pt x="3240546" y="887004"/>
                  </a:cubicBezTo>
                  <a:cubicBezTo>
                    <a:pt x="3247315" y="892767"/>
                    <a:pt x="3255181" y="895648"/>
                    <a:pt x="3264145" y="895648"/>
                  </a:cubicBezTo>
                  <a:cubicBezTo>
                    <a:pt x="3273109" y="895648"/>
                    <a:pt x="3281066" y="892767"/>
                    <a:pt x="3288018" y="887004"/>
                  </a:cubicBezTo>
                  <a:cubicBezTo>
                    <a:pt x="3294970" y="881242"/>
                    <a:pt x="3298446" y="873879"/>
                    <a:pt x="3298446" y="864915"/>
                  </a:cubicBezTo>
                  <a:cubicBezTo>
                    <a:pt x="3298446" y="855768"/>
                    <a:pt x="3294970" y="848314"/>
                    <a:pt x="3288018" y="842551"/>
                  </a:cubicBezTo>
                  <a:cubicBezTo>
                    <a:pt x="3281066" y="836789"/>
                    <a:pt x="3273109" y="833907"/>
                    <a:pt x="3264145" y="833907"/>
                  </a:cubicBezTo>
                  <a:close/>
                  <a:moveTo>
                    <a:pt x="2121145" y="833907"/>
                  </a:moveTo>
                  <a:cubicBezTo>
                    <a:pt x="2112181" y="833907"/>
                    <a:pt x="2104315" y="836789"/>
                    <a:pt x="2097546" y="842551"/>
                  </a:cubicBezTo>
                  <a:cubicBezTo>
                    <a:pt x="2090778" y="848314"/>
                    <a:pt x="2087394" y="855768"/>
                    <a:pt x="2087394" y="864915"/>
                  </a:cubicBezTo>
                  <a:cubicBezTo>
                    <a:pt x="2087394" y="873879"/>
                    <a:pt x="2090778" y="881242"/>
                    <a:pt x="2097546" y="887004"/>
                  </a:cubicBezTo>
                  <a:cubicBezTo>
                    <a:pt x="2104315" y="892767"/>
                    <a:pt x="2112181" y="895648"/>
                    <a:pt x="2121145" y="895648"/>
                  </a:cubicBezTo>
                  <a:cubicBezTo>
                    <a:pt x="2130109" y="895648"/>
                    <a:pt x="2138067" y="892767"/>
                    <a:pt x="2145018" y="887004"/>
                  </a:cubicBezTo>
                  <a:cubicBezTo>
                    <a:pt x="2151970" y="881242"/>
                    <a:pt x="2155446" y="873879"/>
                    <a:pt x="2155446" y="864915"/>
                  </a:cubicBezTo>
                  <a:cubicBezTo>
                    <a:pt x="2155446" y="855768"/>
                    <a:pt x="2151970" y="848314"/>
                    <a:pt x="2145018" y="842551"/>
                  </a:cubicBezTo>
                  <a:cubicBezTo>
                    <a:pt x="2138067" y="836789"/>
                    <a:pt x="2130109" y="833907"/>
                    <a:pt x="2121145" y="833907"/>
                  </a:cubicBezTo>
                  <a:close/>
                  <a:moveTo>
                    <a:pt x="391823" y="723323"/>
                  </a:moveTo>
                  <a:cubicBezTo>
                    <a:pt x="420361" y="723323"/>
                    <a:pt x="438563" y="730184"/>
                    <a:pt x="446429" y="743904"/>
                  </a:cubicBezTo>
                  <a:cubicBezTo>
                    <a:pt x="452466" y="754880"/>
                    <a:pt x="455484" y="817992"/>
                    <a:pt x="455484" y="933241"/>
                  </a:cubicBezTo>
                  <a:cubicBezTo>
                    <a:pt x="455484" y="1035318"/>
                    <a:pt x="453015" y="1094223"/>
                    <a:pt x="448075" y="1109956"/>
                  </a:cubicBezTo>
                  <a:cubicBezTo>
                    <a:pt x="442770" y="1122212"/>
                    <a:pt x="424568" y="1128341"/>
                    <a:pt x="393469" y="1128341"/>
                  </a:cubicBezTo>
                  <a:cubicBezTo>
                    <a:pt x="365115" y="1128341"/>
                    <a:pt x="348468" y="1122761"/>
                    <a:pt x="343528" y="1111602"/>
                  </a:cubicBezTo>
                  <a:cubicBezTo>
                    <a:pt x="335296" y="1092760"/>
                    <a:pt x="331180" y="1026080"/>
                    <a:pt x="331180" y="911563"/>
                  </a:cubicBezTo>
                  <a:cubicBezTo>
                    <a:pt x="331180" y="808388"/>
                    <a:pt x="334930" y="751770"/>
                    <a:pt x="342431" y="741708"/>
                  </a:cubicBezTo>
                  <a:cubicBezTo>
                    <a:pt x="349199" y="729452"/>
                    <a:pt x="365663" y="723323"/>
                    <a:pt x="391823" y="723323"/>
                  </a:cubicBezTo>
                  <a:close/>
                  <a:moveTo>
                    <a:pt x="642849" y="720305"/>
                  </a:moveTo>
                  <a:cubicBezTo>
                    <a:pt x="683827" y="720305"/>
                    <a:pt x="720414" y="727074"/>
                    <a:pt x="752610" y="740611"/>
                  </a:cubicBezTo>
                  <a:cubicBezTo>
                    <a:pt x="764501" y="755977"/>
                    <a:pt x="770446" y="770612"/>
                    <a:pt x="770446" y="784515"/>
                  </a:cubicBezTo>
                  <a:cubicBezTo>
                    <a:pt x="770446" y="795674"/>
                    <a:pt x="766147" y="804638"/>
                    <a:pt x="757549" y="811406"/>
                  </a:cubicBezTo>
                  <a:cubicBezTo>
                    <a:pt x="754988" y="813236"/>
                    <a:pt x="751238" y="814151"/>
                    <a:pt x="746299" y="814151"/>
                  </a:cubicBezTo>
                  <a:cubicBezTo>
                    <a:pt x="740811" y="814151"/>
                    <a:pt x="731390" y="812961"/>
                    <a:pt x="718036" y="810583"/>
                  </a:cubicBezTo>
                  <a:cubicBezTo>
                    <a:pt x="704681" y="808205"/>
                    <a:pt x="694620" y="807016"/>
                    <a:pt x="687851" y="807016"/>
                  </a:cubicBezTo>
                  <a:cubicBezTo>
                    <a:pt x="673583" y="807016"/>
                    <a:pt x="661234" y="810217"/>
                    <a:pt x="650807" y="816620"/>
                  </a:cubicBezTo>
                  <a:cubicBezTo>
                    <a:pt x="638916" y="823937"/>
                    <a:pt x="632971" y="834365"/>
                    <a:pt x="632971" y="847902"/>
                  </a:cubicBezTo>
                  <a:cubicBezTo>
                    <a:pt x="632971" y="859976"/>
                    <a:pt x="637087" y="868208"/>
                    <a:pt x="645319" y="872598"/>
                  </a:cubicBezTo>
                  <a:cubicBezTo>
                    <a:pt x="652819" y="878269"/>
                    <a:pt x="669832" y="881836"/>
                    <a:pt x="696358" y="883300"/>
                  </a:cubicBezTo>
                  <a:cubicBezTo>
                    <a:pt x="725627" y="885129"/>
                    <a:pt x="743281" y="887050"/>
                    <a:pt x="749317" y="889062"/>
                  </a:cubicBezTo>
                  <a:cubicBezTo>
                    <a:pt x="758647" y="894916"/>
                    <a:pt x="763312" y="905526"/>
                    <a:pt x="763312" y="920893"/>
                  </a:cubicBezTo>
                  <a:cubicBezTo>
                    <a:pt x="763312" y="932601"/>
                    <a:pt x="759196" y="940924"/>
                    <a:pt x="750964" y="945863"/>
                  </a:cubicBezTo>
                  <a:cubicBezTo>
                    <a:pt x="744927" y="946961"/>
                    <a:pt x="737061" y="947510"/>
                    <a:pt x="727365" y="947510"/>
                  </a:cubicBezTo>
                  <a:cubicBezTo>
                    <a:pt x="717487" y="947510"/>
                    <a:pt x="712548" y="947510"/>
                    <a:pt x="712548" y="947510"/>
                  </a:cubicBezTo>
                  <a:cubicBezTo>
                    <a:pt x="705870" y="947327"/>
                    <a:pt x="701274" y="947190"/>
                    <a:pt x="698759" y="947098"/>
                  </a:cubicBezTo>
                  <a:lnTo>
                    <a:pt x="696737" y="947004"/>
                  </a:lnTo>
                  <a:lnTo>
                    <a:pt x="678350" y="948110"/>
                  </a:lnTo>
                  <a:cubicBezTo>
                    <a:pt x="661132" y="950408"/>
                    <a:pt x="649572" y="956153"/>
                    <a:pt x="643673" y="965346"/>
                  </a:cubicBezTo>
                  <a:cubicBezTo>
                    <a:pt x="645502" y="1009616"/>
                    <a:pt x="688583" y="1030836"/>
                    <a:pt x="772916" y="1029007"/>
                  </a:cubicBezTo>
                  <a:cubicBezTo>
                    <a:pt x="787002" y="1033032"/>
                    <a:pt x="794045" y="1045746"/>
                    <a:pt x="794045" y="1067149"/>
                  </a:cubicBezTo>
                  <a:cubicBezTo>
                    <a:pt x="794045" y="1088186"/>
                    <a:pt x="784898" y="1103004"/>
                    <a:pt x="766605" y="1111602"/>
                  </a:cubicBezTo>
                  <a:cubicBezTo>
                    <a:pt x="746299" y="1120932"/>
                    <a:pt x="713554" y="1125597"/>
                    <a:pt x="668369" y="1125597"/>
                  </a:cubicBezTo>
                  <a:cubicBezTo>
                    <a:pt x="594463" y="1125597"/>
                    <a:pt x="548364" y="1109132"/>
                    <a:pt x="530070" y="1076204"/>
                  </a:cubicBezTo>
                  <a:cubicBezTo>
                    <a:pt x="515801" y="1050593"/>
                    <a:pt x="508667" y="998640"/>
                    <a:pt x="508667" y="920344"/>
                  </a:cubicBezTo>
                  <a:cubicBezTo>
                    <a:pt x="508667" y="833450"/>
                    <a:pt x="518363" y="776740"/>
                    <a:pt x="537754" y="750215"/>
                  </a:cubicBezTo>
                  <a:cubicBezTo>
                    <a:pt x="552388" y="730275"/>
                    <a:pt x="587420" y="720305"/>
                    <a:pt x="642849" y="720305"/>
                  </a:cubicBezTo>
                  <a:close/>
                  <a:moveTo>
                    <a:pt x="3517669" y="719207"/>
                  </a:moveTo>
                  <a:cubicBezTo>
                    <a:pt x="3531206" y="719207"/>
                    <a:pt x="3543006" y="722226"/>
                    <a:pt x="3553067" y="728263"/>
                  </a:cubicBezTo>
                  <a:cubicBezTo>
                    <a:pt x="3565141" y="735031"/>
                    <a:pt x="3571360" y="744727"/>
                    <a:pt x="3571726" y="757349"/>
                  </a:cubicBezTo>
                  <a:cubicBezTo>
                    <a:pt x="3578495" y="773996"/>
                    <a:pt x="3582062" y="782503"/>
                    <a:pt x="3582428" y="782869"/>
                  </a:cubicBezTo>
                  <a:cubicBezTo>
                    <a:pt x="3587733" y="791832"/>
                    <a:pt x="3594868" y="796680"/>
                    <a:pt x="3603832" y="797412"/>
                  </a:cubicBezTo>
                  <a:cubicBezTo>
                    <a:pt x="3613893" y="796680"/>
                    <a:pt x="3621576" y="791192"/>
                    <a:pt x="3626881" y="780948"/>
                  </a:cubicBezTo>
                  <a:cubicBezTo>
                    <a:pt x="3630174" y="772350"/>
                    <a:pt x="3633558" y="763569"/>
                    <a:pt x="3637034" y="754605"/>
                  </a:cubicBezTo>
                  <a:cubicBezTo>
                    <a:pt x="3637400" y="744544"/>
                    <a:pt x="3643528" y="736495"/>
                    <a:pt x="3655419" y="730458"/>
                  </a:cubicBezTo>
                  <a:cubicBezTo>
                    <a:pt x="3665114" y="725702"/>
                    <a:pt x="3675633" y="723323"/>
                    <a:pt x="3686975" y="723323"/>
                  </a:cubicBezTo>
                  <a:cubicBezTo>
                    <a:pt x="3716244" y="723323"/>
                    <a:pt x="3733258" y="734482"/>
                    <a:pt x="3738014" y="756801"/>
                  </a:cubicBezTo>
                  <a:cubicBezTo>
                    <a:pt x="3747344" y="799973"/>
                    <a:pt x="3752008" y="860524"/>
                    <a:pt x="3752008" y="938455"/>
                  </a:cubicBezTo>
                  <a:cubicBezTo>
                    <a:pt x="3752008" y="1009616"/>
                    <a:pt x="3747344" y="1062393"/>
                    <a:pt x="3738014" y="1096784"/>
                  </a:cubicBezTo>
                  <a:cubicBezTo>
                    <a:pt x="3735819" y="1105565"/>
                    <a:pt x="3729324" y="1112517"/>
                    <a:pt x="3718532" y="1117639"/>
                  </a:cubicBezTo>
                  <a:cubicBezTo>
                    <a:pt x="3709384" y="1121846"/>
                    <a:pt x="3699780" y="1123950"/>
                    <a:pt x="3689719" y="1123950"/>
                  </a:cubicBezTo>
                  <a:cubicBezTo>
                    <a:pt x="3668316" y="1123950"/>
                    <a:pt x="3653132" y="1116084"/>
                    <a:pt x="3644168" y="1100352"/>
                  </a:cubicBezTo>
                  <a:cubicBezTo>
                    <a:pt x="3642339" y="1094681"/>
                    <a:pt x="3641424" y="1086449"/>
                    <a:pt x="3641424" y="1075655"/>
                  </a:cubicBezTo>
                  <a:cubicBezTo>
                    <a:pt x="3641424" y="1063948"/>
                    <a:pt x="3642659" y="1046294"/>
                    <a:pt x="3645129" y="1022696"/>
                  </a:cubicBezTo>
                  <a:cubicBezTo>
                    <a:pt x="3647598" y="999097"/>
                    <a:pt x="3648833" y="981536"/>
                    <a:pt x="3648833" y="970011"/>
                  </a:cubicBezTo>
                  <a:cubicBezTo>
                    <a:pt x="3648833" y="951534"/>
                    <a:pt x="3645632" y="941930"/>
                    <a:pt x="3639229" y="941199"/>
                  </a:cubicBezTo>
                  <a:cubicBezTo>
                    <a:pt x="3637034" y="941199"/>
                    <a:pt x="3634564" y="945132"/>
                    <a:pt x="3631820" y="952998"/>
                  </a:cubicBezTo>
                  <a:cubicBezTo>
                    <a:pt x="3628894" y="962693"/>
                    <a:pt x="3626058" y="969645"/>
                    <a:pt x="3623314" y="973852"/>
                  </a:cubicBezTo>
                  <a:cubicBezTo>
                    <a:pt x="3618558" y="981353"/>
                    <a:pt x="3611515" y="985103"/>
                    <a:pt x="3602185" y="985103"/>
                  </a:cubicBezTo>
                  <a:cubicBezTo>
                    <a:pt x="3591940" y="985103"/>
                    <a:pt x="3584303" y="977786"/>
                    <a:pt x="3579272" y="963151"/>
                  </a:cubicBezTo>
                  <a:cubicBezTo>
                    <a:pt x="3574242" y="948516"/>
                    <a:pt x="3570446" y="941199"/>
                    <a:pt x="3567885" y="941199"/>
                  </a:cubicBezTo>
                  <a:cubicBezTo>
                    <a:pt x="3559287" y="943394"/>
                    <a:pt x="3554988" y="954827"/>
                    <a:pt x="3554988" y="975499"/>
                  </a:cubicBezTo>
                  <a:cubicBezTo>
                    <a:pt x="3554988" y="987938"/>
                    <a:pt x="3556863" y="1006598"/>
                    <a:pt x="3560613" y="1031477"/>
                  </a:cubicBezTo>
                  <a:cubicBezTo>
                    <a:pt x="3564363" y="1056356"/>
                    <a:pt x="3566238" y="1075015"/>
                    <a:pt x="3566238" y="1087455"/>
                  </a:cubicBezTo>
                  <a:cubicBezTo>
                    <a:pt x="3566238" y="1093309"/>
                    <a:pt x="3565598" y="1097608"/>
                    <a:pt x="3564318" y="1100352"/>
                  </a:cubicBezTo>
                  <a:cubicBezTo>
                    <a:pt x="3555720" y="1115718"/>
                    <a:pt x="3539256" y="1123401"/>
                    <a:pt x="3514925" y="1123401"/>
                  </a:cubicBezTo>
                  <a:cubicBezTo>
                    <a:pt x="3490229" y="1123401"/>
                    <a:pt x="3475045" y="1116267"/>
                    <a:pt x="3469374" y="1101998"/>
                  </a:cubicBezTo>
                  <a:cubicBezTo>
                    <a:pt x="3458947" y="1076204"/>
                    <a:pt x="3453734" y="1012726"/>
                    <a:pt x="3453734" y="911563"/>
                  </a:cubicBezTo>
                  <a:cubicBezTo>
                    <a:pt x="3453734" y="833633"/>
                    <a:pt x="3457850" y="780948"/>
                    <a:pt x="3466082" y="753508"/>
                  </a:cubicBezTo>
                  <a:cubicBezTo>
                    <a:pt x="3466813" y="741983"/>
                    <a:pt x="3473033" y="733019"/>
                    <a:pt x="3484741" y="726616"/>
                  </a:cubicBezTo>
                  <a:cubicBezTo>
                    <a:pt x="3494071" y="721677"/>
                    <a:pt x="3505047" y="719207"/>
                    <a:pt x="3517669" y="719207"/>
                  </a:cubicBezTo>
                  <a:close/>
                  <a:moveTo>
                    <a:pt x="879244" y="719207"/>
                  </a:moveTo>
                  <a:cubicBezTo>
                    <a:pt x="892782" y="719207"/>
                    <a:pt x="904581" y="722226"/>
                    <a:pt x="914642" y="728263"/>
                  </a:cubicBezTo>
                  <a:cubicBezTo>
                    <a:pt x="926716" y="735031"/>
                    <a:pt x="932936" y="744727"/>
                    <a:pt x="933302" y="757349"/>
                  </a:cubicBezTo>
                  <a:cubicBezTo>
                    <a:pt x="940070" y="773996"/>
                    <a:pt x="943637" y="782503"/>
                    <a:pt x="944003" y="782869"/>
                  </a:cubicBezTo>
                  <a:cubicBezTo>
                    <a:pt x="949308" y="791832"/>
                    <a:pt x="956443" y="796680"/>
                    <a:pt x="965407" y="797412"/>
                  </a:cubicBezTo>
                  <a:cubicBezTo>
                    <a:pt x="975468" y="796680"/>
                    <a:pt x="983151" y="791192"/>
                    <a:pt x="988456" y="780948"/>
                  </a:cubicBezTo>
                  <a:cubicBezTo>
                    <a:pt x="991749" y="772350"/>
                    <a:pt x="995133" y="763569"/>
                    <a:pt x="998609" y="754605"/>
                  </a:cubicBezTo>
                  <a:cubicBezTo>
                    <a:pt x="998975" y="744544"/>
                    <a:pt x="1005103" y="736495"/>
                    <a:pt x="1016994" y="730458"/>
                  </a:cubicBezTo>
                  <a:cubicBezTo>
                    <a:pt x="1026690" y="725702"/>
                    <a:pt x="1037208" y="723323"/>
                    <a:pt x="1048550" y="723323"/>
                  </a:cubicBezTo>
                  <a:cubicBezTo>
                    <a:pt x="1077820" y="723323"/>
                    <a:pt x="1094833" y="734482"/>
                    <a:pt x="1099589" y="756801"/>
                  </a:cubicBezTo>
                  <a:cubicBezTo>
                    <a:pt x="1108919" y="799973"/>
                    <a:pt x="1113584" y="860524"/>
                    <a:pt x="1113584" y="938455"/>
                  </a:cubicBezTo>
                  <a:cubicBezTo>
                    <a:pt x="1113584" y="1009616"/>
                    <a:pt x="1108919" y="1062393"/>
                    <a:pt x="1099589" y="1096784"/>
                  </a:cubicBezTo>
                  <a:cubicBezTo>
                    <a:pt x="1097394" y="1105565"/>
                    <a:pt x="1090900" y="1112517"/>
                    <a:pt x="1080107" y="1117639"/>
                  </a:cubicBezTo>
                  <a:cubicBezTo>
                    <a:pt x="1070960" y="1121846"/>
                    <a:pt x="1061356" y="1123950"/>
                    <a:pt x="1051294" y="1123950"/>
                  </a:cubicBezTo>
                  <a:cubicBezTo>
                    <a:pt x="1029891" y="1123950"/>
                    <a:pt x="1014707" y="1116084"/>
                    <a:pt x="1005744" y="1100352"/>
                  </a:cubicBezTo>
                  <a:cubicBezTo>
                    <a:pt x="1003914" y="1094681"/>
                    <a:pt x="1003000" y="1086449"/>
                    <a:pt x="1003000" y="1075655"/>
                  </a:cubicBezTo>
                  <a:cubicBezTo>
                    <a:pt x="1003000" y="1063948"/>
                    <a:pt x="1004234" y="1046294"/>
                    <a:pt x="1006704" y="1022696"/>
                  </a:cubicBezTo>
                  <a:cubicBezTo>
                    <a:pt x="1009174" y="999097"/>
                    <a:pt x="1010408" y="981536"/>
                    <a:pt x="1010408" y="970011"/>
                  </a:cubicBezTo>
                  <a:cubicBezTo>
                    <a:pt x="1010408" y="951534"/>
                    <a:pt x="1007207" y="941930"/>
                    <a:pt x="1000804" y="941199"/>
                  </a:cubicBezTo>
                  <a:cubicBezTo>
                    <a:pt x="998609" y="941199"/>
                    <a:pt x="996140" y="945132"/>
                    <a:pt x="993396" y="952998"/>
                  </a:cubicBezTo>
                  <a:cubicBezTo>
                    <a:pt x="990469" y="962693"/>
                    <a:pt x="987633" y="969645"/>
                    <a:pt x="984889" y="973852"/>
                  </a:cubicBezTo>
                  <a:cubicBezTo>
                    <a:pt x="980133" y="981353"/>
                    <a:pt x="973090" y="985103"/>
                    <a:pt x="963760" y="985103"/>
                  </a:cubicBezTo>
                  <a:cubicBezTo>
                    <a:pt x="953516" y="985103"/>
                    <a:pt x="945878" y="977786"/>
                    <a:pt x="940848" y="963151"/>
                  </a:cubicBezTo>
                  <a:cubicBezTo>
                    <a:pt x="935817" y="948516"/>
                    <a:pt x="932021" y="941199"/>
                    <a:pt x="929460" y="941199"/>
                  </a:cubicBezTo>
                  <a:cubicBezTo>
                    <a:pt x="920862" y="943394"/>
                    <a:pt x="916563" y="954827"/>
                    <a:pt x="916563" y="975499"/>
                  </a:cubicBezTo>
                  <a:cubicBezTo>
                    <a:pt x="916563" y="987938"/>
                    <a:pt x="918438" y="1006598"/>
                    <a:pt x="922188" y="1031477"/>
                  </a:cubicBezTo>
                  <a:cubicBezTo>
                    <a:pt x="925938" y="1056356"/>
                    <a:pt x="927813" y="1075015"/>
                    <a:pt x="927813" y="1087455"/>
                  </a:cubicBezTo>
                  <a:cubicBezTo>
                    <a:pt x="927813" y="1093309"/>
                    <a:pt x="927173" y="1097608"/>
                    <a:pt x="925893" y="1100352"/>
                  </a:cubicBezTo>
                  <a:cubicBezTo>
                    <a:pt x="917295" y="1115718"/>
                    <a:pt x="900831" y="1123401"/>
                    <a:pt x="876500" y="1123401"/>
                  </a:cubicBezTo>
                  <a:cubicBezTo>
                    <a:pt x="851804" y="1123401"/>
                    <a:pt x="836621" y="1116267"/>
                    <a:pt x="830950" y="1101998"/>
                  </a:cubicBezTo>
                  <a:cubicBezTo>
                    <a:pt x="820522" y="1076204"/>
                    <a:pt x="815309" y="1012726"/>
                    <a:pt x="815309" y="911563"/>
                  </a:cubicBezTo>
                  <a:cubicBezTo>
                    <a:pt x="815309" y="833633"/>
                    <a:pt x="819425" y="780948"/>
                    <a:pt x="827657" y="753508"/>
                  </a:cubicBezTo>
                  <a:cubicBezTo>
                    <a:pt x="828389" y="741983"/>
                    <a:pt x="834608" y="733019"/>
                    <a:pt x="846316" y="726616"/>
                  </a:cubicBezTo>
                  <a:cubicBezTo>
                    <a:pt x="855646" y="721677"/>
                    <a:pt x="866622" y="719207"/>
                    <a:pt x="879244" y="719207"/>
                  </a:cubicBezTo>
                  <a:close/>
                  <a:moveTo>
                    <a:pt x="1746061" y="718659"/>
                  </a:moveTo>
                  <a:cubicBezTo>
                    <a:pt x="1807893" y="718659"/>
                    <a:pt x="1853992" y="737226"/>
                    <a:pt x="1884360" y="774362"/>
                  </a:cubicBezTo>
                  <a:cubicBezTo>
                    <a:pt x="1909056" y="805461"/>
                    <a:pt x="1925886" y="854122"/>
                    <a:pt x="1934850" y="920344"/>
                  </a:cubicBezTo>
                  <a:cubicBezTo>
                    <a:pt x="1935581" y="973212"/>
                    <a:pt x="1932563" y="1011263"/>
                    <a:pt x="1925794" y="1034495"/>
                  </a:cubicBezTo>
                  <a:cubicBezTo>
                    <a:pt x="1917928" y="1061204"/>
                    <a:pt x="1901281" y="1085351"/>
                    <a:pt x="1875853" y="1106937"/>
                  </a:cubicBezTo>
                  <a:cubicBezTo>
                    <a:pt x="1841096" y="1118645"/>
                    <a:pt x="1810546" y="1124499"/>
                    <a:pt x="1784203" y="1124499"/>
                  </a:cubicBezTo>
                  <a:cubicBezTo>
                    <a:pt x="1756214" y="1124499"/>
                    <a:pt x="1730603" y="1118096"/>
                    <a:pt x="1707371" y="1105291"/>
                  </a:cubicBezTo>
                  <a:cubicBezTo>
                    <a:pt x="1686699" y="1082058"/>
                    <a:pt x="1672156" y="1059100"/>
                    <a:pt x="1663741" y="1036416"/>
                  </a:cubicBezTo>
                  <a:cubicBezTo>
                    <a:pt x="1655326" y="1013732"/>
                    <a:pt x="1651118" y="986658"/>
                    <a:pt x="1651118" y="955193"/>
                  </a:cubicBezTo>
                  <a:cubicBezTo>
                    <a:pt x="1651118" y="938363"/>
                    <a:pt x="1652216" y="919246"/>
                    <a:pt x="1654411" y="897843"/>
                  </a:cubicBezTo>
                  <a:cubicBezTo>
                    <a:pt x="1665753" y="849183"/>
                    <a:pt x="1675540" y="814791"/>
                    <a:pt x="1683772" y="794668"/>
                  </a:cubicBezTo>
                  <a:cubicBezTo>
                    <a:pt x="1699870" y="755337"/>
                    <a:pt x="1720633" y="730001"/>
                    <a:pt x="1746061" y="718659"/>
                  </a:cubicBezTo>
                  <a:close/>
                  <a:moveTo>
                    <a:pt x="2456441" y="718110"/>
                  </a:moveTo>
                  <a:cubicBezTo>
                    <a:pt x="2506931" y="718110"/>
                    <a:pt x="2552024" y="720945"/>
                    <a:pt x="2591721" y="726616"/>
                  </a:cubicBezTo>
                  <a:cubicBezTo>
                    <a:pt x="2604892" y="732653"/>
                    <a:pt x="2611478" y="751221"/>
                    <a:pt x="2611478" y="782320"/>
                  </a:cubicBezTo>
                  <a:cubicBezTo>
                    <a:pt x="2611478" y="810309"/>
                    <a:pt x="2605990" y="827139"/>
                    <a:pt x="2595014" y="832810"/>
                  </a:cubicBezTo>
                  <a:cubicBezTo>
                    <a:pt x="2588062" y="841774"/>
                    <a:pt x="2578916" y="846256"/>
                    <a:pt x="2567574" y="846256"/>
                  </a:cubicBezTo>
                  <a:cubicBezTo>
                    <a:pt x="2561902" y="846256"/>
                    <a:pt x="2553670" y="844563"/>
                    <a:pt x="2542878" y="841179"/>
                  </a:cubicBezTo>
                  <a:cubicBezTo>
                    <a:pt x="2532084" y="837795"/>
                    <a:pt x="2524218" y="836103"/>
                    <a:pt x="2519279" y="836103"/>
                  </a:cubicBezTo>
                  <a:cubicBezTo>
                    <a:pt x="2513608" y="836103"/>
                    <a:pt x="2509492" y="838206"/>
                    <a:pt x="2506931" y="842414"/>
                  </a:cubicBezTo>
                  <a:cubicBezTo>
                    <a:pt x="2505468" y="844609"/>
                    <a:pt x="2504736" y="849640"/>
                    <a:pt x="2504736" y="857506"/>
                  </a:cubicBezTo>
                  <a:cubicBezTo>
                    <a:pt x="2504736" y="881470"/>
                    <a:pt x="2507800" y="917417"/>
                    <a:pt x="2513928" y="965346"/>
                  </a:cubicBezTo>
                  <a:cubicBezTo>
                    <a:pt x="2520056" y="1013275"/>
                    <a:pt x="2523121" y="1049221"/>
                    <a:pt x="2523121" y="1073186"/>
                  </a:cubicBezTo>
                  <a:cubicBezTo>
                    <a:pt x="2523121" y="1093492"/>
                    <a:pt x="2520926" y="1105291"/>
                    <a:pt x="2516535" y="1108584"/>
                  </a:cubicBezTo>
                  <a:cubicBezTo>
                    <a:pt x="2501900" y="1119926"/>
                    <a:pt x="2481046" y="1125597"/>
                    <a:pt x="2453971" y="1125597"/>
                  </a:cubicBezTo>
                  <a:cubicBezTo>
                    <a:pt x="2428178" y="1125597"/>
                    <a:pt x="2411896" y="1118279"/>
                    <a:pt x="2405128" y="1103644"/>
                  </a:cubicBezTo>
                  <a:cubicBezTo>
                    <a:pt x="2401103" y="1099620"/>
                    <a:pt x="2399091" y="1088552"/>
                    <a:pt x="2399091" y="1070442"/>
                  </a:cubicBezTo>
                  <a:cubicBezTo>
                    <a:pt x="2399091" y="1046843"/>
                    <a:pt x="2402750" y="1011537"/>
                    <a:pt x="2410067" y="964523"/>
                  </a:cubicBezTo>
                  <a:cubicBezTo>
                    <a:pt x="2417384" y="917509"/>
                    <a:pt x="2421043" y="882202"/>
                    <a:pt x="2421043" y="858604"/>
                  </a:cubicBezTo>
                  <a:cubicBezTo>
                    <a:pt x="2421043" y="851103"/>
                    <a:pt x="2420220" y="846804"/>
                    <a:pt x="2418574" y="845707"/>
                  </a:cubicBezTo>
                  <a:cubicBezTo>
                    <a:pt x="2416012" y="840036"/>
                    <a:pt x="2411348" y="837200"/>
                    <a:pt x="2404579" y="837200"/>
                  </a:cubicBezTo>
                  <a:cubicBezTo>
                    <a:pt x="2399457" y="837200"/>
                    <a:pt x="2390859" y="838801"/>
                    <a:pt x="2378785" y="842002"/>
                  </a:cubicBezTo>
                  <a:cubicBezTo>
                    <a:pt x="2366712" y="845204"/>
                    <a:pt x="2357565" y="846804"/>
                    <a:pt x="2351345" y="846804"/>
                  </a:cubicBezTo>
                  <a:cubicBezTo>
                    <a:pt x="2342198" y="846804"/>
                    <a:pt x="2334149" y="844975"/>
                    <a:pt x="2327198" y="841316"/>
                  </a:cubicBezTo>
                  <a:cubicBezTo>
                    <a:pt x="2314758" y="834914"/>
                    <a:pt x="2308538" y="815980"/>
                    <a:pt x="2308538" y="784515"/>
                  </a:cubicBezTo>
                  <a:cubicBezTo>
                    <a:pt x="2308538" y="753416"/>
                    <a:pt x="2314758" y="734117"/>
                    <a:pt x="2327198" y="726616"/>
                  </a:cubicBezTo>
                  <a:cubicBezTo>
                    <a:pt x="2358297" y="720945"/>
                    <a:pt x="2401378" y="718110"/>
                    <a:pt x="2456441" y="718110"/>
                  </a:cubicBezTo>
                  <a:close/>
                  <a:moveTo>
                    <a:pt x="4361710" y="717561"/>
                  </a:moveTo>
                  <a:cubicBezTo>
                    <a:pt x="4374882" y="717561"/>
                    <a:pt x="4387230" y="720031"/>
                    <a:pt x="4398755" y="724970"/>
                  </a:cubicBezTo>
                  <a:cubicBezTo>
                    <a:pt x="4413756" y="731190"/>
                    <a:pt x="4421256" y="740153"/>
                    <a:pt x="4421256" y="751861"/>
                  </a:cubicBezTo>
                  <a:cubicBezTo>
                    <a:pt x="4421256" y="752959"/>
                    <a:pt x="4421073" y="755063"/>
                    <a:pt x="4420707" y="758173"/>
                  </a:cubicBezTo>
                  <a:cubicBezTo>
                    <a:pt x="4418512" y="782503"/>
                    <a:pt x="4415310" y="809211"/>
                    <a:pt x="4411103" y="838298"/>
                  </a:cubicBezTo>
                  <a:cubicBezTo>
                    <a:pt x="4406347" y="872507"/>
                    <a:pt x="4403968" y="898026"/>
                    <a:pt x="4403968" y="914856"/>
                  </a:cubicBezTo>
                  <a:cubicBezTo>
                    <a:pt x="4403968" y="949248"/>
                    <a:pt x="4414030" y="966809"/>
                    <a:pt x="4434153" y="967541"/>
                  </a:cubicBezTo>
                  <a:cubicBezTo>
                    <a:pt x="4454458" y="968456"/>
                    <a:pt x="4464612" y="949796"/>
                    <a:pt x="4464612" y="911563"/>
                  </a:cubicBezTo>
                  <a:cubicBezTo>
                    <a:pt x="4464612" y="892721"/>
                    <a:pt x="4462142" y="866653"/>
                    <a:pt x="4457202" y="833359"/>
                  </a:cubicBezTo>
                  <a:cubicBezTo>
                    <a:pt x="4451532" y="794759"/>
                    <a:pt x="4448330" y="770246"/>
                    <a:pt x="4447598" y="759819"/>
                  </a:cubicBezTo>
                  <a:cubicBezTo>
                    <a:pt x="4446501" y="745916"/>
                    <a:pt x="4452354" y="735214"/>
                    <a:pt x="4465160" y="727714"/>
                  </a:cubicBezTo>
                  <a:cubicBezTo>
                    <a:pt x="4475588" y="721677"/>
                    <a:pt x="4488118" y="718659"/>
                    <a:pt x="4502754" y="718659"/>
                  </a:cubicBezTo>
                  <a:cubicBezTo>
                    <a:pt x="4518852" y="718659"/>
                    <a:pt x="4533120" y="722409"/>
                    <a:pt x="4545560" y="729909"/>
                  </a:cubicBezTo>
                  <a:cubicBezTo>
                    <a:pt x="4559280" y="738141"/>
                    <a:pt x="4567878" y="749758"/>
                    <a:pt x="4571354" y="764758"/>
                  </a:cubicBezTo>
                  <a:cubicBezTo>
                    <a:pt x="4577390" y="792564"/>
                    <a:pt x="4580409" y="824761"/>
                    <a:pt x="4580409" y="861348"/>
                  </a:cubicBezTo>
                  <a:cubicBezTo>
                    <a:pt x="4580409" y="899947"/>
                    <a:pt x="4576110" y="942479"/>
                    <a:pt x="4567512" y="988944"/>
                  </a:cubicBezTo>
                  <a:cubicBezTo>
                    <a:pt x="4556170" y="1051508"/>
                    <a:pt x="4540620" y="1088644"/>
                    <a:pt x="4520864" y="1100352"/>
                  </a:cubicBezTo>
                  <a:cubicBezTo>
                    <a:pt x="4511351" y="1117547"/>
                    <a:pt x="4481716" y="1126145"/>
                    <a:pt x="4431958" y="1126145"/>
                  </a:cubicBezTo>
                  <a:cubicBezTo>
                    <a:pt x="4378724" y="1126145"/>
                    <a:pt x="4348540" y="1116999"/>
                    <a:pt x="4341405" y="1098705"/>
                  </a:cubicBezTo>
                  <a:cubicBezTo>
                    <a:pt x="4318538" y="1079131"/>
                    <a:pt x="4301891" y="1044831"/>
                    <a:pt x="4291464" y="995805"/>
                  </a:cubicBezTo>
                  <a:cubicBezTo>
                    <a:pt x="4283598" y="959766"/>
                    <a:pt x="4279664" y="920618"/>
                    <a:pt x="4279664" y="878361"/>
                  </a:cubicBezTo>
                  <a:cubicBezTo>
                    <a:pt x="4279664" y="841225"/>
                    <a:pt x="4283415" y="804455"/>
                    <a:pt x="4290915" y="768051"/>
                  </a:cubicBezTo>
                  <a:cubicBezTo>
                    <a:pt x="4294574" y="750855"/>
                    <a:pt x="4302988" y="738141"/>
                    <a:pt x="4316160" y="729909"/>
                  </a:cubicBezTo>
                  <a:cubicBezTo>
                    <a:pt x="4329332" y="721677"/>
                    <a:pt x="4344514" y="717561"/>
                    <a:pt x="4361710" y="717561"/>
                  </a:cubicBezTo>
                  <a:close/>
                  <a:moveTo>
                    <a:pt x="4832756" y="717012"/>
                  </a:moveTo>
                  <a:cubicBezTo>
                    <a:pt x="4847026" y="719573"/>
                    <a:pt x="4858458" y="725839"/>
                    <a:pt x="4867056" y="735809"/>
                  </a:cubicBezTo>
                  <a:cubicBezTo>
                    <a:pt x="4875654" y="745779"/>
                    <a:pt x="4879954" y="757898"/>
                    <a:pt x="4879954" y="772167"/>
                  </a:cubicBezTo>
                  <a:cubicBezTo>
                    <a:pt x="4879954" y="788631"/>
                    <a:pt x="4873002" y="800979"/>
                    <a:pt x="4859099" y="809211"/>
                  </a:cubicBezTo>
                  <a:cubicBezTo>
                    <a:pt x="4853062" y="812504"/>
                    <a:pt x="4838427" y="817352"/>
                    <a:pt x="4815194" y="823755"/>
                  </a:cubicBezTo>
                  <a:cubicBezTo>
                    <a:pt x="4786840" y="831621"/>
                    <a:pt x="4768729" y="841408"/>
                    <a:pt x="4760863" y="853116"/>
                  </a:cubicBezTo>
                  <a:cubicBezTo>
                    <a:pt x="4749155" y="870311"/>
                    <a:pt x="4743302" y="894093"/>
                    <a:pt x="4743302" y="924460"/>
                  </a:cubicBezTo>
                  <a:cubicBezTo>
                    <a:pt x="4743302" y="952815"/>
                    <a:pt x="4750436" y="976962"/>
                    <a:pt x="4764704" y="996902"/>
                  </a:cubicBezTo>
                  <a:cubicBezTo>
                    <a:pt x="4780802" y="1007329"/>
                    <a:pt x="4796352" y="1012543"/>
                    <a:pt x="4811353" y="1012543"/>
                  </a:cubicBezTo>
                  <a:cubicBezTo>
                    <a:pt x="4827817" y="1012543"/>
                    <a:pt x="4845836" y="1006415"/>
                    <a:pt x="4865410" y="994158"/>
                  </a:cubicBezTo>
                  <a:cubicBezTo>
                    <a:pt x="4871996" y="990682"/>
                    <a:pt x="4878673" y="988944"/>
                    <a:pt x="4885442" y="988944"/>
                  </a:cubicBezTo>
                  <a:cubicBezTo>
                    <a:pt x="4896784" y="988944"/>
                    <a:pt x="4905702" y="993152"/>
                    <a:pt x="4912196" y="1001567"/>
                  </a:cubicBezTo>
                  <a:cubicBezTo>
                    <a:pt x="4918690" y="1009982"/>
                    <a:pt x="4921570" y="1019860"/>
                    <a:pt x="4920840" y="1031202"/>
                  </a:cubicBezTo>
                  <a:cubicBezTo>
                    <a:pt x="4919010" y="1054069"/>
                    <a:pt x="4914070" y="1070945"/>
                    <a:pt x="4906022" y="1081830"/>
                  </a:cubicBezTo>
                  <a:cubicBezTo>
                    <a:pt x="4897972" y="1092714"/>
                    <a:pt x="4881600" y="1103370"/>
                    <a:pt x="4856904" y="1113797"/>
                  </a:cubicBezTo>
                  <a:cubicBezTo>
                    <a:pt x="4840074" y="1120932"/>
                    <a:pt x="4823244" y="1124499"/>
                    <a:pt x="4806414" y="1124499"/>
                  </a:cubicBezTo>
                  <a:cubicBezTo>
                    <a:pt x="4793608" y="1124499"/>
                    <a:pt x="4775224" y="1121481"/>
                    <a:pt x="4751259" y="1115444"/>
                  </a:cubicBezTo>
                  <a:cubicBezTo>
                    <a:pt x="4718331" y="1102638"/>
                    <a:pt x="4700494" y="1095504"/>
                    <a:pt x="4697750" y="1094040"/>
                  </a:cubicBezTo>
                  <a:cubicBezTo>
                    <a:pt x="4686592" y="1087638"/>
                    <a:pt x="4674244" y="1076204"/>
                    <a:pt x="4660706" y="1059740"/>
                  </a:cubicBezTo>
                  <a:cubicBezTo>
                    <a:pt x="4648816" y="1045105"/>
                    <a:pt x="4639486" y="1021324"/>
                    <a:pt x="4632718" y="988396"/>
                  </a:cubicBezTo>
                  <a:cubicBezTo>
                    <a:pt x="4627412" y="961504"/>
                    <a:pt x="4624760" y="935528"/>
                    <a:pt x="4624760" y="910466"/>
                  </a:cubicBezTo>
                  <a:cubicBezTo>
                    <a:pt x="4624760" y="887599"/>
                    <a:pt x="4627046" y="869580"/>
                    <a:pt x="4631620" y="856408"/>
                  </a:cubicBezTo>
                  <a:cubicBezTo>
                    <a:pt x="4652840" y="811406"/>
                    <a:pt x="4681470" y="776192"/>
                    <a:pt x="4717508" y="750764"/>
                  </a:cubicBezTo>
                  <a:cubicBezTo>
                    <a:pt x="4738911" y="735397"/>
                    <a:pt x="4760406" y="725610"/>
                    <a:pt x="4781992" y="721403"/>
                  </a:cubicBezTo>
                  <a:cubicBezTo>
                    <a:pt x="4787662" y="720305"/>
                    <a:pt x="4804584" y="718842"/>
                    <a:pt x="4832756" y="717012"/>
                  </a:cubicBezTo>
                  <a:close/>
                  <a:moveTo>
                    <a:pt x="3266889" y="717012"/>
                  </a:moveTo>
                  <a:cubicBezTo>
                    <a:pt x="3285000" y="717012"/>
                    <a:pt x="3301738" y="719482"/>
                    <a:pt x="3317105" y="724421"/>
                  </a:cubicBezTo>
                  <a:cubicBezTo>
                    <a:pt x="3337593" y="730275"/>
                    <a:pt x="3350856" y="739422"/>
                    <a:pt x="3356893" y="751861"/>
                  </a:cubicBezTo>
                  <a:cubicBezTo>
                    <a:pt x="3370064" y="777655"/>
                    <a:pt x="3383784" y="831438"/>
                    <a:pt x="3398053" y="913210"/>
                  </a:cubicBezTo>
                  <a:cubicBezTo>
                    <a:pt x="3411773" y="990408"/>
                    <a:pt x="3418634" y="1046752"/>
                    <a:pt x="3418634" y="1082241"/>
                  </a:cubicBezTo>
                  <a:cubicBezTo>
                    <a:pt x="3418634" y="1098339"/>
                    <a:pt x="3416987" y="1107578"/>
                    <a:pt x="3413694" y="1109956"/>
                  </a:cubicBezTo>
                  <a:cubicBezTo>
                    <a:pt x="3411133" y="1114712"/>
                    <a:pt x="3403450" y="1118828"/>
                    <a:pt x="3390644" y="1122304"/>
                  </a:cubicBezTo>
                  <a:cubicBezTo>
                    <a:pt x="3380217" y="1124865"/>
                    <a:pt x="3371253" y="1126145"/>
                    <a:pt x="3363753" y="1126145"/>
                  </a:cubicBezTo>
                  <a:cubicBezTo>
                    <a:pt x="3345642" y="1126145"/>
                    <a:pt x="3330459" y="1120749"/>
                    <a:pt x="3318202" y="1109956"/>
                  </a:cubicBezTo>
                  <a:cubicBezTo>
                    <a:pt x="3306494" y="1091113"/>
                    <a:pt x="3299360" y="1072729"/>
                    <a:pt x="3296799" y="1054801"/>
                  </a:cubicBezTo>
                  <a:cubicBezTo>
                    <a:pt x="3295336" y="1041630"/>
                    <a:pt x="3292866" y="1022147"/>
                    <a:pt x="3289390" y="996353"/>
                  </a:cubicBezTo>
                  <a:cubicBezTo>
                    <a:pt x="3286829" y="985377"/>
                    <a:pt x="3280700" y="979889"/>
                    <a:pt x="3271005" y="979889"/>
                  </a:cubicBezTo>
                  <a:cubicBezTo>
                    <a:pt x="3266798" y="979889"/>
                    <a:pt x="3262270" y="981307"/>
                    <a:pt x="3257422" y="984142"/>
                  </a:cubicBezTo>
                  <a:cubicBezTo>
                    <a:pt x="3252574" y="986978"/>
                    <a:pt x="3250334" y="990499"/>
                    <a:pt x="3250700" y="994707"/>
                  </a:cubicBezTo>
                  <a:cubicBezTo>
                    <a:pt x="3249602" y="1010439"/>
                    <a:pt x="3247498" y="1033855"/>
                    <a:pt x="3244388" y="1064954"/>
                  </a:cubicBezTo>
                  <a:cubicBezTo>
                    <a:pt x="3242193" y="1087821"/>
                    <a:pt x="3236796" y="1102821"/>
                    <a:pt x="3228198" y="1109956"/>
                  </a:cubicBezTo>
                  <a:cubicBezTo>
                    <a:pt x="3215759" y="1120383"/>
                    <a:pt x="3200210" y="1125597"/>
                    <a:pt x="3181550" y="1125597"/>
                  </a:cubicBezTo>
                  <a:cubicBezTo>
                    <a:pt x="3156854" y="1125597"/>
                    <a:pt x="3138835" y="1118279"/>
                    <a:pt x="3127493" y="1103644"/>
                  </a:cubicBezTo>
                  <a:cubicBezTo>
                    <a:pt x="3123834" y="1100352"/>
                    <a:pt x="3122005" y="1087638"/>
                    <a:pt x="3122005" y="1065503"/>
                  </a:cubicBezTo>
                  <a:cubicBezTo>
                    <a:pt x="3122005" y="1022696"/>
                    <a:pt x="3127219" y="970377"/>
                    <a:pt x="3137646" y="908545"/>
                  </a:cubicBezTo>
                  <a:cubicBezTo>
                    <a:pt x="3150085" y="836286"/>
                    <a:pt x="3164171" y="783509"/>
                    <a:pt x="3179904" y="750215"/>
                  </a:cubicBezTo>
                  <a:cubicBezTo>
                    <a:pt x="3190331" y="728080"/>
                    <a:pt x="3219326" y="717012"/>
                    <a:pt x="3266889" y="717012"/>
                  </a:cubicBezTo>
                  <a:close/>
                  <a:moveTo>
                    <a:pt x="3003956" y="717012"/>
                  </a:moveTo>
                  <a:cubicBezTo>
                    <a:pt x="3018225" y="719573"/>
                    <a:pt x="3029658" y="725839"/>
                    <a:pt x="3038257" y="735809"/>
                  </a:cubicBezTo>
                  <a:cubicBezTo>
                    <a:pt x="3046855" y="745779"/>
                    <a:pt x="3051154" y="757898"/>
                    <a:pt x="3051154" y="772167"/>
                  </a:cubicBezTo>
                  <a:cubicBezTo>
                    <a:pt x="3051154" y="788631"/>
                    <a:pt x="3044202" y="800979"/>
                    <a:pt x="3030299" y="809211"/>
                  </a:cubicBezTo>
                  <a:cubicBezTo>
                    <a:pt x="3024262" y="812504"/>
                    <a:pt x="3009627" y="817352"/>
                    <a:pt x="2986395" y="823755"/>
                  </a:cubicBezTo>
                  <a:cubicBezTo>
                    <a:pt x="2958040" y="831621"/>
                    <a:pt x="2939929" y="841408"/>
                    <a:pt x="2932063" y="853116"/>
                  </a:cubicBezTo>
                  <a:cubicBezTo>
                    <a:pt x="2920356" y="870311"/>
                    <a:pt x="2914502" y="894093"/>
                    <a:pt x="2914502" y="924460"/>
                  </a:cubicBezTo>
                  <a:cubicBezTo>
                    <a:pt x="2914502" y="952815"/>
                    <a:pt x="2921636" y="976962"/>
                    <a:pt x="2935905" y="996902"/>
                  </a:cubicBezTo>
                  <a:cubicBezTo>
                    <a:pt x="2952003" y="1007329"/>
                    <a:pt x="2967552" y="1012543"/>
                    <a:pt x="2982553" y="1012543"/>
                  </a:cubicBezTo>
                  <a:cubicBezTo>
                    <a:pt x="2999017" y="1012543"/>
                    <a:pt x="3017036" y="1006415"/>
                    <a:pt x="3036610" y="994158"/>
                  </a:cubicBezTo>
                  <a:cubicBezTo>
                    <a:pt x="3043196" y="990682"/>
                    <a:pt x="3049873" y="988944"/>
                    <a:pt x="3056642" y="988944"/>
                  </a:cubicBezTo>
                  <a:cubicBezTo>
                    <a:pt x="3067984" y="988944"/>
                    <a:pt x="3076902" y="993152"/>
                    <a:pt x="3083396" y="1001567"/>
                  </a:cubicBezTo>
                  <a:cubicBezTo>
                    <a:pt x="3089890" y="1009982"/>
                    <a:pt x="3092771" y="1019860"/>
                    <a:pt x="3092040" y="1031202"/>
                  </a:cubicBezTo>
                  <a:cubicBezTo>
                    <a:pt x="3090210" y="1054069"/>
                    <a:pt x="3085271" y="1070945"/>
                    <a:pt x="3077222" y="1081830"/>
                  </a:cubicBezTo>
                  <a:cubicBezTo>
                    <a:pt x="3069172" y="1092714"/>
                    <a:pt x="3052800" y="1103370"/>
                    <a:pt x="3028104" y="1113797"/>
                  </a:cubicBezTo>
                  <a:cubicBezTo>
                    <a:pt x="3011274" y="1120932"/>
                    <a:pt x="2994444" y="1124499"/>
                    <a:pt x="2977614" y="1124499"/>
                  </a:cubicBezTo>
                  <a:cubicBezTo>
                    <a:pt x="2964808" y="1124499"/>
                    <a:pt x="2946424" y="1121481"/>
                    <a:pt x="2922459" y="1115444"/>
                  </a:cubicBezTo>
                  <a:cubicBezTo>
                    <a:pt x="2889531" y="1102638"/>
                    <a:pt x="2871695" y="1095504"/>
                    <a:pt x="2868951" y="1094040"/>
                  </a:cubicBezTo>
                  <a:cubicBezTo>
                    <a:pt x="2857792" y="1087638"/>
                    <a:pt x="2845444" y="1076204"/>
                    <a:pt x="2831906" y="1059740"/>
                  </a:cubicBezTo>
                  <a:cubicBezTo>
                    <a:pt x="2820016" y="1045105"/>
                    <a:pt x="2810686" y="1021324"/>
                    <a:pt x="2803918" y="988396"/>
                  </a:cubicBezTo>
                  <a:cubicBezTo>
                    <a:pt x="2798612" y="961504"/>
                    <a:pt x="2795960" y="935528"/>
                    <a:pt x="2795960" y="910466"/>
                  </a:cubicBezTo>
                  <a:cubicBezTo>
                    <a:pt x="2795960" y="887599"/>
                    <a:pt x="2798246" y="869580"/>
                    <a:pt x="2802820" y="856408"/>
                  </a:cubicBezTo>
                  <a:cubicBezTo>
                    <a:pt x="2824040" y="811406"/>
                    <a:pt x="2852670" y="776192"/>
                    <a:pt x="2888708" y="750764"/>
                  </a:cubicBezTo>
                  <a:cubicBezTo>
                    <a:pt x="2910111" y="735397"/>
                    <a:pt x="2931606" y="725610"/>
                    <a:pt x="2953192" y="721403"/>
                  </a:cubicBezTo>
                  <a:cubicBezTo>
                    <a:pt x="2958863" y="720305"/>
                    <a:pt x="2975784" y="718842"/>
                    <a:pt x="3003956" y="717012"/>
                  </a:cubicBezTo>
                  <a:close/>
                  <a:moveTo>
                    <a:pt x="2123889" y="717012"/>
                  </a:moveTo>
                  <a:cubicBezTo>
                    <a:pt x="2142000" y="717012"/>
                    <a:pt x="2158738" y="719482"/>
                    <a:pt x="2174105" y="724421"/>
                  </a:cubicBezTo>
                  <a:cubicBezTo>
                    <a:pt x="2194594" y="730275"/>
                    <a:pt x="2207856" y="739422"/>
                    <a:pt x="2213893" y="751861"/>
                  </a:cubicBezTo>
                  <a:cubicBezTo>
                    <a:pt x="2227064" y="777655"/>
                    <a:pt x="2240784" y="831438"/>
                    <a:pt x="2255053" y="913210"/>
                  </a:cubicBezTo>
                  <a:cubicBezTo>
                    <a:pt x="2268773" y="990408"/>
                    <a:pt x="2275634" y="1046752"/>
                    <a:pt x="2275634" y="1082241"/>
                  </a:cubicBezTo>
                  <a:cubicBezTo>
                    <a:pt x="2275634" y="1098339"/>
                    <a:pt x="2273987" y="1107578"/>
                    <a:pt x="2270694" y="1109956"/>
                  </a:cubicBezTo>
                  <a:cubicBezTo>
                    <a:pt x="2268133" y="1114712"/>
                    <a:pt x="2260450" y="1118828"/>
                    <a:pt x="2247644" y="1122304"/>
                  </a:cubicBezTo>
                  <a:cubicBezTo>
                    <a:pt x="2237217" y="1124865"/>
                    <a:pt x="2228254" y="1126145"/>
                    <a:pt x="2220753" y="1126145"/>
                  </a:cubicBezTo>
                  <a:cubicBezTo>
                    <a:pt x="2202642" y="1126145"/>
                    <a:pt x="2187459" y="1120749"/>
                    <a:pt x="2175202" y="1109956"/>
                  </a:cubicBezTo>
                  <a:cubicBezTo>
                    <a:pt x="2163494" y="1091113"/>
                    <a:pt x="2156360" y="1072729"/>
                    <a:pt x="2153799" y="1054801"/>
                  </a:cubicBezTo>
                  <a:cubicBezTo>
                    <a:pt x="2152336" y="1041630"/>
                    <a:pt x="2149866" y="1022147"/>
                    <a:pt x="2146390" y="996353"/>
                  </a:cubicBezTo>
                  <a:cubicBezTo>
                    <a:pt x="2143829" y="985377"/>
                    <a:pt x="2137701" y="979889"/>
                    <a:pt x="2128005" y="979889"/>
                  </a:cubicBezTo>
                  <a:cubicBezTo>
                    <a:pt x="2123798" y="979889"/>
                    <a:pt x="2119270" y="981307"/>
                    <a:pt x="2114422" y="984142"/>
                  </a:cubicBezTo>
                  <a:cubicBezTo>
                    <a:pt x="2109575" y="986978"/>
                    <a:pt x="2107334" y="990499"/>
                    <a:pt x="2107700" y="994707"/>
                  </a:cubicBezTo>
                  <a:cubicBezTo>
                    <a:pt x="2106602" y="1010439"/>
                    <a:pt x="2104498" y="1033855"/>
                    <a:pt x="2101388" y="1064954"/>
                  </a:cubicBezTo>
                  <a:cubicBezTo>
                    <a:pt x="2099193" y="1087821"/>
                    <a:pt x="2093796" y="1102821"/>
                    <a:pt x="2085198" y="1109956"/>
                  </a:cubicBezTo>
                  <a:cubicBezTo>
                    <a:pt x="2072759" y="1120383"/>
                    <a:pt x="2057210" y="1125597"/>
                    <a:pt x="2038550" y="1125597"/>
                  </a:cubicBezTo>
                  <a:cubicBezTo>
                    <a:pt x="2013854" y="1125597"/>
                    <a:pt x="1995835" y="1118279"/>
                    <a:pt x="1984493" y="1103644"/>
                  </a:cubicBezTo>
                  <a:cubicBezTo>
                    <a:pt x="1980834" y="1100352"/>
                    <a:pt x="1979005" y="1087638"/>
                    <a:pt x="1979005" y="1065503"/>
                  </a:cubicBezTo>
                  <a:cubicBezTo>
                    <a:pt x="1979005" y="1022696"/>
                    <a:pt x="1984219" y="970377"/>
                    <a:pt x="1994646" y="908545"/>
                  </a:cubicBezTo>
                  <a:cubicBezTo>
                    <a:pt x="2007086" y="836286"/>
                    <a:pt x="2021172" y="783509"/>
                    <a:pt x="2036904" y="750215"/>
                  </a:cubicBezTo>
                  <a:cubicBezTo>
                    <a:pt x="2047331" y="728080"/>
                    <a:pt x="2076326" y="717012"/>
                    <a:pt x="2123889" y="717012"/>
                  </a:cubicBezTo>
                  <a:close/>
                  <a:moveTo>
                    <a:pt x="1476347" y="717012"/>
                  </a:moveTo>
                  <a:cubicBezTo>
                    <a:pt x="1507812" y="717012"/>
                    <a:pt x="1532600" y="723049"/>
                    <a:pt x="1550710" y="735123"/>
                  </a:cubicBezTo>
                  <a:cubicBezTo>
                    <a:pt x="1561869" y="742623"/>
                    <a:pt x="1576047" y="758173"/>
                    <a:pt x="1593243" y="781771"/>
                  </a:cubicBezTo>
                  <a:cubicBezTo>
                    <a:pt x="1595987" y="786162"/>
                    <a:pt x="1597359" y="791192"/>
                    <a:pt x="1597359" y="796863"/>
                  </a:cubicBezTo>
                  <a:cubicBezTo>
                    <a:pt x="1597359" y="808388"/>
                    <a:pt x="1592191" y="819959"/>
                    <a:pt x="1581855" y="831575"/>
                  </a:cubicBezTo>
                  <a:cubicBezTo>
                    <a:pt x="1571519" y="843191"/>
                    <a:pt x="1560589" y="849000"/>
                    <a:pt x="1549064" y="849000"/>
                  </a:cubicBezTo>
                  <a:cubicBezTo>
                    <a:pt x="1544857" y="849000"/>
                    <a:pt x="1540923" y="847902"/>
                    <a:pt x="1537265" y="845707"/>
                  </a:cubicBezTo>
                  <a:cubicBezTo>
                    <a:pt x="1517325" y="833633"/>
                    <a:pt x="1499855" y="827596"/>
                    <a:pt x="1484854" y="827596"/>
                  </a:cubicBezTo>
                  <a:cubicBezTo>
                    <a:pt x="1461987" y="827596"/>
                    <a:pt x="1451286" y="837566"/>
                    <a:pt x="1452749" y="857506"/>
                  </a:cubicBezTo>
                  <a:cubicBezTo>
                    <a:pt x="1454030" y="875434"/>
                    <a:pt x="1478817" y="891715"/>
                    <a:pt x="1527112" y="906350"/>
                  </a:cubicBezTo>
                  <a:cubicBezTo>
                    <a:pt x="1555101" y="914582"/>
                    <a:pt x="1574995" y="926747"/>
                    <a:pt x="1586794" y="942845"/>
                  </a:cubicBezTo>
                  <a:cubicBezTo>
                    <a:pt x="1598594" y="958943"/>
                    <a:pt x="1604493" y="981627"/>
                    <a:pt x="1604493" y="1010897"/>
                  </a:cubicBezTo>
                  <a:cubicBezTo>
                    <a:pt x="1604493" y="1061935"/>
                    <a:pt x="1582632" y="1097333"/>
                    <a:pt x="1538911" y="1117090"/>
                  </a:cubicBezTo>
                  <a:cubicBezTo>
                    <a:pt x="1513849" y="1125322"/>
                    <a:pt x="1486866" y="1129438"/>
                    <a:pt x="1457963" y="1129438"/>
                  </a:cubicBezTo>
                  <a:cubicBezTo>
                    <a:pt x="1427595" y="1129438"/>
                    <a:pt x="1399881" y="1125139"/>
                    <a:pt x="1374819" y="1116541"/>
                  </a:cubicBezTo>
                  <a:cubicBezTo>
                    <a:pt x="1343720" y="1105748"/>
                    <a:pt x="1321402" y="1089650"/>
                    <a:pt x="1307865" y="1068247"/>
                  </a:cubicBezTo>
                  <a:cubicBezTo>
                    <a:pt x="1307865" y="1046477"/>
                    <a:pt x="1308962" y="1030745"/>
                    <a:pt x="1311158" y="1021050"/>
                  </a:cubicBezTo>
                  <a:cubicBezTo>
                    <a:pt x="1317194" y="995987"/>
                    <a:pt x="1329543" y="983456"/>
                    <a:pt x="1348202" y="983456"/>
                  </a:cubicBezTo>
                  <a:cubicBezTo>
                    <a:pt x="1355702" y="983456"/>
                    <a:pt x="1369102" y="988990"/>
                    <a:pt x="1388402" y="1000058"/>
                  </a:cubicBezTo>
                  <a:cubicBezTo>
                    <a:pt x="1407701" y="1011125"/>
                    <a:pt x="1421650" y="1016659"/>
                    <a:pt x="1430248" y="1016659"/>
                  </a:cubicBezTo>
                  <a:cubicBezTo>
                    <a:pt x="1439029" y="1016659"/>
                    <a:pt x="1446895" y="1013092"/>
                    <a:pt x="1453847" y="1005957"/>
                  </a:cubicBezTo>
                  <a:cubicBezTo>
                    <a:pt x="1454761" y="1002847"/>
                    <a:pt x="1455219" y="1000195"/>
                    <a:pt x="1455219" y="998000"/>
                  </a:cubicBezTo>
                  <a:cubicBezTo>
                    <a:pt x="1455219" y="989402"/>
                    <a:pt x="1450096" y="982816"/>
                    <a:pt x="1439852" y="978243"/>
                  </a:cubicBezTo>
                  <a:cubicBezTo>
                    <a:pt x="1433449" y="975316"/>
                    <a:pt x="1420735" y="972206"/>
                    <a:pt x="1401710" y="968913"/>
                  </a:cubicBezTo>
                  <a:cubicBezTo>
                    <a:pt x="1376648" y="964340"/>
                    <a:pt x="1356708" y="952678"/>
                    <a:pt x="1341891" y="933927"/>
                  </a:cubicBezTo>
                  <a:cubicBezTo>
                    <a:pt x="1327073" y="915176"/>
                    <a:pt x="1319664" y="892904"/>
                    <a:pt x="1319664" y="867110"/>
                  </a:cubicBezTo>
                  <a:cubicBezTo>
                    <a:pt x="1319664" y="825950"/>
                    <a:pt x="1335579" y="790369"/>
                    <a:pt x="1367410" y="760368"/>
                  </a:cubicBezTo>
                  <a:cubicBezTo>
                    <a:pt x="1398509" y="731464"/>
                    <a:pt x="1434821" y="717012"/>
                    <a:pt x="1476347" y="717012"/>
                  </a:cubicBezTo>
                  <a:close/>
                  <a:moveTo>
                    <a:pt x="54606" y="716463"/>
                  </a:moveTo>
                  <a:cubicBezTo>
                    <a:pt x="90827" y="716463"/>
                    <a:pt x="109761" y="726159"/>
                    <a:pt x="111408" y="745550"/>
                  </a:cubicBezTo>
                  <a:cubicBezTo>
                    <a:pt x="112505" y="751953"/>
                    <a:pt x="113054" y="759819"/>
                    <a:pt x="113054" y="769149"/>
                  </a:cubicBezTo>
                  <a:cubicBezTo>
                    <a:pt x="113054" y="779027"/>
                    <a:pt x="113054" y="783966"/>
                    <a:pt x="113054" y="783966"/>
                  </a:cubicBezTo>
                  <a:cubicBezTo>
                    <a:pt x="112871" y="790461"/>
                    <a:pt x="112734" y="794920"/>
                    <a:pt x="112642" y="797343"/>
                  </a:cubicBezTo>
                  <a:lnTo>
                    <a:pt x="112551" y="799224"/>
                  </a:lnTo>
                  <a:lnTo>
                    <a:pt x="113414" y="812796"/>
                  </a:lnTo>
                  <a:cubicBezTo>
                    <a:pt x="115232" y="825590"/>
                    <a:pt x="119777" y="833907"/>
                    <a:pt x="127048" y="837749"/>
                  </a:cubicBezTo>
                  <a:cubicBezTo>
                    <a:pt x="140220" y="840493"/>
                    <a:pt x="151287" y="832444"/>
                    <a:pt x="160251" y="813602"/>
                  </a:cubicBezTo>
                  <a:cubicBezTo>
                    <a:pt x="164276" y="804638"/>
                    <a:pt x="172325" y="786710"/>
                    <a:pt x="184398" y="759819"/>
                  </a:cubicBezTo>
                  <a:cubicBezTo>
                    <a:pt x="195557" y="739513"/>
                    <a:pt x="208820" y="729360"/>
                    <a:pt x="224187" y="729360"/>
                  </a:cubicBezTo>
                  <a:cubicBezTo>
                    <a:pt x="239553" y="729360"/>
                    <a:pt x="254371" y="735077"/>
                    <a:pt x="268640" y="746510"/>
                  </a:cubicBezTo>
                  <a:cubicBezTo>
                    <a:pt x="282909" y="757944"/>
                    <a:pt x="290043" y="771161"/>
                    <a:pt x="290043" y="786162"/>
                  </a:cubicBezTo>
                  <a:cubicBezTo>
                    <a:pt x="290043" y="790186"/>
                    <a:pt x="289311" y="794668"/>
                    <a:pt x="287848" y="799607"/>
                  </a:cubicBezTo>
                  <a:cubicBezTo>
                    <a:pt x="281445" y="821011"/>
                    <a:pt x="267725" y="843329"/>
                    <a:pt x="246688" y="866561"/>
                  </a:cubicBezTo>
                  <a:cubicBezTo>
                    <a:pt x="227662" y="887965"/>
                    <a:pt x="207631" y="904795"/>
                    <a:pt x="186594" y="917051"/>
                  </a:cubicBezTo>
                  <a:cubicBezTo>
                    <a:pt x="207631" y="927113"/>
                    <a:pt x="228577" y="945498"/>
                    <a:pt x="249432" y="972206"/>
                  </a:cubicBezTo>
                  <a:cubicBezTo>
                    <a:pt x="274677" y="1004402"/>
                    <a:pt x="289128" y="1036599"/>
                    <a:pt x="292787" y="1068795"/>
                  </a:cubicBezTo>
                  <a:cubicBezTo>
                    <a:pt x="294251" y="1083796"/>
                    <a:pt x="287848" y="1096144"/>
                    <a:pt x="273579" y="1105840"/>
                  </a:cubicBezTo>
                  <a:cubicBezTo>
                    <a:pt x="261322" y="1114072"/>
                    <a:pt x="247328" y="1118188"/>
                    <a:pt x="231596" y="1118188"/>
                  </a:cubicBezTo>
                  <a:cubicBezTo>
                    <a:pt x="216961" y="1118188"/>
                    <a:pt x="204979" y="1114621"/>
                    <a:pt x="195649" y="1107486"/>
                  </a:cubicBezTo>
                  <a:cubicBezTo>
                    <a:pt x="189246" y="1099254"/>
                    <a:pt x="182295" y="1085625"/>
                    <a:pt x="174794" y="1066600"/>
                  </a:cubicBezTo>
                  <a:cubicBezTo>
                    <a:pt x="165831" y="1043368"/>
                    <a:pt x="159428" y="1028916"/>
                    <a:pt x="155586" y="1023245"/>
                  </a:cubicBezTo>
                  <a:cubicBezTo>
                    <a:pt x="147354" y="1010073"/>
                    <a:pt x="137842" y="1003488"/>
                    <a:pt x="127048" y="1003488"/>
                  </a:cubicBezTo>
                  <a:cubicBezTo>
                    <a:pt x="123939" y="1003488"/>
                    <a:pt x="120737" y="1003945"/>
                    <a:pt x="117444" y="1004860"/>
                  </a:cubicBezTo>
                  <a:cubicBezTo>
                    <a:pt x="108846" y="1009982"/>
                    <a:pt x="104548" y="1019860"/>
                    <a:pt x="104548" y="1034495"/>
                  </a:cubicBezTo>
                  <a:cubicBezTo>
                    <a:pt x="104548" y="1048398"/>
                    <a:pt x="108846" y="1068795"/>
                    <a:pt x="117444" y="1095687"/>
                  </a:cubicBezTo>
                  <a:cubicBezTo>
                    <a:pt x="112871" y="1115261"/>
                    <a:pt x="96224" y="1125048"/>
                    <a:pt x="67503" y="1125048"/>
                  </a:cubicBezTo>
                  <a:cubicBezTo>
                    <a:pt x="51405" y="1125048"/>
                    <a:pt x="37685" y="1121298"/>
                    <a:pt x="26343" y="1113797"/>
                  </a:cubicBezTo>
                  <a:cubicBezTo>
                    <a:pt x="14086" y="1105199"/>
                    <a:pt x="7592" y="1093217"/>
                    <a:pt x="6860" y="1077851"/>
                  </a:cubicBezTo>
                  <a:cubicBezTo>
                    <a:pt x="2287" y="974493"/>
                    <a:pt x="0" y="908728"/>
                    <a:pt x="0" y="880556"/>
                  </a:cubicBezTo>
                  <a:cubicBezTo>
                    <a:pt x="0" y="820187"/>
                    <a:pt x="2836" y="771893"/>
                    <a:pt x="8507" y="735672"/>
                  </a:cubicBezTo>
                  <a:cubicBezTo>
                    <a:pt x="10336" y="722866"/>
                    <a:pt x="25703" y="716463"/>
                    <a:pt x="54606" y="716463"/>
                  </a:cubicBezTo>
                  <a:close/>
                  <a:moveTo>
                    <a:pt x="4183373" y="714817"/>
                  </a:moveTo>
                  <a:cubicBezTo>
                    <a:pt x="4199105" y="714817"/>
                    <a:pt x="4213054" y="719573"/>
                    <a:pt x="4225219" y="729086"/>
                  </a:cubicBezTo>
                  <a:cubicBezTo>
                    <a:pt x="4237384" y="738599"/>
                    <a:pt x="4243284" y="751038"/>
                    <a:pt x="4242918" y="766405"/>
                  </a:cubicBezTo>
                  <a:cubicBezTo>
                    <a:pt x="4242552" y="790003"/>
                    <a:pt x="4236698" y="813053"/>
                    <a:pt x="4225356" y="835554"/>
                  </a:cubicBezTo>
                  <a:cubicBezTo>
                    <a:pt x="4219502" y="847628"/>
                    <a:pt x="4208618" y="865098"/>
                    <a:pt x="4192702" y="887965"/>
                  </a:cubicBezTo>
                  <a:cubicBezTo>
                    <a:pt x="4180446" y="905892"/>
                    <a:pt x="4173768" y="918606"/>
                    <a:pt x="4172671" y="926106"/>
                  </a:cubicBezTo>
                  <a:cubicBezTo>
                    <a:pt x="4173768" y="935070"/>
                    <a:pt x="4184654" y="954187"/>
                    <a:pt x="4205325" y="983456"/>
                  </a:cubicBezTo>
                  <a:cubicBezTo>
                    <a:pt x="4224716" y="1011080"/>
                    <a:pt x="4236516" y="1035044"/>
                    <a:pt x="4240723" y="1055350"/>
                  </a:cubicBezTo>
                  <a:cubicBezTo>
                    <a:pt x="4244382" y="1062850"/>
                    <a:pt x="4246211" y="1071631"/>
                    <a:pt x="4246211" y="1081692"/>
                  </a:cubicBezTo>
                  <a:cubicBezTo>
                    <a:pt x="4246211" y="1095961"/>
                    <a:pt x="4241546" y="1106937"/>
                    <a:pt x="4232216" y="1114621"/>
                  </a:cubicBezTo>
                  <a:cubicBezTo>
                    <a:pt x="4222886" y="1122304"/>
                    <a:pt x="4210904" y="1126145"/>
                    <a:pt x="4196270" y="1126145"/>
                  </a:cubicBezTo>
                  <a:cubicBezTo>
                    <a:pt x="4188038" y="1126145"/>
                    <a:pt x="4178982" y="1124865"/>
                    <a:pt x="4169104" y="1122304"/>
                  </a:cubicBezTo>
                  <a:cubicBezTo>
                    <a:pt x="4158676" y="1123401"/>
                    <a:pt x="4150079" y="1114895"/>
                    <a:pt x="4143310" y="1096784"/>
                  </a:cubicBezTo>
                  <a:cubicBezTo>
                    <a:pt x="4139652" y="1085260"/>
                    <a:pt x="4134072" y="1068064"/>
                    <a:pt x="4126572" y="1045197"/>
                  </a:cubicBezTo>
                  <a:cubicBezTo>
                    <a:pt x="4119803" y="1026172"/>
                    <a:pt x="4112120" y="1016476"/>
                    <a:pt x="4103522" y="1016110"/>
                  </a:cubicBezTo>
                  <a:cubicBezTo>
                    <a:pt x="4096388" y="1016110"/>
                    <a:pt x="4088521" y="1025806"/>
                    <a:pt x="4079924" y="1045197"/>
                  </a:cubicBezTo>
                  <a:cubicBezTo>
                    <a:pt x="4072423" y="1062393"/>
                    <a:pt x="4064557" y="1080229"/>
                    <a:pt x="4056324" y="1098705"/>
                  </a:cubicBezTo>
                  <a:cubicBezTo>
                    <a:pt x="4046263" y="1117365"/>
                    <a:pt x="4034464" y="1126694"/>
                    <a:pt x="4020927" y="1126694"/>
                  </a:cubicBezTo>
                  <a:cubicBezTo>
                    <a:pt x="4002084" y="1127060"/>
                    <a:pt x="3986032" y="1121069"/>
                    <a:pt x="3972769" y="1108721"/>
                  </a:cubicBezTo>
                  <a:cubicBezTo>
                    <a:pt x="3959507" y="1096373"/>
                    <a:pt x="3952875" y="1080778"/>
                    <a:pt x="3952875" y="1061935"/>
                  </a:cubicBezTo>
                  <a:cubicBezTo>
                    <a:pt x="3952875" y="1041813"/>
                    <a:pt x="3961473" y="1019403"/>
                    <a:pt x="3978669" y="994707"/>
                  </a:cubicBezTo>
                  <a:cubicBezTo>
                    <a:pt x="3980132" y="992695"/>
                    <a:pt x="3991200" y="979158"/>
                    <a:pt x="4011872" y="954095"/>
                  </a:cubicBezTo>
                  <a:cubicBezTo>
                    <a:pt x="4022299" y="941473"/>
                    <a:pt x="4027330" y="931594"/>
                    <a:pt x="4026964" y="924460"/>
                  </a:cubicBezTo>
                  <a:cubicBezTo>
                    <a:pt x="4026232" y="916228"/>
                    <a:pt x="4020104" y="903240"/>
                    <a:pt x="4008579" y="885495"/>
                  </a:cubicBezTo>
                  <a:cubicBezTo>
                    <a:pt x="3989736" y="857506"/>
                    <a:pt x="3978669" y="840310"/>
                    <a:pt x="3975376" y="833907"/>
                  </a:cubicBezTo>
                  <a:cubicBezTo>
                    <a:pt x="3963668" y="812138"/>
                    <a:pt x="3957631" y="792656"/>
                    <a:pt x="3957266" y="775460"/>
                  </a:cubicBezTo>
                  <a:cubicBezTo>
                    <a:pt x="3956900" y="760459"/>
                    <a:pt x="3963851" y="747014"/>
                    <a:pt x="3978120" y="735123"/>
                  </a:cubicBezTo>
                  <a:cubicBezTo>
                    <a:pt x="3991657" y="724147"/>
                    <a:pt x="4006109" y="718659"/>
                    <a:pt x="4021476" y="718659"/>
                  </a:cubicBezTo>
                  <a:cubicBezTo>
                    <a:pt x="4032635" y="718659"/>
                    <a:pt x="4043154" y="721494"/>
                    <a:pt x="4053032" y="727165"/>
                  </a:cubicBezTo>
                  <a:cubicBezTo>
                    <a:pt x="4059983" y="732470"/>
                    <a:pt x="4069313" y="751770"/>
                    <a:pt x="4081021" y="785064"/>
                  </a:cubicBezTo>
                  <a:cubicBezTo>
                    <a:pt x="4091448" y="815065"/>
                    <a:pt x="4100046" y="830066"/>
                    <a:pt x="4106814" y="830066"/>
                  </a:cubicBezTo>
                  <a:cubicBezTo>
                    <a:pt x="4111754" y="830066"/>
                    <a:pt x="4117790" y="815797"/>
                    <a:pt x="4124925" y="787259"/>
                  </a:cubicBezTo>
                  <a:cubicBezTo>
                    <a:pt x="4132792" y="754331"/>
                    <a:pt x="4140292" y="733934"/>
                    <a:pt x="4147426" y="726068"/>
                  </a:cubicBezTo>
                  <a:cubicBezTo>
                    <a:pt x="4157854" y="718567"/>
                    <a:pt x="4169836" y="714817"/>
                    <a:pt x="4183373" y="714817"/>
                  </a:cubicBezTo>
                  <a:close/>
                  <a:moveTo>
                    <a:pt x="646691" y="600666"/>
                  </a:moveTo>
                  <a:cubicBezTo>
                    <a:pt x="659679" y="600666"/>
                    <a:pt x="676052" y="610178"/>
                    <a:pt x="695809" y="629204"/>
                  </a:cubicBezTo>
                  <a:cubicBezTo>
                    <a:pt x="714834" y="647497"/>
                    <a:pt x="725993" y="663321"/>
                    <a:pt x="729286" y="676675"/>
                  </a:cubicBezTo>
                  <a:cubicBezTo>
                    <a:pt x="729286" y="683444"/>
                    <a:pt x="727045" y="689389"/>
                    <a:pt x="722563" y="694511"/>
                  </a:cubicBezTo>
                  <a:cubicBezTo>
                    <a:pt x="718081" y="699633"/>
                    <a:pt x="712548" y="702195"/>
                    <a:pt x="705962" y="702195"/>
                  </a:cubicBezTo>
                  <a:cubicBezTo>
                    <a:pt x="701754" y="702195"/>
                    <a:pt x="697547" y="700640"/>
                    <a:pt x="693339" y="697530"/>
                  </a:cubicBezTo>
                  <a:cubicBezTo>
                    <a:pt x="687668" y="693505"/>
                    <a:pt x="679345" y="684450"/>
                    <a:pt x="668369" y="670364"/>
                  </a:cubicBezTo>
                  <a:cubicBezTo>
                    <a:pt x="659771" y="659205"/>
                    <a:pt x="652545" y="653625"/>
                    <a:pt x="646691" y="653625"/>
                  </a:cubicBezTo>
                  <a:cubicBezTo>
                    <a:pt x="641752" y="653625"/>
                    <a:pt x="632148" y="661034"/>
                    <a:pt x="617879" y="675852"/>
                  </a:cubicBezTo>
                  <a:cubicBezTo>
                    <a:pt x="602329" y="691584"/>
                    <a:pt x="592725" y="699999"/>
                    <a:pt x="589067" y="701097"/>
                  </a:cubicBezTo>
                  <a:cubicBezTo>
                    <a:pt x="581200" y="701097"/>
                    <a:pt x="575072" y="698719"/>
                    <a:pt x="570682" y="693962"/>
                  </a:cubicBezTo>
                  <a:cubicBezTo>
                    <a:pt x="566291" y="689206"/>
                    <a:pt x="564096" y="682804"/>
                    <a:pt x="564096" y="674754"/>
                  </a:cubicBezTo>
                  <a:cubicBezTo>
                    <a:pt x="564096" y="668900"/>
                    <a:pt x="565377" y="663321"/>
                    <a:pt x="567938" y="658016"/>
                  </a:cubicBezTo>
                  <a:cubicBezTo>
                    <a:pt x="576719" y="646857"/>
                    <a:pt x="588335" y="635332"/>
                    <a:pt x="602787" y="623441"/>
                  </a:cubicBezTo>
                  <a:cubicBezTo>
                    <a:pt x="621446" y="608075"/>
                    <a:pt x="636081" y="600483"/>
                    <a:pt x="646691" y="600666"/>
                  </a:cubicBezTo>
                  <a:close/>
                  <a:moveTo>
                    <a:pt x="4481898" y="600117"/>
                  </a:moveTo>
                  <a:cubicBezTo>
                    <a:pt x="4489399" y="600483"/>
                    <a:pt x="4495344" y="606062"/>
                    <a:pt x="4499735" y="616856"/>
                  </a:cubicBezTo>
                  <a:cubicBezTo>
                    <a:pt x="4503576" y="626368"/>
                    <a:pt x="4503760" y="634326"/>
                    <a:pt x="4500284" y="640729"/>
                  </a:cubicBezTo>
                  <a:cubicBezTo>
                    <a:pt x="4489308" y="646765"/>
                    <a:pt x="4473118" y="654083"/>
                    <a:pt x="4451714" y="662681"/>
                  </a:cubicBezTo>
                  <a:cubicBezTo>
                    <a:pt x="4421164" y="674937"/>
                    <a:pt x="4396011" y="683901"/>
                    <a:pt x="4376254" y="689572"/>
                  </a:cubicBezTo>
                  <a:cubicBezTo>
                    <a:pt x="4369852" y="690487"/>
                    <a:pt x="4364364" y="685365"/>
                    <a:pt x="4359790" y="674206"/>
                  </a:cubicBezTo>
                  <a:cubicBezTo>
                    <a:pt x="4354485" y="661034"/>
                    <a:pt x="4355400" y="652345"/>
                    <a:pt x="4362534" y="648137"/>
                  </a:cubicBezTo>
                  <a:cubicBezTo>
                    <a:pt x="4376986" y="639722"/>
                    <a:pt x="4398298" y="629844"/>
                    <a:pt x="4426470" y="618502"/>
                  </a:cubicBezTo>
                  <a:cubicBezTo>
                    <a:pt x="4450800" y="608806"/>
                    <a:pt x="4469276" y="602678"/>
                    <a:pt x="4481898" y="600117"/>
                  </a:cubicBezTo>
                  <a:close/>
                  <a:moveTo>
                    <a:pt x="2168342" y="600117"/>
                  </a:moveTo>
                  <a:cubicBezTo>
                    <a:pt x="2176026" y="600483"/>
                    <a:pt x="2182062" y="606062"/>
                    <a:pt x="2186453" y="616856"/>
                  </a:cubicBezTo>
                  <a:cubicBezTo>
                    <a:pt x="2190294" y="626368"/>
                    <a:pt x="2190386" y="634326"/>
                    <a:pt x="2186727" y="640729"/>
                  </a:cubicBezTo>
                  <a:cubicBezTo>
                    <a:pt x="2175751" y="646765"/>
                    <a:pt x="2159653" y="654083"/>
                    <a:pt x="2138432" y="662681"/>
                  </a:cubicBezTo>
                  <a:cubicBezTo>
                    <a:pt x="2107882" y="674937"/>
                    <a:pt x="2082729" y="683901"/>
                    <a:pt x="2062972" y="689572"/>
                  </a:cubicBezTo>
                  <a:cubicBezTo>
                    <a:pt x="2056386" y="690487"/>
                    <a:pt x="2050898" y="685365"/>
                    <a:pt x="2046508" y="674206"/>
                  </a:cubicBezTo>
                  <a:cubicBezTo>
                    <a:pt x="2041203" y="661034"/>
                    <a:pt x="2042118" y="652345"/>
                    <a:pt x="2049252" y="648137"/>
                  </a:cubicBezTo>
                  <a:cubicBezTo>
                    <a:pt x="2063704" y="639722"/>
                    <a:pt x="2085016" y="629844"/>
                    <a:pt x="2113188" y="618502"/>
                  </a:cubicBezTo>
                  <a:cubicBezTo>
                    <a:pt x="2137335" y="608806"/>
                    <a:pt x="2155720" y="602678"/>
                    <a:pt x="2168342" y="600117"/>
                  </a:cubicBezTo>
                  <a:close/>
                  <a:moveTo>
                    <a:pt x="3261950" y="561975"/>
                  </a:moveTo>
                  <a:cubicBezTo>
                    <a:pt x="3274755" y="561975"/>
                    <a:pt x="3286738" y="564628"/>
                    <a:pt x="3297896" y="569933"/>
                  </a:cubicBezTo>
                  <a:cubicBezTo>
                    <a:pt x="3311617" y="576336"/>
                    <a:pt x="3319391" y="585025"/>
                    <a:pt x="3321221" y="596001"/>
                  </a:cubicBezTo>
                  <a:cubicBezTo>
                    <a:pt x="3323233" y="601672"/>
                    <a:pt x="3324239" y="607800"/>
                    <a:pt x="3324239" y="614386"/>
                  </a:cubicBezTo>
                  <a:cubicBezTo>
                    <a:pt x="3324239" y="625179"/>
                    <a:pt x="3321861" y="634966"/>
                    <a:pt x="3317105" y="643747"/>
                  </a:cubicBezTo>
                  <a:cubicBezTo>
                    <a:pt x="3311982" y="653443"/>
                    <a:pt x="3304848" y="660485"/>
                    <a:pt x="3295702" y="664876"/>
                  </a:cubicBezTo>
                  <a:cubicBezTo>
                    <a:pt x="3292408" y="666339"/>
                    <a:pt x="3289482" y="668443"/>
                    <a:pt x="3286920" y="671187"/>
                  </a:cubicBezTo>
                  <a:lnTo>
                    <a:pt x="3275396" y="682986"/>
                  </a:lnTo>
                  <a:cubicBezTo>
                    <a:pt x="3272468" y="689389"/>
                    <a:pt x="3267987" y="692590"/>
                    <a:pt x="3261950" y="692590"/>
                  </a:cubicBezTo>
                  <a:cubicBezTo>
                    <a:pt x="3254816" y="692590"/>
                    <a:pt x="3249785" y="689206"/>
                    <a:pt x="3246858" y="682438"/>
                  </a:cubicBezTo>
                  <a:cubicBezTo>
                    <a:pt x="3246309" y="680974"/>
                    <a:pt x="3245760" y="679785"/>
                    <a:pt x="3245212" y="678870"/>
                  </a:cubicBezTo>
                  <a:cubicBezTo>
                    <a:pt x="3243748" y="674480"/>
                    <a:pt x="3243016" y="670272"/>
                    <a:pt x="3243016" y="666248"/>
                  </a:cubicBezTo>
                  <a:cubicBezTo>
                    <a:pt x="3243016" y="660211"/>
                    <a:pt x="3245394" y="655089"/>
                    <a:pt x="3250151" y="650881"/>
                  </a:cubicBezTo>
                  <a:cubicBezTo>
                    <a:pt x="3251614" y="649418"/>
                    <a:pt x="3256736" y="646125"/>
                    <a:pt x="3265517" y="641003"/>
                  </a:cubicBezTo>
                  <a:cubicBezTo>
                    <a:pt x="3275212" y="634966"/>
                    <a:pt x="3280060" y="628929"/>
                    <a:pt x="3280060" y="622892"/>
                  </a:cubicBezTo>
                  <a:cubicBezTo>
                    <a:pt x="3280060" y="619417"/>
                    <a:pt x="3278688" y="615484"/>
                    <a:pt x="3275944" y="611093"/>
                  </a:cubicBezTo>
                  <a:cubicBezTo>
                    <a:pt x="3271188" y="603593"/>
                    <a:pt x="3264511" y="599843"/>
                    <a:pt x="3255913" y="599843"/>
                  </a:cubicBezTo>
                  <a:cubicBezTo>
                    <a:pt x="3243108" y="599843"/>
                    <a:pt x="3231674" y="606062"/>
                    <a:pt x="3221613" y="618502"/>
                  </a:cubicBezTo>
                  <a:cubicBezTo>
                    <a:pt x="3207527" y="618502"/>
                    <a:pt x="3200484" y="614203"/>
                    <a:pt x="3200484" y="605605"/>
                  </a:cubicBezTo>
                  <a:cubicBezTo>
                    <a:pt x="3200484" y="604142"/>
                    <a:pt x="3200758" y="602404"/>
                    <a:pt x="3201307" y="600391"/>
                  </a:cubicBezTo>
                  <a:cubicBezTo>
                    <a:pt x="3205698" y="587586"/>
                    <a:pt x="3213564" y="577799"/>
                    <a:pt x="3224906" y="571030"/>
                  </a:cubicBezTo>
                  <a:cubicBezTo>
                    <a:pt x="3235516" y="564994"/>
                    <a:pt x="3247864" y="561975"/>
                    <a:pt x="3261950" y="561975"/>
                  </a:cubicBezTo>
                  <a:close/>
                  <a:moveTo>
                    <a:pt x="702944" y="490356"/>
                  </a:moveTo>
                  <a:cubicBezTo>
                    <a:pt x="715566" y="490356"/>
                    <a:pt x="727548" y="493009"/>
                    <a:pt x="738890" y="498314"/>
                  </a:cubicBezTo>
                  <a:cubicBezTo>
                    <a:pt x="752427" y="504717"/>
                    <a:pt x="760202" y="513406"/>
                    <a:pt x="762214" y="524382"/>
                  </a:cubicBezTo>
                  <a:cubicBezTo>
                    <a:pt x="764044" y="530053"/>
                    <a:pt x="764958" y="536181"/>
                    <a:pt x="764958" y="542767"/>
                  </a:cubicBezTo>
                  <a:cubicBezTo>
                    <a:pt x="764958" y="553560"/>
                    <a:pt x="762580" y="563347"/>
                    <a:pt x="757824" y="572128"/>
                  </a:cubicBezTo>
                  <a:cubicBezTo>
                    <a:pt x="752885" y="581824"/>
                    <a:pt x="745750" y="588867"/>
                    <a:pt x="736421" y="593257"/>
                  </a:cubicBezTo>
                  <a:cubicBezTo>
                    <a:pt x="733311" y="594721"/>
                    <a:pt x="730475" y="596824"/>
                    <a:pt x="727914" y="599568"/>
                  </a:cubicBezTo>
                  <a:lnTo>
                    <a:pt x="716115" y="611368"/>
                  </a:lnTo>
                  <a:cubicBezTo>
                    <a:pt x="713188" y="617770"/>
                    <a:pt x="708797" y="620972"/>
                    <a:pt x="702944" y="620972"/>
                  </a:cubicBezTo>
                  <a:cubicBezTo>
                    <a:pt x="695809" y="620972"/>
                    <a:pt x="690687" y="617587"/>
                    <a:pt x="687577" y="610819"/>
                  </a:cubicBezTo>
                  <a:cubicBezTo>
                    <a:pt x="687028" y="609355"/>
                    <a:pt x="686571" y="608166"/>
                    <a:pt x="686205" y="607252"/>
                  </a:cubicBezTo>
                  <a:cubicBezTo>
                    <a:pt x="684741" y="602861"/>
                    <a:pt x="684010" y="598654"/>
                    <a:pt x="684010" y="594629"/>
                  </a:cubicBezTo>
                  <a:cubicBezTo>
                    <a:pt x="684010" y="588592"/>
                    <a:pt x="686388" y="583470"/>
                    <a:pt x="691144" y="579263"/>
                  </a:cubicBezTo>
                  <a:cubicBezTo>
                    <a:pt x="692425" y="577799"/>
                    <a:pt x="697455" y="574506"/>
                    <a:pt x="706236" y="569384"/>
                  </a:cubicBezTo>
                  <a:cubicBezTo>
                    <a:pt x="716115" y="563347"/>
                    <a:pt x="721054" y="557310"/>
                    <a:pt x="721054" y="551274"/>
                  </a:cubicBezTo>
                  <a:cubicBezTo>
                    <a:pt x="721054" y="547798"/>
                    <a:pt x="719591" y="543865"/>
                    <a:pt x="716664" y="539474"/>
                  </a:cubicBezTo>
                  <a:cubicBezTo>
                    <a:pt x="712090" y="531974"/>
                    <a:pt x="705505" y="528224"/>
                    <a:pt x="696907" y="528224"/>
                  </a:cubicBezTo>
                  <a:cubicBezTo>
                    <a:pt x="684101" y="528224"/>
                    <a:pt x="672668" y="534444"/>
                    <a:pt x="662606" y="546883"/>
                  </a:cubicBezTo>
                  <a:cubicBezTo>
                    <a:pt x="648338" y="546883"/>
                    <a:pt x="641203" y="542584"/>
                    <a:pt x="641203" y="533986"/>
                  </a:cubicBezTo>
                  <a:cubicBezTo>
                    <a:pt x="641203" y="532523"/>
                    <a:pt x="641569" y="530785"/>
                    <a:pt x="642301" y="528773"/>
                  </a:cubicBezTo>
                  <a:cubicBezTo>
                    <a:pt x="646691" y="515967"/>
                    <a:pt x="654557" y="506180"/>
                    <a:pt x="665899" y="499412"/>
                  </a:cubicBezTo>
                  <a:cubicBezTo>
                    <a:pt x="676327" y="493375"/>
                    <a:pt x="688675" y="490356"/>
                    <a:pt x="702944" y="490356"/>
                  </a:cubicBezTo>
                  <a:close/>
                  <a:moveTo>
                    <a:pt x="2864095" y="271932"/>
                  </a:moveTo>
                  <a:cubicBezTo>
                    <a:pt x="2855132" y="271932"/>
                    <a:pt x="2847265" y="274814"/>
                    <a:pt x="2840496" y="280576"/>
                  </a:cubicBezTo>
                  <a:cubicBezTo>
                    <a:pt x="2833728" y="286339"/>
                    <a:pt x="2830344" y="293793"/>
                    <a:pt x="2830344" y="302940"/>
                  </a:cubicBezTo>
                  <a:cubicBezTo>
                    <a:pt x="2830344" y="311904"/>
                    <a:pt x="2833728" y="319267"/>
                    <a:pt x="2840496" y="325029"/>
                  </a:cubicBezTo>
                  <a:cubicBezTo>
                    <a:pt x="2847265" y="330792"/>
                    <a:pt x="2855132" y="333673"/>
                    <a:pt x="2864095" y="333673"/>
                  </a:cubicBezTo>
                  <a:cubicBezTo>
                    <a:pt x="2873059" y="333673"/>
                    <a:pt x="2881016" y="330792"/>
                    <a:pt x="2887968" y="325029"/>
                  </a:cubicBezTo>
                  <a:cubicBezTo>
                    <a:pt x="2894920" y="319267"/>
                    <a:pt x="2898396" y="311904"/>
                    <a:pt x="2898396" y="302940"/>
                  </a:cubicBezTo>
                  <a:cubicBezTo>
                    <a:pt x="2898396" y="293793"/>
                    <a:pt x="2894920" y="286339"/>
                    <a:pt x="2887968" y="280576"/>
                  </a:cubicBezTo>
                  <a:cubicBezTo>
                    <a:pt x="2881016" y="274814"/>
                    <a:pt x="2873059" y="271932"/>
                    <a:pt x="2864095" y="271932"/>
                  </a:cubicBezTo>
                  <a:close/>
                  <a:moveTo>
                    <a:pt x="2025895" y="271932"/>
                  </a:moveTo>
                  <a:cubicBezTo>
                    <a:pt x="2016931" y="271932"/>
                    <a:pt x="2009065" y="274814"/>
                    <a:pt x="2002296" y="280576"/>
                  </a:cubicBezTo>
                  <a:cubicBezTo>
                    <a:pt x="1995528" y="286339"/>
                    <a:pt x="1992144" y="293793"/>
                    <a:pt x="1992144" y="302940"/>
                  </a:cubicBezTo>
                  <a:cubicBezTo>
                    <a:pt x="1992144" y="311904"/>
                    <a:pt x="1995528" y="319267"/>
                    <a:pt x="2002296" y="325029"/>
                  </a:cubicBezTo>
                  <a:cubicBezTo>
                    <a:pt x="2009065" y="330792"/>
                    <a:pt x="2016931" y="333673"/>
                    <a:pt x="2025895" y="333673"/>
                  </a:cubicBezTo>
                  <a:cubicBezTo>
                    <a:pt x="2034859" y="333673"/>
                    <a:pt x="2042816" y="330792"/>
                    <a:pt x="2049768" y="325029"/>
                  </a:cubicBezTo>
                  <a:cubicBezTo>
                    <a:pt x="2056720" y="319267"/>
                    <a:pt x="2060196" y="311904"/>
                    <a:pt x="2060196" y="302940"/>
                  </a:cubicBezTo>
                  <a:cubicBezTo>
                    <a:pt x="2060196" y="293793"/>
                    <a:pt x="2056720" y="286339"/>
                    <a:pt x="2049768" y="280576"/>
                  </a:cubicBezTo>
                  <a:cubicBezTo>
                    <a:pt x="2042817" y="274814"/>
                    <a:pt x="2034859" y="271932"/>
                    <a:pt x="2025895" y="271932"/>
                  </a:cubicBezTo>
                  <a:close/>
                  <a:moveTo>
                    <a:pt x="1783073" y="159977"/>
                  </a:moveTo>
                  <a:cubicBezTo>
                    <a:pt x="1804476" y="159977"/>
                    <a:pt x="1818745" y="165465"/>
                    <a:pt x="1825880" y="176441"/>
                  </a:cubicBezTo>
                  <a:cubicBezTo>
                    <a:pt x="1835575" y="213210"/>
                    <a:pt x="1840423" y="281354"/>
                    <a:pt x="1840423" y="380870"/>
                  </a:cubicBezTo>
                  <a:cubicBezTo>
                    <a:pt x="1840423" y="433006"/>
                    <a:pt x="1839142" y="484319"/>
                    <a:pt x="1836581" y="534809"/>
                  </a:cubicBezTo>
                  <a:cubicBezTo>
                    <a:pt x="1833471" y="543224"/>
                    <a:pt x="1826337" y="549810"/>
                    <a:pt x="1815178" y="554566"/>
                  </a:cubicBezTo>
                  <a:cubicBezTo>
                    <a:pt x="1805848" y="558408"/>
                    <a:pt x="1795878" y="560329"/>
                    <a:pt x="1785268" y="560329"/>
                  </a:cubicBezTo>
                  <a:cubicBezTo>
                    <a:pt x="1761304" y="560329"/>
                    <a:pt x="1746760" y="552463"/>
                    <a:pt x="1741638" y="536730"/>
                  </a:cubicBezTo>
                  <a:cubicBezTo>
                    <a:pt x="1737431" y="513863"/>
                    <a:pt x="1734412" y="480478"/>
                    <a:pt x="1732583" y="436574"/>
                  </a:cubicBezTo>
                  <a:cubicBezTo>
                    <a:pt x="1731851" y="422305"/>
                    <a:pt x="1723436" y="415170"/>
                    <a:pt x="1707338" y="415170"/>
                  </a:cubicBezTo>
                  <a:cubicBezTo>
                    <a:pt x="1689593" y="415170"/>
                    <a:pt x="1680721" y="422671"/>
                    <a:pt x="1680721" y="437671"/>
                  </a:cubicBezTo>
                  <a:cubicBezTo>
                    <a:pt x="1681087" y="482673"/>
                    <a:pt x="1680355" y="509473"/>
                    <a:pt x="1678526" y="518071"/>
                  </a:cubicBezTo>
                  <a:cubicBezTo>
                    <a:pt x="1671757" y="546975"/>
                    <a:pt x="1653830" y="561426"/>
                    <a:pt x="1624743" y="561426"/>
                  </a:cubicBezTo>
                  <a:cubicBezTo>
                    <a:pt x="1613767" y="561426"/>
                    <a:pt x="1603065" y="559506"/>
                    <a:pt x="1592638" y="555664"/>
                  </a:cubicBezTo>
                  <a:cubicBezTo>
                    <a:pt x="1579101" y="550908"/>
                    <a:pt x="1571784" y="543956"/>
                    <a:pt x="1570686" y="534809"/>
                  </a:cubicBezTo>
                  <a:cubicBezTo>
                    <a:pt x="1563551" y="485783"/>
                    <a:pt x="1559984" y="423402"/>
                    <a:pt x="1559984" y="347667"/>
                  </a:cubicBezTo>
                  <a:cubicBezTo>
                    <a:pt x="1559984" y="265347"/>
                    <a:pt x="1564100" y="209003"/>
                    <a:pt x="1572332" y="178636"/>
                  </a:cubicBezTo>
                  <a:cubicBezTo>
                    <a:pt x="1582394" y="166562"/>
                    <a:pt x="1599407" y="160525"/>
                    <a:pt x="1623371" y="160525"/>
                  </a:cubicBezTo>
                  <a:cubicBezTo>
                    <a:pt x="1650811" y="160525"/>
                    <a:pt x="1667001" y="174611"/>
                    <a:pt x="1671940" y="202783"/>
                  </a:cubicBezTo>
                  <a:cubicBezTo>
                    <a:pt x="1675233" y="222723"/>
                    <a:pt x="1675599" y="251993"/>
                    <a:pt x="1673038" y="290592"/>
                  </a:cubicBezTo>
                  <a:cubicBezTo>
                    <a:pt x="1675599" y="302848"/>
                    <a:pt x="1684380" y="308977"/>
                    <a:pt x="1699380" y="308977"/>
                  </a:cubicBezTo>
                  <a:cubicBezTo>
                    <a:pt x="1715478" y="308977"/>
                    <a:pt x="1725997" y="302208"/>
                    <a:pt x="1730936" y="288671"/>
                  </a:cubicBezTo>
                  <a:cubicBezTo>
                    <a:pt x="1731668" y="254279"/>
                    <a:pt x="1732034" y="235986"/>
                    <a:pt x="1732034" y="233791"/>
                  </a:cubicBezTo>
                  <a:cubicBezTo>
                    <a:pt x="1733132" y="212387"/>
                    <a:pt x="1735693" y="194368"/>
                    <a:pt x="1739717" y="179733"/>
                  </a:cubicBezTo>
                  <a:cubicBezTo>
                    <a:pt x="1743559" y="166562"/>
                    <a:pt x="1758011" y="159977"/>
                    <a:pt x="1783073" y="159977"/>
                  </a:cubicBezTo>
                  <a:close/>
                  <a:moveTo>
                    <a:pt x="3117619" y="156684"/>
                  </a:moveTo>
                  <a:cubicBezTo>
                    <a:pt x="3144694" y="156684"/>
                    <a:pt x="3164450" y="162721"/>
                    <a:pt x="3176890" y="174794"/>
                  </a:cubicBezTo>
                  <a:cubicBezTo>
                    <a:pt x="3183841" y="181929"/>
                    <a:pt x="3191067" y="200039"/>
                    <a:pt x="3198568" y="229126"/>
                  </a:cubicBezTo>
                  <a:cubicBezTo>
                    <a:pt x="3209544" y="273030"/>
                    <a:pt x="3216312" y="298366"/>
                    <a:pt x="3218874" y="305135"/>
                  </a:cubicBezTo>
                  <a:cubicBezTo>
                    <a:pt x="3227837" y="330197"/>
                    <a:pt x="3238173" y="341813"/>
                    <a:pt x="3249881" y="339984"/>
                  </a:cubicBezTo>
                  <a:cubicBezTo>
                    <a:pt x="3256650" y="338887"/>
                    <a:pt x="3260034" y="332301"/>
                    <a:pt x="3260034" y="320227"/>
                  </a:cubicBezTo>
                  <a:cubicBezTo>
                    <a:pt x="3260034" y="306324"/>
                    <a:pt x="3256466" y="285881"/>
                    <a:pt x="3249332" y="258898"/>
                  </a:cubicBezTo>
                  <a:cubicBezTo>
                    <a:pt x="3242198" y="231916"/>
                    <a:pt x="3238630" y="211564"/>
                    <a:pt x="3238630" y="197844"/>
                  </a:cubicBezTo>
                  <a:cubicBezTo>
                    <a:pt x="3238630" y="189246"/>
                    <a:pt x="3240094" y="183209"/>
                    <a:pt x="3243021" y="179733"/>
                  </a:cubicBezTo>
                  <a:cubicBezTo>
                    <a:pt x="3247228" y="169672"/>
                    <a:pt x="3261863" y="164641"/>
                    <a:pt x="3286925" y="164641"/>
                  </a:cubicBezTo>
                  <a:cubicBezTo>
                    <a:pt x="3315829" y="164641"/>
                    <a:pt x="3333574" y="170587"/>
                    <a:pt x="3340159" y="182477"/>
                  </a:cubicBezTo>
                  <a:cubicBezTo>
                    <a:pt x="3346562" y="204613"/>
                    <a:pt x="3349763" y="258761"/>
                    <a:pt x="3349763" y="344923"/>
                  </a:cubicBezTo>
                  <a:cubicBezTo>
                    <a:pt x="3349763" y="443525"/>
                    <a:pt x="3346562" y="507644"/>
                    <a:pt x="3340159" y="537279"/>
                  </a:cubicBezTo>
                  <a:cubicBezTo>
                    <a:pt x="3337232" y="551365"/>
                    <a:pt x="3323786" y="558408"/>
                    <a:pt x="3299822" y="558408"/>
                  </a:cubicBezTo>
                  <a:cubicBezTo>
                    <a:pt x="3286651" y="558408"/>
                    <a:pt x="3274486" y="555664"/>
                    <a:pt x="3263326" y="550176"/>
                  </a:cubicBezTo>
                  <a:cubicBezTo>
                    <a:pt x="3250155" y="543773"/>
                    <a:pt x="3242106" y="534901"/>
                    <a:pt x="3239179" y="523559"/>
                  </a:cubicBezTo>
                  <a:cubicBezTo>
                    <a:pt x="3223447" y="490997"/>
                    <a:pt x="3211648" y="466666"/>
                    <a:pt x="3203782" y="450568"/>
                  </a:cubicBezTo>
                  <a:cubicBezTo>
                    <a:pt x="3190610" y="424408"/>
                    <a:pt x="3178628" y="410963"/>
                    <a:pt x="3167835" y="410231"/>
                  </a:cubicBezTo>
                  <a:cubicBezTo>
                    <a:pt x="3162164" y="410963"/>
                    <a:pt x="3159328" y="415445"/>
                    <a:pt x="3159328" y="423677"/>
                  </a:cubicBezTo>
                  <a:cubicBezTo>
                    <a:pt x="3159328" y="433738"/>
                    <a:pt x="3162896" y="449745"/>
                    <a:pt x="3170030" y="471697"/>
                  </a:cubicBezTo>
                  <a:cubicBezTo>
                    <a:pt x="3177164" y="493649"/>
                    <a:pt x="3180732" y="509839"/>
                    <a:pt x="3180732" y="520266"/>
                  </a:cubicBezTo>
                  <a:cubicBezTo>
                    <a:pt x="3180732" y="527035"/>
                    <a:pt x="3179176" y="531882"/>
                    <a:pt x="3176067" y="534809"/>
                  </a:cubicBezTo>
                  <a:cubicBezTo>
                    <a:pt x="3169847" y="552554"/>
                    <a:pt x="3151920" y="561426"/>
                    <a:pt x="3122284" y="561426"/>
                  </a:cubicBezTo>
                  <a:cubicBezTo>
                    <a:pt x="3110210" y="561426"/>
                    <a:pt x="3098960" y="559323"/>
                    <a:pt x="3088533" y="555115"/>
                  </a:cubicBezTo>
                  <a:cubicBezTo>
                    <a:pt x="3074630" y="550359"/>
                    <a:pt x="3066763" y="543041"/>
                    <a:pt x="3064934" y="533163"/>
                  </a:cubicBezTo>
                  <a:cubicBezTo>
                    <a:pt x="3057434" y="437305"/>
                    <a:pt x="3053684" y="360564"/>
                    <a:pt x="3053684" y="302940"/>
                  </a:cubicBezTo>
                  <a:cubicBezTo>
                    <a:pt x="3053684" y="254828"/>
                    <a:pt x="3055970" y="215314"/>
                    <a:pt x="3060544" y="184398"/>
                  </a:cubicBezTo>
                  <a:cubicBezTo>
                    <a:pt x="3063104" y="165922"/>
                    <a:pt x="3082130" y="156684"/>
                    <a:pt x="3117619" y="156684"/>
                  </a:cubicBezTo>
                  <a:close/>
                  <a:moveTo>
                    <a:pt x="2441344" y="156684"/>
                  </a:moveTo>
                  <a:cubicBezTo>
                    <a:pt x="2468418" y="156684"/>
                    <a:pt x="2488176" y="162721"/>
                    <a:pt x="2500615" y="174794"/>
                  </a:cubicBezTo>
                  <a:cubicBezTo>
                    <a:pt x="2507566" y="181929"/>
                    <a:pt x="2514792" y="200039"/>
                    <a:pt x="2522293" y="229126"/>
                  </a:cubicBezTo>
                  <a:cubicBezTo>
                    <a:pt x="2533269" y="273030"/>
                    <a:pt x="2540037" y="298366"/>
                    <a:pt x="2542598" y="305135"/>
                  </a:cubicBezTo>
                  <a:cubicBezTo>
                    <a:pt x="2551562" y="330197"/>
                    <a:pt x="2561898" y="341813"/>
                    <a:pt x="2573606" y="339984"/>
                  </a:cubicBezTo>
                  <a:cubicBezTo>
                    <a:pt x="2580374" y="338887"/>
                    <a:pt x="2583759" y="332301"/>
                    <a:pt x="2583759" y="320227"/>
                  </a:cubicBezTo>
                  <a:cubicBezTo>
                    <a:pt x="2583759" y="306324"/>
                    <a:pt x="2580192" y="285881"/>
                    <a:pt x="2573057" y="258898"/>
                  </a:cubicBezTo>
                  <a:cubicBezTo>
                    <a:pt x="2565923" y="231916"/>
                    <a:pt x="2562356" y="211564"/>
                    <a:pt x="2562356" y="197844"/>
                  </a:cubicBezTo>
                  <a:cubicBezTo>
                    <a:pt x="2562356" y="189246"/>
                    <a:pt x="2563819" y="183209"/>
                    <a:pt x="2566746" y="179733"/>
                  </a:cubicBezTo>
                  <a:cubicBezTo>
                    <a:pt x="2570953" y="169672"/>
                    <a:pt x="2585588" y="164641"/>
                    <a:pt x="2610650" y="164641"/>
                  </a:cubicBezTo>
                  <a:cubicBezTo>
                    <a:pt x="2639554" y="164641"/>
                    <a:pt x="2657298" y="170587"/>
                    <a:pt x="2663884" y="182477"/>
                  </a:cubicBezTo>
                  <a:cubicBezTo>
                    <a:pt x="2670287" y="204613"/>
                    <a:pt x="2673488" y="258761"/>
                    <a:pt x="2673488" y="344923"/>
                  </a:cubicBezTo>
                  <a:cubicBezTo>
                    <a:pt x="2673488" y="443525"/>
                    <a:pt x="2670287" y="507644"/>
                    <a:pt x="2663884" y="537279"/>
                  </a:cubicBezTo>
                  <a:cubicBezTo>
                    <a:pt x="2660957" y="551365"/>
                    <a:pt x="2647511" y="558408"/>
                    <a:pt x="2623547" y="558408"/>
                  </a:cubicBezTo>
                  <a:cubicBezTo>
                    <a:pt x="2610376" y="558408"/>
                    <a:pt x="2598210" y="555664"/>
                    <a:pt x="2587052" y="550176"/>
                  </a:cubicBezTo>
                  <a:cubicBezTo>
                    <a:pt x="2573880" y="543773"/>
                    <a:pt x="2565831" y="534901"/>
                    <a:pt x="2562904" y="523559"/>
                  </a:cubicBezTo>
                  <a:cubicBezTo>
                    <a:pt x="2547172" y="490997"/>
                    <a:pt x="2535372" y="466666"/>
                    <a:pt x="2527506" y="450568"/>
                  </a:cubicBezTo>
                  <a:cubicBezTo>
                    <a:pt x="2514335" y="424408"/>
                    <a:pt x="2502353" y="410963"/>
                    <a:pt x="2491560" y="410231"/>
                  </a:cubicBezTo>
                  <a:cubicBezTo>
                    <a:pt x="2485888" y="410963"/>
                    <a:pt x="2483053" y="415445"/>
                    <a:pt x="2483053" y="423677"/>
                  </a:cubicBezTo>
                  <a:cubicBezTo>
                    <a:pt x="2483053" y="433738"/>
                    <a:pt x="2486620" y="449745"/>
                    <a:pt x="2493755" y="471697"/>
                  </a:cubicBezTo>
                  <a:cubicBezTo>
                    <a:pt x="2500890" y="493649"/>
                    <a:pt x="2504457" y="509839"/>
                    <a:pt x="2504457" y="520266"/>
                  </a:cubicBezTo>
                  <a:cubicBezTo>
                    <a:pt x="2504457" y="527035"/>
                    <a:pt x="2502902" y="531882"/>
                    <a:pt x="2499792" y="534809"/>
                  </a:cubicBezTo>
                  <a:cubicBezTo>
                    <a:pt x="2493572" y="552554"/>
                    <a:pt x="2475644" y="561426"/>
                    <a:pt x="2446009" y="561426"/>
                  </a:cubicBezTo>
                  <a:cubicBezTo>
                    <a:pt x="2433935" y="561426"/>
                    <a:pt x="2422685" y="559323"/>
                    <a:pt x="2412258" y="555115"/>
                  </a:cubicBezTo>
                  <a:cubicBezTo>
                    <a:pt x="2398354" y="550359"/>
                    <a:pt x="2390488" y="543041"/>
                    <a:pt x="2388659" y="533163"/>
                  </a:cubicBezTo>
                  <a:cubicBezTo>
                    <a:pt x="2381159" y="437305"/>
                    <a:pt x="2377408" y="360564"/>
                    <a:pt x="2377408" y="302940"/>
                  </a:cubicBezTo>
                  <a:cubicBezTo>
                    <a:pt x="2377408" y="254828"/>
                    <a:pt x="2379695" y="215314"/>
                    <a:pt x="2384269" y="184398"/>
                  </a:cubicBezTo>
                  <a:cubicBezTo>
                    <a:pt x="2386830" y="165922"/>
                    <a:pt x="2405855" y="156684"/>
                    <a:pt x="2441344" y="156684"/>
                  </a:cubicBezTo>
                  <a:close/>
                  <a:moveTo>
                    <a:pt x="3573298" y="155037"/>
                  </a:moveTo>
                  <a:cubicBezTo>
                    <a:pt x="3625069" y="155037"/>
                    <a:pt x="3650954" y="172873"/>
                    <a:pt x="3650954" y="208546"/>
                  </a:cubicBezTo>
                  <a:cubicBezTo>
                    <a:pt x="3650954" y="233242"/>
                    <a:pt x="3634856" y="247419"/>
                    <a:pt x="3602659" y="251078"/>
                  </a:cubicBezTo>
                  <a:cubicBezTo>
                    <a:pt x="3580890" y="253822"/>
                    <a:pt x="3564792" y="260408"/>
                    <a:pt x="3554364" y="270835"/>
                  </a:cubicBezTo>
                  <a:cubicBezTo>
                    <a:pt x="3543937" y="281262"/>
                    <a:pt x="3536254" y="297360"/>
                    <a:pt x="3531314" y="319130"/>
                  </a:cubicBezTo>
                  <a:cubicBezTo>
                    <a:pt x="3529120" y="339069"/>
                    <a:pt x="3528022" y="355351"/>
                    <a:pt x="3528022" y="367973"/>
                  </a:cubicBezTo>
                  <a:cubicBezTo>
                    <a:pt x="3528022" y="386084"/>
                    <a:pt x="3530034" y="399072"/>
                    <a:pt x="3534059" y="406938"/>
                  </a:cubicBezTo>
                  <a:cubicBezTo>
                    <a:pt x="3546864" y="431268"/>
                    <a:pt x="3561133" y="443434"/>
                    <a:pt x="3576865" y="443434"/>
                  </a:cubicBezTo>
                  <a:cubicBezTo>
                    <a:pt x="3585464" y="443434"/>
                    <a:pt x="3592735" y="439866"/>
                    <a:pt x="3598680" y="432732"/>
                  </a:cubicBezTo>
                  <a:cubicBezTo>
                    <a:pt x="3604626" y="425597"/>
                    <a:pt x="3607598" y="417548"/>
                    <a:pt x="3607598" y="408585"/>
                  </a:cubicBezTo>
                  <a:cubicBezTo>
                    <a:pt x="3607598" y="403279"/>
                    <a:pt x="3606501" y="398340"/>
                    <a:pt x="3604306" y="393767"/>
                  </a:cubicBezTo>
                  <a:cubicBezTo>
                    <a:pt x="3586012" y="378035"/>
                    <a:pt x="3577414" y="362119"/>
                    <a:pt x="3578512" y="346021"/>
                  </a:cubicBezTo>
                  <a:cubicBezTo>
                    <a:pt x="3585280" y="334862"/>
                    <a:pt x="3591226" y="328551"/>
                    <a:pt x="3596348" y="327087"/>
                  </a:cubicBezTo>
                  <a:cubicBezTo>
                    <a:pt x="3597628" y="326721"/>
                    <a:pt x="3607233" y="326538"/>
                    <a:pt x="3625160" y="326538"/>
                  </a:cubicBezTo>
                  <a:cubicBezTo>
                    <a:pt x="3640526" y="328368"/>
                    <a:pt x="3652692" y="334496"/>
                    <a:pt x="3661656" y="344923"/>
                  </a:cubicBezTo>
                  <a:cubicBezTo>
                    <a:pt x="3669522" y="356997"/>
                    <a:pt x="3677388" y="369162"/>
                    <a:pt x="3685254" y="381419"/>
                  </a:cubicBezTo>
                  <a:cubicBezTo>
                    <a:pt x="3689828" y="395688"/>
                    <a:pt x="3692114" y="410322"/>
                    <a:pt x="3692114" y="425323"/>
                  </a:cubicBezTo>
                  <a:cubicBezTo>
                    <a:pt x="3692114" y="459898"/>
                    <a:pt x="3681962" y="490082"/>
                    <a:pt x="3661656" y="515876"/>
                  </a:cubicBezTo>
                  <a:cubicBezTo>
                    <a:pt x="3641350" y="541669"/>
                    <a:pt x="3614550" y="557951"/>
                    <a:pt x="3581256" y="564719"/>
                  </a:cubicBezTo>
                  <a:cubicBezTo>
                    <a:pt x="3541193" y="564719"/>
                    <a:pt x="3507076" y="555573"/>
                    <a:pt x="3478904" y="537279"/>
                  </a:cubicBezTo>
                  <a:cubicBezTo>
                    <a:pt x="3463172" y="527035"/>
                    <a:pt x="3444695" y="509564"/>
                    <a:pt x="3423475" y="484868"/>
                  </a:cubicBezTo>
                  <a:cubicBezTo>
                    <a:pt x="3410304" y="459440"/>
                    <a:pt x="3403718" y="424957"/>
                    <a:pt x="3403718" y="381419"/>
                  </a:cubicBezTo>
                  <a:cubicBezTo>
                    <a:pt x="3403718" y="355991"/>
                    <a:pt x="3406004" y="327179"/>
                    <a:pt x="3410578" y="294982"/>
                  </a:cubicBezTo>
                  <a:cubicBezTo>
                    <a:pt x="3438201" y="201686"/>
                    <a:pt x="3492442" y="155037"/>
                    <a:pt x="3573298" y="155037"/>
                  </a:cubicBezTo>
                  <a:close/>
                  <a:moveTo>
                    <a:pt x="2866839" y="155037"/>
                  </a:moveTo>
                  <a:cubicBezTo>
                    <a:pt x="2884950" y="155037"/>
                    <a:pt x="2901688" y="157507"/>
                    <a:pt x="2917055" y="162446"/>
                  </a:cubicBezTo>
                  <a:cubicBezTo>
                    <a:pt x="2937543" y="168300"/>
                    <a:pt x="2950806" y="177447"/>
                    <a:pt x="2956843" y="189886"/>
                  </a:cubicBezTo>
                  <a:cubicBezTo>
                    <a:pt x="2970014" y="215680"/>
                    <a:pt x="2983734" y="269463"/>
                    <a:pt x="2998003" y="351235"/>
                  </a:cubicBezTo>
                  <a:cubicBezTo>
                    <a:pt x="3011723" y="428433"/>
                    <a:pt x="3018584" y="484777"/>
                    <a:pt x="3018584" y="520266"/>
                  </a:cubicBezTo>
                  <a:cubicBezTo>
                    <a:pt x="3018584" y="536364"/>
                    <a:pt x="3016937" y="545603"/>
                    <a:pt x="3013644" y="547981"/>
                  </a:cubicBezTo>
                  <a:cubicBezTo>
                    <a:pt x="3011083" y="552737"/>
                    <a:pt x="3003400" y="556853"/>
                    <a:pt x="2990594" y="560329"/>
                  </a:cubicBezTo>
                  <a:cubicBezTo>
                    <a:pt x="2980167" y="562890"/>
                    <a:pt x="2971204" y="564170"/>
                    <a:pt x="2963703" y="564170"/>
                  </a:cubicBezTo>
                  <a:cubicBezTo>
                    <a:pt x="2945592" y="564170"/>
                    <a:pt x="2930409" y="558774"/>
                    <a:pt x="2918152" y="547981"/>
                  </a:cubicBezTo>
                  <a:cubicBezTo>
                    <a:pt x="2906444" y="529138"/>
                    <a:pt x="2899310" y="510754"/>
                    <a:pt x="2896749" y="492826"/>
                  </a:cubicBezTo>
                  <a:cubicBezTo>
                    <a:pt x="2895286" y="479655"/>
                    <a:pt x="2892816" y="460172"/>
                    <a:pt x="2889340" y="434378"/>
                  </a:cubicBezTo>
                  <a:cubicBezTo>
                    <a:pt x="2886779" y="423402"/>
                    <a:pt x="2880651" y="417914"/>
                    <a:pt x="2870955" y="417914"/>
                  </a:cubicBezTo>
                  <a:cubicBezTo>
                    <a:pt x="2866748" y="417914"/>
                    <a:pt x="2862220" y="419332"/>
                    <a:pt x="2857372" y="422167"/>
                  </a:cubicBezTo>
                  <a:cubicBezTo>
                    <a:pt x="2852525" y="425003"/>
                    <a:pt x="2850284" y="428524"/>
                    <a:pt x="2850650" y="432732"/>
                  </a:cubicBezTo>
                  <a:cubicBezTo>
                    <a:pt x="2849552" y="448464"/>
                    <a:pt x="2847448" y="471880"/>
                    <a:pt x="2844338" y="502979"/>
                  </a:cubicBezTo>
                  <a:cubicBezTo>
                    <a:pt x="2842143" y="525846"/>
                    <a:pt x="2836746" y="540846"/>
                    <a:pt x="2828148" y="547981"/>
                  </a:cubicBezTo>
                  <a:cubicBezTo>
                    <a:pt x="2815709" y="558408"/>
                    <a:pt x="2800160" y="563622"/>
                    <a:pt x="2781500" y="563622"/>
                  </a:cubicBezTo>
                  <a:cubicBezTo>
                    <a:pt x="2756804" y="563622"/>
                    <a:pt x="2738785" y="556304"/>
                    <a:pt x="2727443" y="541669"/>
                  </a:cubicBezTo>
                  <a:cubicBezTo>
                    <a:pt x="2723784" y="538377"/>
                    <a:pt x="2721955" y="525663"/>
                    <a:pt x="2721955" y="503528"/>
                  </a:cubicBezTo>
                  <a:cubicBezTo>
                    <a:pt x="2721955" y="460721"/>
                    <a:pt x="2727169" y="408402"/>
                    <a:pt x="2737596" y="346570"/>
                  </a:cubicBezTo>
                  <a:cubicBezTo>
                    <a:pt x="2750036" y="274311"/>
                    <a:pt x="2764121" y="221534"/>
                    <a:pt x="2779854" y="188240"/>
                  </a:cubicBezTo>
                  <a:cubicBezTo>
                    <a:pt x="2790281" y="166105"/>
                    <a:pt x="2819276" y="155037"/>
                    <a:pt x="2866839" y="155037"/>
                  </a:cubicBezTo>
                  <a:close/>
                  <a:moveTo>
                    <a:pt x="2028639" y="155037"/>
                  </a:moveTo>
                  <a:cubicBezTo>
                    <a:pt x="2046750" y="155037"/>
                    <a:pt x="2063488" y="157507"/>
                    <a:pt x="2078855" y="162446"/>
                  </a:cubicBezTo>
                  <a:cubicBezTo>
                    <a:pt x="2099344" y="168300"/>
                    <a:pt x="2112606" y="177447"/>
                    <a:pt x="2118643" y="189886"/>
                  </a:cubicBezTo>
                  <a:cubicBezTo>
                    <a:pt x="2131814" y="215680"/>
                    <a:pt x="2145534" y="269463"/>
                    <a:pt x="2159803" y="351235"/>
                  </a:cubicBezTo>
                  <a:cubicBezTo>
                    <a:pt x="2173523" y="428433"/>
                    <a:pt x="2180384" y="484777"/>
                    <a:pt x="2180384" y="520266"/>
                  </a:cubicBezTo>
                  <a:cubicBezTo>
                    <a:pt x="2180384" y="536364"/>
                    <a:pt x="2178737" y="545603"/>
                    <a:pt x="2175444" y="547981"/>
                  </a:cubicBezTo>
                  <a:cubicBezTo>
                    <a:pt x="2172883" y="552737"/>
                    <a:pt x="2165200" y="556853"/>
                    <a:pt x="2152394" y="560329"/>
                  </a:cubicBezTo>
                  <a:cubicBezTo>
                    <a:pt x="2141967" y="562890"/>
                    <a:pt x="2133003" y="564170"/>
                    <a:pt x="2125503" y="564170"/>
                  </a:cubicBezTo>
                  <a:cubicBezTo>
                    <a:pt x="2107392" y="564170"/>
                    <a:pt x="2092209" y="558774"/>
                    <a:pt x="2079952" y="547981"/>
                  </a:cubicBezTo>
                  <a:cubicBezTo>
                    <a:pt x="2068244" y="529138"/>
                    <a:pt x="2061110" y="510754"/>
                    <a:pt x="2058549" y="492826"/>
                  </a:cubicBezTo>
                  <a:cubicBezTo>
                    <a:pt x="2057086" y="479655"/>
                    <a:pt x="2054616" y="460172"/>
                    <a:pt x="2051140" y="434378"/>
                  </a:cubicBezTo>
                  <a:cubicBezTo>
                    <a:pt x="2048579" y="423402"/>
                    <a:pt x="2042451" y="417914"/>
                    <a:pt x="2032755" y="417914"/>
                  </a:cubicBezTo>
                  <a:cubicBezTo>
                    <a:pt x="2028548" y="417914"/>
                    <a:pt x="2024020" y="419332"/>
                    <a:pt x="2019172" y="422167"/>
                  </a:cubicBezTo>
                  <a:cubicBezTo>
                    <a:pt x="2014325" y="425003"/>
                    <a:pt x="2012084" y="428524"/>
                    <a:pt x="2012450" y="432732"/>
                  </a:cubicBezTo>
                  <a:cubicBezTo>
                    <a:pt x="2011352" y="448464"/>
                    <a:pt x="2009248" y="471880"/>
                    <a:pt x="2006138" y="502979"/>
                  </a:cubicBezTo>
                  <a:cubicBezTo>
                    <a:pt x="2003943" y="525846"/>
                    <a:pt x="1998546" y="540846"/>
                    <a:pt x="1989948" y="547981"/>
                  </a:cubicBezTo>
                  <a:cubicBezTo>
                    <a:pt x="1977509" y="558408"/>
                    <a:pt x="1961960" y="563622"/>
                    <a:pt x="1943300" y="563622"/>
                  </a:cubicBezTo>
                  <a:cubicBezTo>
                    <a:pt x="1918604" y="563622"/>
                    <a:pt x="1900585" y="556304"/>
                    <a:pt x="1889243" y="541669"/>
                  </a:cubicBezTo>
                  <a:cubicBezTo>
                    <a:pt x="1885584" y="538377"/>
                    <a:pt x="1883755" y="525663"/>
                    <a:pt x="1883755" y="503528"/>
                  </a:cubicBezTo>
                  <a:cubicBezTo>
                    <a:pt x="1883755" y="460721"/>
                    <a:pt x="1888969" y="408402"/>
                    <a:pt x="1899396" y="346570"/>
                  </a:cubicBezTo>
                  <a:cubicBezTo>
                    <a:pt x="1911835" y="274311"/>
                    <a:pt x="1925922" y="221534"/>
                    <a:pt x="1941654" y="188240"/>
                  </a:cubicBezTo>
                  <a:cubicBezTo>
                    <a:pt x="1952081" y="166105"/>
                    <a:pt x="1981076" y="155037"/>
                    <a:pt x="2028639" y="155037"/>
                  </a:cubicBezTo>
                  <a:close/>
                  <a:moveTo>
                    <a:pt x="1273806" y="154488"/>
                  </a:moveTo>
                  <a:cubicBezTo>
                    <a:pt x="1310027" y="154488"/>
                    <a:pt x="1328961" y="164184"/>
                    <a:pt x="1330608" y="183575"/>
                  </a:cubicBezTo>
                  <a:cubicBezTo>
                    <a:pt x="1331705" y="189978"/>
                    <a:pt x="1332254" y="197844"/>
                    <a:pt x="1332254" y="207174"/>
                  </a:cubicBezTo>
                  <a:cubicBezTo>
                    <a:pt x="1332254" y="217052"/>
                    <a:pt x="1332254" y="221991"/>
                    <a:pt x="1332254" y="221991"/>
                  </a:cubicBezTo>
                  <a:cubicBezTo>
                    <a:pt x="1332071" y="228486"/>
                    <a:pt x="1331934" y="232945"/>
                    <a:pt x="1331842" y="235368"/>
                  </a:cubicBezTo>
                  <a:lnTo>
                    <a:pt x="1331751" y="237249"/>
                  </a:lnTo>
                  <a:lnTo>
                    <a:pt x="1332614" y="250821"/>
                  </a:lnTo>
                  <a:cubicBezTo>
                    <a:pt x="1334432" y="263615"/>
                    <a:pt x="1338977" y="271932"/>
                    <a:pt x="1346248" y="275774"/>
                  </a:cubicBezTo>
                  <a:cubicBezTo>
                    <a:pt x="1359420" y="278518"/>
                    <a:pt x="1370487" y="270469"/>
                    <a:pt x="1379451" y="251627"/>
                  </a:cubicBezTo>
                  <a:cubicBezTo>
                    <a:pt x="1383476" y="242663"/>
                    <a:pt x="1391525" y="224735"/>
                    <a:pt x="1403598" y="197844"/>
                  </a:cubicBezTo>
                  <a:cubicBezTo>
                    <a:pt x="1414758" y="177538"/>
                    <a:pt x="1428020" y="167385"/>
                    <a:pt x="1443387" y="167385"/>
                  </a:cubicBezTo>
                  <a:cubicBezTo>
                    <a:pt x="1458753" y="167385"/>
                    <a:pt x="1473571" y="173102"/>
                    <a:pt x="1487840" y="184535"/>
                  </a:cubicBezTo>
                  <a:cubicBezTo>
                    <a:pt x="1502109" y="195969"/>
                    <a:pt x="1509243" y="209186"/>
                    <a:pt x="1509243" y="224187"/>
                  </a:cubicBezTo>
                  <a:cubicBezTo>
                    <a:pt x="1509243" y="228211"/>
                    <a:pt x="1508511" y="232693"/>
                    <a:pt x="1507048" y="237632"/>
                  </a:cubicBezTo>
                  <a:cubicBezTo>
                    <a:pt x="1500645" y="259036"/>
                    <a:pt x="1486925" y="281354"/>
                    <a:pt x="1465888" y="304586"/>
                  </a:cubicBezTo>
                  <a:cubicBezTo>
                    <a:pt x="1446863" y="325990"/>
                    <a:pt x="1426831" y="342820"/>
                    <a:pt x="1405794" y="355076"/>
                  </a:cubicBezTo>
                  <a:cubicBezTo>
                    <a:pt x="1426831" y="365138"/>
                    <a:pt x="1447777" y="383523"/>
                    <a:pt x="1468632" y="410231"/>
                  </a:cubicBezTo>
                  <a:cubicBezTo>
                    <a:pt x="1493877" y="442427"/>
                    <a:pt x="1508328" y="474624"/>
                    <a:pt x="1511987" y="506820"/>
                  </a:cubicBezTo>
                  <a:cubicBezTo>
                    <a:pt x="1513451" y="521821"/>
                    <a:pt x="1507048" y="534169"/>
                    <a:pt x="1492779" y="543865"/>
                  </a:cubicBezTo>
                  <a:cubicBezTo>
                    <a:pt x="1480522" y="552097"/>
                    <a:pt x="1466528" y="556213"/>
                    <a:pt x="1450796" y="556213"/>
                  </a:cubicBezTo>
                  <a:cubicBezTo>
                    <a:pt x="1436161" y="556213"/>
                    <a:pt x="1424179" y="552646"/>
                    <a:pt x="1414849" y="545511"/>
                  </a:cubicBezTo>
                  <a:cubicBezTo>
                    <a:pt x="1408446" y="537279"/>
                    <a:pt x="1401495" y="523650"/>
                    <a:pt x="1393994" y="504625"/>
                  </a:cubicBezTo>
                  <a:cubicBezTo>
                    <a:pt x="1385031" y="481393"/>
                    <a:pt x="1378628" y="466941"/>
                    <a:pt x="1374786" y="461270"/>
                  </a:cubicBezTo>
                  <a:cubicBezTo>
                    <a:pt x="1366554" y="448098"/>
                    <a:pt x="1357042" y="441513"/>
                    <a:pt x="1346248" y="441513"/>
                  </a:cubicBezTo>
                  <a:cubicBezTo>
                    <a:pt x="1343138" y="441513"/>
                    <a:pt x="1339937" y="441970"/>
                    <a:pt x="1336644" y="442885"/>
                  </a:cubicBezTo>
                  <a:cubicBezTo>
                    <a:pt x="1328046" y="448007"/>
                    <a:pt x="1323748" y="457885"/>
                    <a:pt x="1323748" y="472520"/>
                  </a:cubicBezTo>
                  <a:cubicBezTo>
                    <a:pt x="1323748" y="486423"/>
                    <a:pt x="1328046" y="506820"/>
                    <a:pt x="1336644" y="533712"/>
                  </a:cubicBezTo>
                  <a:cubicBezTo>
                    <a:pt x="1332071" y="553286"/>
                    <a:pt x="1315424" y="563073"/>
                    <a:pt x="1286703" y="563073"/>
                  </a:cubicBezTo>
                  <a:cubicBezTo>
                    <a:pt x="1270605" y="563073"/>
                    <a:pt x="1256885" y="559323"/>
                    <a:pt x="1245543" y="551822"/>
                  </a:cubicBezTo>
                  <a:cubicBezTo>
                    <a:pt x="1233286" y="543224"/>
                    <a:pt x="1226792" y="531242"/>
                    <a:pt x="1226060" y="515876"/>
                  </a:cubicBezTo>
                  <a:cubicBezTo>
                    <a:pt x="1221487" y="412518"/>
                    <a:pt x="1219200" y="346753"/>
                    <a:pt x="1219200" y="318581"/>
                  </a:cubicBezTo>
                  <a:cubicBezTo>
                    <a:pt x="1219200" y="258212"/>
                    <a:pt x="1222036" y="209918"/>
                    <a:pt x="1227707" y="173697"/>
                  </a:cubicBezTo>
                  <a:cubicBezTo>
                    <a:pt x="1229536" y="160891"/>
                    <a:pt x="1244903" y="154488"/>
                    <a:pt x="1273806" y="154488"/>
                  </a:cubicBezTo>
                  <a:close/>
                  <a:moveTo>
                    <a:pt x="2929128" y="50764"/>
                  </a:moveTo>
                  <a:cubicBezTo>
                    <a:pt x="2935714" y="50764"/>
                    <a:pt x="2941202" y="53096"/>
                    <a:pt x="2945592" y="57761"/>
                  </a:cubicBezTo>
                  <a:cubicBezTo>
                    <a:pt x="2949983" y="62426"/>
                    <a:pt x="2952178" y="67868"/>
                    <a:pt x="2952178" y="74088"/>
                  </a:cubicBezTo>
                  <a:cubicBezTo>
                    <a:pt x="2949068" y="86345"/>
                    <a:pt x="2939007" y="98648"/>
                    <a:pt x="2921994" y="110996"/>
                  </a:cubicBezTo>
                  <a:cubicBezTo>
                    <a:pt x="2904981" y="123344"/>
                    <a:pt x="2888105" y="129381"/>
                    <a:pt x="2871367" y="129106"/>
                  </a:cubicBezTo>
                  <a:cubicBezTo>
                    <a:pt x="2854628" y="128832"/>
                    <a:pt x="2839216" y="125036"/>
                    <a:pt x="2825130" y="117719"/>
                  </a:cubicBezTo>
                  <a:cubicBezTo>
                    <a:pt x="2811044" y="110401"/>
                    <a:pt x="2799702" y="101620"/>
                    <a:pt x="2791104" y="91376"/>
                  </a:cubicBezTo>
                  <a:cubicBezTo>
                    <a:pt x="2788360" y="86436"/>
                    <a:pt x="2786988" y="81223"/>
                    <a:pt x="2786988" y="75735"/>
                  </a:cubicBezTo>
                  <a:cubicBezTo>
                    <a:pt x="2786988" y="68417"/>
                    <a:pt x="2789229" y="62563"/>
                    <a:pt x="2793711" y="58173"/>
                  </a:cubicBezTo>
                  <a:cubicBezTo>
                    <a:pt x="2798193" y="53782"/>
                    <a:pt x="2804276" y="51587"/>
                    <a:pt x="2811959" y="51587"/>
                  </a:cubicBezTo>
                  <a:cubicBezTo>
                    <a:pt x="2815800" y="52685"/>
                    <a:pt x="2823118" y="58447"/>
                    <a:pt x="2833911" y="68875"/>
                  </a:cubicBezTo>
                  <a:cubicBezTo>
                    <a:pt x="2844704" y="79302"/>
                    <a:pt x="2856686" y="84424"/>
                    <a:pt x="2869858" y="84241"/>
                  </a:cubicBezTo>
                  <a:cubicBezTo>
                    <a:pt x="2883029" y="84058"/>
                    <a:pt x="2893228" y="80308"/>
                    <a:pt x="2900454" y="72991"/>
                  </a:cubicBezTo>
                  <a:cubicBezTo>
                    <a:pt x="2907680" y="65673"/>
                    <a:pt x="2913030" y="59636"/>
                    <a:pt x="2916506" y="54880"/>
                  </a:cubicBezTo>
                  <a:cubicBezTo>
                    <a:pt x="2920714" y="52136"/>
                    <a:pt x="2924921" y="50764"/>
                    <a:pt x="2929128" y="50764"/>
                  </a:cubicBezTo>
                  <a:close/>
                  <a:moveTo>
                    <a:pt x="2023700" y="0"/>
                  </a:moveTo>
                  <a:cubicBezTo>
                    <a:pt x="2036506" y="0"/>
                    <a:pt x="2048488" y="2652"/>
                    <a:pt x="2059646" y="7957"/>
                  </a:cubicBezTo>
                  <a:cubicBezTo>
                    <a:pt x="2073367" y="14360"/>
                    <a:pt x="2081141" y="23049"/>
                    <a:pt x="2082971" y="34026"/>
                  </a:cubicBezTo>
                  <a:cubicBezTo>
                    <a:pt x="2084983" y="39697"/>
                    <a:pt x="2085989" y="45825"/>
                    <a:pt x="2085989" y="52410"/>
                  </a:cubicBezTo>
                  <a:cubicBezTo>
                    <a:pt x="2085989" y="63204"/>
                    <a:pt x="2083611" y="72991"/>
                    <a:pt x="2078855" y="81771"/>
                  </a:cubicBezTo>
                  <a:cubicBezTo>
                    <a:pt x="2073732" y="91467"/>
                    <a:pt x="2066598" y="98510"/>
                    <a:pt x="2057452" y="102901"/>
                  </a:cubicBezTo>
                  <a:cubicBezTo>
                    <a:pt x="2054158" y="104364"/>
                    <a:pt x="2051232" y="106468"/>
                    <a:pt x="2048670" y="109212"/>
                  </a:cubicBezTo>
                  <a:lnTo>
                    <a:pt x="2037146" y="121011"/>
                  </a:lnTo>
                  <a:cubicBezTo>
                    <a:pt x="2034219" y="127414"/>
                    <a:pt x="2029737" y="130616"/>
                    <a:pt x="2023700" y="130616"/>
                  </a:cubicBezTo>
                  <a:cubicBezTo>
                    <a:pt x="2016566" y="130616"/>
                    <a:pt x="2011535" y="127231"/>
                    <a:pt x="2008608" y="120463"/>
                  </a:cubicBezTo>
                  <a:cubicBezTo>
                    <a:pt x="2008059" y="118999"/>
                    <a:pt x="2007510" y="117810"/>
                    <a:pt x="2006962" y="116895"/>
                  </a:cubicBezTo>
                  <a:cubicBezTo>
                    <a:pt x="2005498" y="112505"/>
                    <a:pt x="2004766" y="108297"/>
                    <a:pt x="2004766" y="104273"/>
                  </a:cubicBezTo>
                  <a:cubicBezTo>
                    <a:pt x="2004766" y="98236"/>
                    <a:pt x="2007144" y="93113"/>
                    <a:pt x="2011901" y="88906"/>
                  </a:cubicBezTo>
                  <a:cubicBezTo>
                    <a:pt x="2013364" y="87442"/>
                    <a:pt x="2018486" y="84150"/>
                    <a:pt x="2027267" y="79027"/>
                  </a:cubicBezTo>
                  <a:cubicBezTo>
                    <a:pt x="2036963" y="72991"/>
                    <a:pt x="2041810" y="66954"/>
                    <a:pt x="2041810" y="60917"/>
                  </a:cubicBezTo>
                  <a:cubicBezTo>
                    <a:pt x="2041810" y="57441"/>
                    <a:pt x="2040438" y="53508"/>
                    <a:pt x="2037694" y="49118"/>
                  </a:cubicBezTo>
                  <a:cubicBezTo>
                    <a:pt x="2032938" y="41617"/>
                    <a:pt x="2026261" y="37867"/>
                    <a:pt x="2017663" y="37867"/>
                  </a:cubicBezTo>
                  <a:cubicBezTo>
                    <a:pt x="2004858" y="37867"/>
                    <a:pt x="1993424" y="44087"/>
                    <a:pt x="1983363" y="56527"/>
                  </a:cubicBezTo>
                  <a:cubicBezTo>
                    <a:pt x="1969277" y="56527"/>
                    <a:pt x="1962234" y="52228"/>
                    <a:pt x="1962234" y="43630"/>
                  </a:cubicBezTo>
                  <a:cubicBezTo>
                    <a:pt x="1962234" y="42166"/>
                    <a:pt x="1962508" y="40428"/>
                    <a:pt x="1963057" y="38416"/>
                  </a:cubicBezTo>
                  <a:cubicBezTo>
                    <a:pt x="1967448" y="25611"/>
                    <a:pt x="1975314" y="15824"/>
                    <a:pt x="1986656" y="9055"/>
                  </a:cubicBezTo>
                  <a:cubicBezTo>
                    <a:pt x="1997266" y="3018"/>
                    <a:pt x="2009614" y="0"/>
                    <a:pt x="2023700" y="0"/>
                  </a:cubicBezTo>
                  <a:close/>
                </a:path>
              </a:pathLst>
            </a:custGeom>
            <a:solidFill>
              <a:srgbClr val="FF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ts val="4443"/>
                </a:lnSpc>
                <a:spcBef>
                  <a:spcPts val="0"/>
                </a:spcBef>
                <a:spcAft>
                  <a:spcPts val="0"/>
                </a:spcAft>
                <a:buClrTx/>
                <a:buSzTx/>
                <a:buFontTx/>
                <a:buNone/>
                <a:tabLst/>
                <a:defRPr/>
              </a:pPr>
              <a:endParaRPr kumimoji="0" lang="en-US" sz="4400" b="0" i="0" u="none" strike="noStrike" kern="1200" cap="none" spc="0" normalizeH="0" baseline="0" noProof="0">
                <a:ln>
                  <a:noFill/>
                </a:ln>
                <a:solidFill>
                  <a:srgbClr val="000000"/>
                </a:solidFill>
                <a:effectLst/>
                <a:uLnTx/>
                <a:uFillTx/>
                <a:latin typeface="UTM Cookies" panose="02040603050506020204" pitchFamily="18" charset="0"/>
              </a:endParaRPr>
            </a:p>
          </p:txBody>
        </p:sp>
      </p:grpSp>
      <p:grpSp>
        <p:nvGrpSpPr>
          <p:cNvPr id="18" name="Nhóm 17">
            <a:extLst>
              <a:ext uri="{FF2B5EF4-FFF2-40B4-BE49-F238E27FC236}">
                <a16:creationId xmlns:a16="http://schemas.microsoft.com/office/drawing/2014/main" id="{523EADA7-AA06-8FDD-EDF7-6A426B17B3BA}"/>
              </a:ext>
            </a:extLst>
          </p:cNvPr>
          <p:cNvGrpSpPr/>
          <p:nvPr/>
        </p:nvGrpSpPr>
        <p:grpSpPr>
          <a:xfrm>
            <a:off x="9396760" y="1647275"/>
            <a:ext cx="3826664" cy="1773603"/>
            <a:chOff x="12090381" y="1893571"/>
            <a:chExt cx="3826664" cy="1773603"/>
          </a:xfrm>
        </p:grpSpPr>
        <p:sp>
          <p:nvSpPr>
            <p:cNvPr id="5" name="Freeform 5"/>
            <p:cNvSpPr/>
            <p:nvPr/>
          </p:nvSpPr>
          <p:spPr>
            <a:xfrm>
              <a:off x="12090381" y="1893571"/>
              <a:ext cx="715086" cy="1063942"/>
            </a:xfrm>
            <a:custGeom>
              <a:avLst/>
              <a:gdLst/>
              <a:ahLst/>
              <a:cxnLst/>
              <a:rect l="l" t="t" r="r" b="b"/>
              <a:pathLst>
                <a:path w="715086" h="1063942">
                  <a:moveTo>
                    <a:pt x="0" y="0"/>
                  </a:moveTo>
                  <a:lnTo>
                    <a:pt x="715086" y="0"/>
                  </a:lnTo>
                  <a:lnTo>
                    <a:pt x="715086" y="1063941"/>
                  </a:lnTo>
                  <a:lnTo>
                    <a:pt x="0" y="10639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Hình chữ nhật 14">
              <a:extLst>
                <a:ext uri="{FF2B5EF4-FFF2-40B4-BE49-F238E27FC236}">
                  <a16:creationId xmlns:a16="http://schemas.microsoft.com/office/drawing/2014/main" id="{522E5D67-74B3-B080-9A66-F5020D24B9A5}"/>
                </a:ext>
              </a:extLst>
            </p:cNvPr>
            <p:cNvSpPr/>
            <p:nvPr/>
          </p:nvSpPr>
          <p:spPr>
            <a:xfrm>
              <a:off x="12741795" y="2226753"/>
              <a:ext cx="2377574" cy="830997"/>
            </a:xfrm>
            <a:prstGeom prst="rect">
              <a:avLst/>
            </a:prstGeom>
            <a:noFill/>
          </p:spPr>
          <p:txBody>
            <a:bodyPr wrap="none" lIns="91440" tIns="45720" rIns="91440" bIns="45720">
              <a:spAutoFit/>
            </a:bodyPr>
            <a:lstStyle/>
            <a:p>
              <a:pPr algn="ctr"/>
              <a:r>
                <a:rPr lang="vi-VN" sz="4800" b="1" cap="none" spc="0">
                  <a:ln w="0"/>
                  <a:solidFill>
                    <a:srgbClr val="B60070"/>
                  </a:solidFill>
                </a:rPr>
                <a:t>Lo lắng</a:t>
              </a:r>
            </a:p>
          </p:txBody>
        </p:sp>
        <p:sp>
          <p:nvSpPr>
            <p:cNvPr id="17" name="Freeform 6">
              <a:extLst>
                <a:ext uri="{FF2B5EF4-FFF2-40B4-BE49-F238E27FC236}">
                  <a16:creationId xmlns:a16="http://schemas.microsoft.com/office/drawing/2014/main" id="{A86181A2-3E0D-A216-BF24-4CCF9B6A80E6}"/>
                </a:ext>
              </a:extLst>
            </p:cNvPr>
            <p:cNvSpPr/>
            <p:nvPr/>
          </p:nvSpPr>
          <p:spPr>
            <a:xfrm flipV="1">
              <a:off x="12335645" y="3083065"/>
              <a:ext cx="3581400" cy="104279"/>
            </a:xfrm>
            <a:custGeom>
              <a:avLst/>
              <a:gdLst/>
              <a:ahLst/>
              <a:cxnLst/>
              <a:rect l="l" t="t" r="r" b="b"/>
              <a:pathLst>
                <a:path w="7315200" h="347472">
                  <a:moveTo>
                    <a:pt x="0" y="0"/>
                  </a:moveTo>
                  <a:lnTo>
                    <a:pt x="7315200" y="0"/>
                  </a:lnTo>
                  <a:lnTo>
                    <a:pt x="7315200" y="347472"/>
                  </a:lnTo>
                  <a:lnTo>
                    <a:pt x="0" y="34747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5">
              <a:extLst>
                <a:ext uri="{FF2B5EF4-FFF2-40B4-BE49-F238E27FC236}">
                  <a16:creationId xmlns:a16="http://schemas.microsoft.com/office/drawing/2014/main" id="{BE332E5B-3B2A-79DB-7DDE-9694829C23D0}"/>
                </a:ext>
              </a:extLst>
            </p:cNvPr>
            <p:cNvSpPr/>
            <p:nvPr/>
          </p:nvSpPr>
          <p:spPr>
            <a:xfrm rot="1906510" flipH="1">
              <a:off x="15167976" y="2603232"/>
              <a:ext cx="715086" cy="1063942"/>
            </a:xfrm>
            <a:custGeom>
              <a:avLst/>
              <a:gdLst/>
              <a:ahLst/>
              <a:cxnLst/>
              <a:rect l="l" t="t" r="r" b="b"/>
              <a:pathLst>
                <a:path w="715086" h="1063942">
                  <a:moveTo>
                    <a:pt x="0" y="0"/>
                  </a:moveTo>
                  <a:lnTo>
                    <a:pt x="715086" y="0"/>
                  </a:lnTo>
                  <a:lnTo>
                    <a:pt x="715086" y="1063941"/>
                  </a:lnTo>
                  <a:lnTo>
                    <a:pt x="0" y="10639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Nhóm 19">
            <a:extLst>
              <a:ext uri="{FF2B5EF4-FFF2-40B4-BE49-F238E27FC236}">
                <a16:creationId xmlns:a16="http://schemas.microsoft.com/office/drawing/2014/main" id="{4F15F47D-FABC-A545-DCC1-4D3ECD972E11}"/>
              </a:ext>
            </a:extLst>
          </p:cNvPr>
          <p:cNvGrpSpPr/>
          <p:nvPr/>
        </p:nvGrpSpPr>
        <p:grpSpPr>
          <a:xfrm>
            <a:off x="13539280" y="788697"/>
            <a:ext cx="4748720" cy="1152446"/>
            <a:chOff x="13539280" y="292736"/>
            <a:chExt cx="4748720" cy="1152446"/>
          </a:xfrm>
        </p:grpSpPr>
        <p:sp>
          <p:nvSpPr>
            <p:cNvPr id="7" name="Freeform 7"/>
            <p:cNvSpPr/>
            <p:nvPr/>
          </p:nvSpPr>
          <p:spPr>
            <a:xfrm>
              <a:off x="13539280" y="292736"/>
              <a:ext cx="4748720" cy="1152446"/>
            </a:xfrm>
            <a:custGeom>
              <a:avLst/>
              <a:gdLst/>
              <a:ahLst/>
              <a:cxnLst/>
              <a:rect l="l" t="t" r="r" b="b"/>
              <a:pathLst>
                <a:path w="4748720" h="1106452">
                  <a:moveTo>
                    <a:pt x="0" y="0"/>
                  </a:moveTo>
                  <a:lnTo>
                    <a:pt x="4748720" y="0"/>
                  </a:lnTo>
                  <a:lnTo>
                    <a:pt x="4748720" y="1106452"/>
                  </a:lnTo>
                  <a:lnTo>
                    <a:pt x="0" y="110645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Hình chữ nhật 18">
              <a:extLst>
                <a:ext uri="{FF2B5EF4-FFF2-40B4-BE49-F238E27FC236}">
                  <a16:creationId xmlns:a16="http://schemas.microsoft.com/office/drawing/2014/main" id="{E583A677-A383-CED4-937F-D22D29839CE7}"/>
                </a:ext>
              </a:extLst>
            </p:cNvPr>
            <p:cNvSpPr/>
            <p:nvPr/>
          </p:nvSpPr>
          <p:spPr>
            <a:xfrm>
              <a:off x="14478000" y="407528"/>
              <a:ext cx="3221908" cy="968855"/>
            </a:xfrm>
            <a:prstGeom prst="rect">
              <a:avLst/>
            </a:prstGeom>
            <a:noFill/>
          </p:spPr>
          <p:txBody>
            <a:bodyPr wrap="square" lIns="91440" tIns="45720" rIns="91440" bIns="45720">
              <a:spAutoFit/>
            </a:bodyPr>
            <a:lstStyle/>
            <a:p>
              <a:pPr algn="ctr">
                <a:lnSpc>
                  <a:spcPct val="89000"/>
                </a:lnSpc>
              </a:pPr>
              <a:r>
                <a:rPr lang="vi-VN" sz="3200" b="0" cap="none" spc="0">
                  <a:ln w="0"/>
                  <a:solidFill>
                    <a:schemeClr val="bg1"/>
                  </a:solidFill>
                  <a:effectLst>
                    <a:outerShdw blurRad="38100" dist="19050" dir="2700000" algn="tl" rotWithShape="0">
                      <a:schemeClr val="dk1">
                        <a:alpha val="40000"/>
                      </a:schemeClr>
                    </a:outerShdw>
                  </a:effectLst>
                </a:rPr>
                <a:t>Uống từng ngụm nước nhỏ</a:t>
              </a:r>
            </a:p>
          </p:txBody>
        </p:sp>
      </p:grpSp>
      <p:grpSp>
        <p:nvGrpSpPr>
          <p:cNvPr id="21" name="Nhóm 20">
            <a:extLst>
              <a:ext uri="{FF2B5EF4-FFF2-40B4-BE49-F238E27FC236}">
                <a16:creationId xmlns:a16="http://schemas.microsoft.com/office/drawing/2014/main" id="{06499139-6111-7C47-BB3A-C14C9860D889}"/>
              </a:ext>
            </a:extLst>
          </p:cNvPr>
          <p:cNvGrpSpPr/>
          <p:nvPr/>
        </p:nvGrpSpPr>
        <p:grpSpPr>
          <a:xfrm>
            <a:off x="13539280" y="2118533"/>
            <a:ext cx="4748720" cy="787136"/>
            <a:chOff x="13539280" y="301241"/>
            <a:chExt cx="4748720" cy="787136"/>
          </a:xfrm>
        </p:grpSpPr>
        <p:sp>
          <p:nvSpPr>
            <p:cNvPr id="22" name="Freeform 7">
              <a:extLst>
                <a:ext uri="{FF2B5EF4-FFF2-40B4-BE49-F238E27FC236}">
                  <a16:creationId xmlns:a16="http://schemas.microsoft.com/office/drawing/2014/main" id="{A4B76729-60FB-3B33-F347-D76370ABC8BD}"/>
                </a:ext>
              </a:extLst>
            </p:cNvPr>
            <p:cNvSpPr/>
            <p:nvPr/>
          </p:nvSpPr>
          <p:spPr>
            <a:xfrm>
              <a:off x="13539280" y="301241"/>
              <a:ext cx="4748720" cy="787136"/>
            </a:xfrm>
            <a:custGeom>
              <a:avLst/>
              <a:gdLst/>
              <a:ahLst/>
              <a:cxnLst/>
              <a:rect l="l" t="t" r="r" b="b"/>
              <a:pathLst>
                <a:path w="4748720" h="1106452">
                  <a:moveTo>
                    <a:pt x="0" y="0"/>
                  </a:moveTo>
                  <a:lnTo>
                    <a:pt x="4748720" y="0"/>
                  </a:lnTo>
                  <a:lnTo>
                    <a:pt x="4748720" y="1106452"/>
                  </a:lnTo>
                  <a:lnTo>
                    <a:pt x="0" y="110645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Hình chữ nhật 22">
              <a:extLst>
                <a:ext uri="{FF2B5EF4-FFF2-40B4-BE49-F238E27FC236}">
                  <a16:creationId xmlns:a16="http://schemas.microsoft.com/office/drawing/2014/main" id="{63F75D9C-A207-3535-7837-946105B8F861}"/>
                </a:ext>
              </a:extLst>
            </p:cNvPr>
            <p:cNvSpPr/>
            <p:nvPr/>
          </p:nvSpPr>
          <p:spPr>
            <a:xfrm>
              <a:off x="14478000" y="407528"/>
              <a:ext cx="3221908" cy="530594"/>
            </a:xfrm>
            <a:prstGeom prst="rect">
              <a:avLst/>
            </a:prstGeom>
            <a:noFill/>
          </p:spPr>
          <p:txBody>
            <a:bodyPr wrap="square" lIns="91440" tIns="45720" rIns="91440" bIns="45720">
              <a:spAutoFit/>
            </a:bodyPr>
            <a:lstStyle/>
            <a:p>
              <a:pPr algn="ctr">
                <a:lnSpc>
                  <a:spcPct val="89000"/>
                </a:lnSpc>
              </a:pPr>
              <a:r>
                <a:rPr lang="vi-VN" sz="3200" b="0" cap="none" spc="0">
                  <a:ln w="0"/>
                  <a:solidFill>
                    <a:schemeClr val="bg1"/>
                  </a:solidFill>
                  <a:effectLst>
                    <a:outerShdw blurRad="38100" dist="19050" dir="2700000" algn="tl" rotWithShape="0">
                      <a:schemeClr val="dk1">
                        <a:alpha val="40000"/>
                      </a:schemeClr>
                    </a:outerShdw>
                  </a:effectLst>
                </a:rPr>
                <a:t>Hít thở sâu</a:t>
              </a:r>
            </a:p>
          </p:txBody>
        </p:sp>
      </p:grpSp>
      <p:grpSp>
        <p:nvGrpSpPr>
          <p:cNvPr id="24" name="Nhóm 23">
            <a:extLst>
              <a:ext uri="{FF2B5EF4-FFF2-40B4-BE49-F238E27FC236}">
                <a16:creationId xmlns:a16="http://schemas.microsoft.com/office/drawing/2014/main" id="{292DD1D3-3E84-578E-597D-9E5998E411D3}"/>
              </a:ext>
            </a:extLst>
          </p:cNvPr>
          <p:cNvGrpSpPr/>
          <p:nvPr/>
        </p:nvGrpSpPr>
        <p:grpSpPr>
          <a:xfrm>
            <a:off x="13566581" y="3136004"/>
            <a:ext cx="4748720" cy="787136"/>
            <a:chOff x="13539280" y="301241"/>
            <a:chExt cx="4748720" cy="787136"/>
          </a:xfrm>
        </p:grpSpPr>
        <p:sp>
          <p:nvSpPr>
            <p:cNvPr id="25" name="Freeform 7">
              <a:extLst>
                <a:ext uri="{FF2B5EF4-FFF2-40B4-BE49-F238E27FC236}">
                  <a16:creationId xmlns:a16="http://schemas.microsoft.com/office/drawing/2014/main" id="{BB9C0D1E-2420-06A3-68C0-43905BCC8FDF}"/>
                </a:ext>
              </a:extLst>
            </p:cNvPr>
            <p:cNvSpPr/>
            <p:nvPr/>
          </p:nvSpPr>
          <p:spPr>
            <a:xfrm>
              <a:off x="13539280" y="301241"/>
              <a:ext cx="4748720" cy="787136"/>
            </a:xfrm>
            <a:custGeom>
              <a:avLst/>
              <a:gdLst/>
              <a:ahLst/>
              <a:cxnLst/>
              <a:rect l="l" t="t" r="r" b="b"/>
              <a:pathLst>
                <a:path w="4748720" h="1106452">
                  <a:moveTo>
                    <a:pt x="0" y="0"/>
                  </a:moveTo>
                  <a:lnTo>
                    <a:pt x="4748720" y="0"/>
                  </a:lnTo>
                  <a:lnTo>
                    <a:pt x="4748720" y="1106452"/>
                  </a:lnTo>
                  <a:lnTo>
                    <a:pt x="0" y="110645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Hình chữ nhật 25">
              <a:extLst>
                <a:ext uri="{FF2B5EF4-FFF2-40B4-BE49-F238E27FC236}">
                  <a16:creationId xmlns:a16="http://schemas.microsoft.com/office/drawing/2014/main" id="{4DEAE4A0-7497-80C2-533E-DEEB00DCDD8F}"/>
                </a:ext>
              </a:extLst>
            </p:cNvPr>
            <p:cNvSpPr/>
            <p:nvPr/>
          </p:nvSpPr>
          <p:spPr>
            <a:xfrm>
              <a:off x="14478000" y="407528"/>
              <a:ext cx="3221908" cy="530594"/>
            </a:xfrm>
            <a:prstGeom prst="rect">
              <a:avLst/>
            </a:prstGeom>
            <a:noFill/>
          </p:spPr>
          <p:txBody>
            <a:bodyPr wrap="square" lIns="91440" tIns="45720" rIns="91440" bIns="45720">
              <a:spAutoFit/>
            </a:bodyPr>
            <a:lstStyle/>
            <a:p>
              <a:pPr algn="ctr">
                <a:lnSpc>
                  <a:spcPct val="89000"/>
                </a:lnSpc>
              </a:pPr>
              <a:r>
                <a:rPr lang="vi-VN" sz="3200">
                  <a:ln w="0"/>
                  <a:solidFill>
                    <a:schemeClr val="bg1"/>
                  </a:solidFill>
                  <a:effectLst>
                    <a:outerShdw blurRad="38100" dist="19050" dir="2700000" algn="tl" rotWithShape="0">
                      <a:schemeClr val="dk1">
                        <a:alpha val="40000"/>
                      </a:schemeClr>
                    </a:outerShdw>
                  </a:effectLst>
                </a:rPr>
                <a:t>Đi dạo</a:t>
              </a:r>
              <a:endParaRPr lang="vi-VN" sz="3200" b="0" cap="none" spc="0">
                <a:ln w="0"/>
                <a:solidFill>
                  <a:schemeClr val="bg1"/>
                </a:solidFill>
                <a:effectLst>
                  <a:outerShdw blurRad="38100" dist="19050" dir="2700000" algn="tl" rotWithShape="0">
                    <a:schemeClr val="dk1">
                      <a:alpha val="40000"/>
                    </a:schemeClr>
                  </a:outerShdw>
                </a:effectLst>
              </a:endParaRPr>
            </a:p>
          </p:txBody>
        </p:sp>
      </p:grpSp>
      <p:grpSp>
        <p:nvGrpSpPr>
          <p:cNvPr id="27" name="Nhóm 26">
            <a:extLst>
              <a:ext uri="{FF2B5EF4-FFF2-40B4-BE49-F238E27FC236}">
                <a16:creationId xmlns:a16="http://schemas.microsoft.com/office/drawing/2014/main" id="{D7B9BEEF-B816-0B03-B5AC-62778E190229}"/>
              </a:ext>
            </a:extLst>
          </p:cNvPr>
          <p:cNvGrpSpPr/>
          <p:nvPr/>
        </p:nvGrpSpPr>
        <p:grpSpPr>
          <a:xfrm>
            <a:off x="13539280" y="4072021"/>
            <a:ext cx="4748720" cy="1075142"/>
            <a:chOff x="13539280" y="301241"/>
            <a:chExt cx="4748720" cy="1075142"/>
          </a:xfrm>
        </p:grpSpPr>
        <p:sp>
          <p:nvSpPr>
            <p:cNvPr id="28" name="Freeform 7">
              <a:extLst>
                <a:ext uri="{FF2B5EF4-FFF2-40B4-BE49-F238E27FC236}">
                  <a16:creationId xmlns:a16="http://schemas.microsoft.com/office/drawing/2014/main" id="{B65A1628-08AA-6891-A882-2EA1C202771E}"/>
                </a:ext>
              </a:extLst>
            </p:cNvPr>
            <p:cNvSpPr/>
            <p:nvPr/>
          </p:nvSpPr>
          <p:spPr>
            <a:xfrm>
              <a:off x="13539280" y="301241"/>
              <a:ext cx="4748720" cy="1075142"/>
            </a:xfrm>
            <a:custGeom>
              <a:avLst/>
              <a:gdLst/>
              <a:ahLst/>
              <a:cxnLst/>
              <a:rect l="l" t="t" r="r" b="b"/>
              <a:pathLst>
                <a:path w="4748720" h="1106452">
                  <a:moveTo>
                    <a:pt x="0" y="0"/>
                  </a:moveTo>
                  <a:lnTo>
                    <a:pt x="4748720" y="0"/>
                  </a:lnTo>
                  <a:lnTo>
                    <a:pt x="4748720" y="1106452"/>
                  </a:lnTo>
                  <a:lnTo>
                    <a:pt x="0" y="110645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Hình chữ nhật 28">
              <a:extLst>
                <a:ext uri="{FF2B5EF4-FFF2-40B4-BE49-F238E27FC236}">
                  <a16:creationId xmlns:a16="http://schemas.microsoft.com/office/drawing/2014/main" id="{9615E75A-1D7C-80D8-64FC-7842A6BB42EA}"/>
                </a:ext>
              </a:extLst>
            </p:cNvPr>
            <p:cNvSpPr/>
            <p:nvPr/>
          </p:nvSpPr>
          <p:spPr>
            <a:xfrm>
              <a:off x="14097000" y="407528"/>
              <a:ext cx="3602908" cy="968855"/>
            </a:xfrm>
            <a:prstGeom prst="rect">
              <a:avLst/>
            </a:prstGeom>
            <a:noFill/>
          </p:spPr>
          <p:txBody>
            <a:bodyPr wrap="square" lIns="91440" tIns="45720" rIns="91440" bIns="45720">
              <a:spAutoFit/>
            </a:bodyPr>
            <a:lstStyle/>
            <a:p>
              <a:pPr algn="ctr">
                <a:lnSpc>
                  <a:spcPct val="89000"/>
                </a:lnSpc>
              </a:pPr>
              <a:r>
                <a:rPr lang="vi-VN" sz="3200">
                  <a:ln w="0"/>
                  <a:solidFill>
                    <a:schemeClr val="bg1"/>
                  </a:solidFill>
                  <a:effectLst>
                    <a:outerShdw blurRad="38100" dist="19050" dir="2700000" algn="tl" rotWithShape="0">
                      <a:schemeClr val="dk1">
                        <a:alpha val="40000"/>
                      </a:schemeClr>
                    </a:outerShdw>
                  </a:effectLst>
                </a:rPr>
                <a:t>Viết ra những suy nghĩ của mình</a:t>
              </a:r>
              <a:endParaRPr lang="vi-VN" sz="3200" b="0" cap="none" spc="0">
                <a:ln w="0"/>
                <a:solidFill>
                  <a:schemeClr val="bg1"/>
                </a:solidFill>
                <a:effectLst>
                  <a:outerShdw blurRad="38100" dist="19050" dir="2700000" algn="tl" rotWithShape="0">
                    <a:schemeClr val="dk1">
                      <a:alpha val="40000"/>
                    </a:schemeClr>
                  </a:outerShdw>
                </a:effectLst>
              </a:endParaRPr>
            </a:p>
          </p:txBody>
        </p:sp>
      </p:grpSp>
      <p:grpSp>
        <p:nvGrpSpPr>
          <p:cNvPr id="33" name="Nhóm 32">
            <a:extLst>
              <a:ext uri="{FF2B5EF4-FFF2-40B4-BE49-F238E27FC236}">
                <a16:creationId xmlns:a16="http://schemas.microsoft.com/office/drawing/2014/main" id="{CB3DEEE9-A56C-94E8-D500-C56908FE5D8D}"/>
              </a:ext>
            </a:extLst>
          </p:cNvPr>
          <p:cNvGrpSpPr/>
          <p:nvPr/>
        </p:nvGrpSpPr>
        <p:grpSpPr>
          <a:xfrm>
            <a:off x="9706577" y="6757576"/>
            <a:ext cx="4008556" cy="1748079"/>
            <a:chOff x="9706577" y="6072360"/>
            <a:chExt cx="4008556" cy="1748079"/>
          </a:xfrm>
        </p:grpSpPr>
        <p:sp>
          <p:nvSpPr>
            <p:cNvPr id="4" name="Freeform 4"/>
            <p:cNvSpPr/>
            <p:nvPr/>
          </p:nvSpPr>
          <p:spPr>
            <a:xfrm>
              <a:off x="9706577" y="6072360"/>
              <a:ext cx="715086" cy="1063942"/>
            </a:xfrm>
            <a:custGeom>
              <a:avLst/>
              <a:gdLst/>
              <a:ahLst/>
              <a:cxnLst/>
              <a:rect l="l" t="t" r="r" b="b"/>
              <a:pathLst>
                <a:path w="715086" h="1063942">
                  <a:moveTo>
                    <a:pt x="0" y="0"/>
                  </a:moveTo>
                  <a:lnTo>
                    <a:pt x="715087" y="0"/>
                  </a:lnTo>
                  <a:lnTo>
                    <a:pt x="715087" y="1063941"/>
                  </a:lnTo>
                  <a:lnTo>
                    <a:pt x="0" y="106394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Hình chữ nhật 29">
              <a:extLst>
                <a:ext uri="{FF2B5EF4-FFF2-40B4-BE49-F238E27FC236}">
                  <a16:creationId xmlns:a16="http://schemas.microsoft.com/office/drawing/2014/main" id="{9F41779E-9150-1FDF-E6B5-A9E0D55AB4BC}"/>
                </a:ext>
              </a:extLst>
            </p:cNvPr>
            <p:cNvSpPr/>
            <p:nvPr/>
          </p:nvSpPr>
          <p:spPr>
            <a:xfrm>
              <a:off x="10401103" y="6427535"/>
              <a:ext cx="2446504" cy="830997"/>
            </a:xfrm>
            <a:prstGeom prst="rect">
              <a:avLst/>
            </a:prstGeom>
            <a:noFill/>
          </p:spPr>
          <p:txBody>
            <a:bodyPr wrap="none" lIns="91440" tIns="45720" rIns="91440" bIns="45720">
              <a:spAutoFit/>
            </a:bodyPr>
            <a:lstStyle/>
            <a:p>
              <a:pPr algn="ctr"/>
              <a:r>
                <a:rPr lang="vi-VN" sz="4800" b="1" cap="none" spc="0">
                  <a:ln w="0"/>
                  <a:solidFill>
                    <a:srgbClr val="00844D"/>
                  </a:solidFill>
                </a:rPr>
                <a:t>Quá vui</a:t>
              </a:r>
            </a:p>
          </p:txBody>
        </p:sp>
        <p:sp>
          <p:nvSpPr>
            <p:cNvPr id="31" name="Freeform 6">
              <a:extLst>
                <a:ext uri="{FF2B5EF4-FFF2-40B4-BE49-F238E27FC236}">
                  <a16:creationId xmlns:a16="http://schemas.microsoft.com/office/drawing/2014/main" id="{37BB6ADB-E2B6-A6D1-32BB-F695CB3F60F9}"/>
                </a:ext>
              </a:extLst>
            </p:cNvPr>
            <p:cNvSpPr/>
            <p:nvPr/>
          </p:nvSpPr>
          <p:spPr>
            <a:xfrm flipV="1">
              <a:off x="9904273" y="7221450"/>
              <a:ext cx="3581400" cy="104279"/>
            </a:xfrm>
            <a:custGeom>
              <a:avLst/>
              <a:gdLst/>
              <a:ahLst/>
              <a:cxnLst/>
              <a:rect l="l" t="t" r="r" b="b"/>
              <a:pathLst>
                <a:path w="7315200" h="347472">
                  <a:moveTo>
                    <a:pt x="0" y="0"/>
                  </a:moveTo>
                  <a:lnTo>
                    <a:pt x="7315200" y="0"/>
                  </a:lnTo>
                  <a:lnTo>
                    <a:pt x="7315200" y="347472"/>
                  </a:lnTo>
                  <a:lnTo>
                    <a:pt x="0" y="34747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4">
              <a:extLst>
                <a:ext uri="{FF2B5EF4-FFF2-40B4-BE49-F238E27FC236}">
                  <a16:creationId xmlns:a16="http://schemas.microsoft.com/office/drawing/2014/main" id="{5FC4778A-F02F-5008-D5BF-85427A58D6CD}"/>
                </a:ext>
              </a:extLst>
            </p:cNvPr>
            <p:cNvSpPr/>
            <p:nvPr/>
          </p:nvSpPr>
          <p:spPr>
            <a:xfrm rot="1768663" flipH="1">
              <a:off x="13000047" y="6756497"/>
              <a:ext cx="715086" cy="1063942"/>
            </a:xfrm>
            <a:custGeom>
              <a:avLst/>
              <a:gdLst/>
              <a:ahLst/>
              <a:cxnLst/>
              <a:rect l="l" t="t" r="r" b="b"/>
              <a:pathLst>
                <a:path w="715086" h="1063942">
                  <a:moveTo>
                    <a:pt x="0" y="0"/>
                  </a:moveTo>
                  <a:lnTo>
                    <a:pt x="715087" y="0"/>
                  </a:lnTo>
                  <a:lnTo>
                    <a:pt x="715087" y="1063941"/>
                  </a:lnTo>
                  <a:lnTo>
                    <a:pt x="0" y="106394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5" name="Nhóm 34">
            <a:extLst>
              <a:ext uri="{FF2B5EF4-FFF2-40B4-BE49-F238E27FC236}">
                <a16:creationId xmlns:a16="http://schemas.microsoft.com/office/drawing/2014/main" id="{21BA6979-599E-2B68-6041-3B693403BF60}"/>
              </a:ext>
            </a:extLst>
          </p:cNvPr>
          <p:cNvGrpSpPr/>
          <p:nvPr/>
        </p:nvGrpSpPr>
        <p:grpSpPr>
          <a:xfrm>
            <a:off x="13539280" y="6190348"/>
            <a:ext cx="4748720" cy="1146318"/>
            <a:chOff x="13539280" y="6103904"/>
            <a:chExt cx="4748720" cy="1146318"/>
          </a:xfrm>
        </p:grpSpPr>
        <p:sp>
          <p:nvSpPr>
            <p:cNvPr id="9" name="Freeform 9"/>
            <p:cNvSpPr/>
            <p:nvPr/>
          </p:nvSpPr>
          <p:spPr>
            <a:xfrm>
              <a:off x="13539280" y="6103904"/>
              <a:ext cx="4748720" cy="1143533"/>
            </a:xfrm>
            <a:custGeom>
              <a:avLst/>
              <a:gdLst/>
              <a:ahLst/>
              <a:cxnLst/>
              <a:rect l="l" t="t" r="r" b="b"/>
              <a:pathLst>
                <a:path w="4748720" h="1106452">
                  <a:moveTo>
                    <a:pt x="0" y="0"/>
                  </a:moveTo>
                  <a:lnTo>
                    <a:pt x="4748720" y="0"/>
                  </a:lnTo>
                  <a:lnTo>
                    <a:pt x="4748720" y="1106451"/>
                  </a:lnTo>
                  <a:lnTo>
                    <a:pt x="0" y="110645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Hình chữ nhật 33">
              <a:extLst>
                <a:ext uri="{FF2B5EF4-FFF2-40B4-BE49-F238E27FC236}">
                  <a16:creationId xmlns:a16="http://schemas.microsoft.com/office/drawing/2014/main" id="{9F7FBEB1-77A7-4491-3434-ED5056A28523}"/>
                </a:ext>
              </a:extLst>
            </p:cNvPr>
            <p:cNvSpPr/>
            <p:nvPr/>
          </p:nvSpPr>
          <p:spPr>
            <a:xfrm>
              <a:off x="14163770" y="6281367"/>
              <a:ext cx="3602908" cy="968855"/>
            </a:xfrm>
            <a:prstGeom prst="rect">
              <a:avLst/>
            </a:prstGeom>
            <a:noFill/>
          </p:spPr>
          <p:txBody>
            <a:bodyPr wrap="square" lIns="91440" tIns="45720" rIns="91440" bIns="45720">
              <a:spAutoFit/>
            </a:bodyPr>
            <a:lstStyle/>
            <a:p>
              <a:pPr algn="ctr">
                <a:lnSpc>
                  <a:spcPct val="89000"/>
                </a:lnSpc>
              </a:pPr>
              <a:r>
                <a:rPr lang="vi-VN" sz="3200">
                  <a:ln w="0"/>
                  <a:solidFill>
                    <a:schemeClr val="bg1"/>
                  </a:solidFill>
                  <a:effectLst>
                    <a:outerShdw blurRad="38100" dist="19050" dir="2700000" algn="tl" rotWithShape="0">
                      <a:schemeClr val="dk1">
                        <a:alpha val="40000"/>
                      </a:schemeClr>
                    </a:outerShdw>
                  </a:effectLst>
                </a:rPr>
                <a:t>Lưu ý đến lời nói, ngôn từ</a:t>
              </a:r>
              <a:endParaRPr lang="vi-VN" sz="3200" b="0" cap="none" spc="0">
                <a:ln w="0"/>
                <a:solidFill>
                  <a:schemeClr val="bg1"/>
                </a:solidFill>
                <a:effectLst>
                  <a:outerShdw blurRad="38100" dist="19050" dir="2700000" algn="tl" rotWithShape="0">
                    <a:schemeClr val="dk1">
                      <a:alpha val="40000"/>
                    </a:schemeClr>
                  </a:outerShdw>
                </a:effectLst>
              </a:endParaRPr>
            </a:p>
          </p:txBody>
        </p:sp>
      </p:grpSp>
      <p:grpSp>
        <p:nvGrpSpPr>
          <p:cNvPr id="36" name="Nhóm 35">
            <a:extLst>
              <a:ext uri="{FF2B5EF4-FFF2-40B4-BE49-F238E27FC236}">
                <a16:creationId xmlns:a16="http://schemas.microsoft.com/office/drawing/2014/main" id="{64363546-E497-786B-00B8-DFF3E6F45E8E}"/>
              </a:ext>
            </a:extLst>
          </p:cNvPr>
          <p:cNvGrpSpPr/>
          <p:nvPr/>
        </p:nvGrpSpPr>
        <p:grpSpPr>
          <a:xfrm>
            <a:off x="13590864" y="7543023"/>
            <a:ext cx="4748720" cy="1124121"/>
            <a:chOff x="13539280" y="5966326"/>
            <a:chExt cx="4748720" cy="1124121"/>
          </a:xfrm>
        </p:grpSpPr>
        <p:sp>
          <p:nvSpPr>
            <p:cNvPr id="37" name="Freeform 9">
              <a:extLst>
                <a:ext uri="{FF2B5EF4-FFF2-40B4-BE49-F238E27FC236}">
                  <a16:creationId xmlns:a16="http://schemas.microsoft.com/office/drawing/2014/main" id="{491B55B1-AA28-396A-937A-874DDDE9D84B}"/>
                </a:ext>
              </a:extLst>
            </p:cNvPr>
            <p:cNvSpPr/>
            <p:nvPr/>
          </p:nvSpPr>
          <p:spPr>
            <a:xfrm>
              <a:off x="13539280" y="5966326"/>
              <a:ext cx="4748720" cy="1106452"/>
            </a:xfrm>
            <a:custGeom>
              <a:avLst/>
              <a:gdLst/>
              <a:ahLst/>
              <a:cxnLst/>
              <a:rect l="l" t="t" r="r" b="b"/>
              <a:pathLst>
                <a:path w="4748720" h="1106452">
                  <a:moveTo>
                    <a:pt x="0" y="0"/>
                  </a:moveTo>
                  <a:lnTo>
                    <a:pt x="4748720" y="0"/>
                  </a:lnTo>
                  <a:lnTo>
                    <a:pt x="4748720" y="1106451"/>
                  </a:lnTo>
                  <a:lnTo>
                    <a:pt x="0" y="110645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Hình chữ nhật 37">
              <a:extLst>
                <a:ext uri="{FF2B5EF4-FFF2-40B4-BE49-F238E27FC236}">
                  <a16:creationId xmlns:a16="http://schemas.microsoft.com/office/drawing/2014/main" id="{1337E6C3-47FB-DD32-74D5-E979D55C5D60}"/>
                </a:ext>
              </a:extLst>
            </p:cNvPr>
            <p:cNvSpPr/>
            <p:nvPr/>
          </p:nvSpPr>
          <p:spPr>
            <a:xfrm>
              <a:off x="14163770" y="6121592"/>
              <a:ext cx="3602908" cy="968855"/>
            </a:xfrm>
            <a:prstGeom prst="rect">
              <a:avLst/>
            </a:prstGeom>
            <a:noFill/>
          </p:spPr>
          <p:txBody>
            <a:bodyPr wrap="square" lIns="91440" tIns="45720" rIns="91440" bIns="45720">
              <a:spAutoFit/>
            </a:bodyPr>
            <a:lstStyle/>
            <a:p>
              <a:pPr algn="ctr">
                <a:lnSpc>
                  <a:spcPct val="89000"/>
                </a:lnSpc>
              </a:pPr>
              <a:r>
                <a:rPr lang="vi-VN" sz="3200">
                  <a:ln w="0"/>
                  <a:solidFill>
                    <a:schemeClr val="bg1"/>
                  </a:solidFill>
                  <a:effectLst>
                    <a:outerShdw blurRad="38100" dist="19050" dir="2700000" algn="tl" rotWithShape="0">
                      <a:schemeClr val="dk1">
                        <a:alpha val="40000"/>
                      </a:schemeClr>
                    </a:outerShdw>
                  </a:effectLst>
                </a:rPr>
                <a:t>Kiểm soát hành động</a:t>
              </a:r>
              <a:endParaRPr lang="vi-VN" sz="3200" b="0" cap="none" spc="0">
                <a:ln w="0"/>
                <a:solidFill>
                  <a:schemeClr val="bg1"/>
                </a:solidFill>
                <a:effectLst>
                  <a:outerShdw blurRad="38100" dist="19050" dir="2700000" algn="tl" rotWithShape="0">
                    <a:schemeClr val="dk1">
                      <a:alpha val="40000"/>
                    </a:schemeClr>
                  </a:outerShdw>
                </a:effectLst>
              </a:endParaRPr>
            </a:p>
          </p:txBody>
        </p:sp>
      </p:grpSp>
      <p:grpSp>
        <p:nvGrpSpPr>
          <p:cNvPr id="42" name="Nhóm 41">
            <a:extLst>
              <a:ext uri="{FF2B5EF4-FFF2-40B4-BE49-F238E27FC236}">
                <a16:creationId xmlns:a16="http://schemas.microsoft.com/office/drawing/2014/main" id="{9ADFC16B-316B-AFEE-9CC0-CCD222DA39F7}"/>
              </a:ext>
            </a:extLst>
          </p:cNvPr>
          <p:cNvGrpSpPr/>
          <p:nvPr/>
        </p:nvGrpSpPr>
        <p:grpSpPr>
          <a:xfrm>
            <a:off x="5013823" y="6826035"/>
            <a:ext cx="3492897" cy="1708015"/>
            <a:chOff x="4748720" y="5748019"/>
            <a:chExt cx="3492897" cy="1708015"/>
          </a:xfrm>
        </p:grpSpPr>
        <p:sp>
          <p:nvSpPr>
            <p:cNvPr id="3" name="Freeform 3"/>
            <p:cNvSpPr/>
            <p:nvPr/>
          </p:nvSpPr>
          <p:spPr>
            <a:xfrm>
              <a:off x="4748720" y="5748019"/>
              <a:ext cx="715086" cy="1063942"/>
            </a:xfrm>
            <a:custGeom>
              <a:avLst/>
              <a:gdLst/>
              <a:ahLst/>
              <a:cxnLst/>
              <a:rect l="l" t="t" r="r" b="b"/>
              <a:pathLst>
                <a:path w="715086" h="1063942">
                  <a:moveTo>
                    <a:pt x="0" y="0"/>
                  </a:moveTo>
                  <a:lnTo>
                    <a:pt x="715087" y="0"/>
                  </a:lnTo>
                  <a:lnTo>
                    <a:pt x="715087" y="1063942"/>
                  </a:lnTo>
                  <a:lnTo>
                    <a:pt x="0" y="106394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Hình chữ nhật 38">
              <a:extLst>
                <a:ext uri="{FF2B5EF4-FFF2-40B4-BE49-F238E27FC236}">
                  <a16:creationId xmlns:a16="http://schemas.microsoft.com/office/drawing/2014/main" id="{FB933903-6B0D-87F3-826D-7C222005BCFA}"/>
                </a:ext>
              </a:extLst>
            </p:cNvPr>
            <p:cNvSpPr/>
            <p:nvPr/>
          </p:nvSpPr>
          <p:spPr>
            <a:xfrm>
              <a:off x="5566096" y="6022079"/>
              <a:ext cx="2095445" cy="830997"/>
            </a:xfrm>
            <a:prstGeom prst="rect">
              <a:avLst/>
            </a:prstGeom>
            <a:noFill/>
          </p:spPr>
          <p:txBody>
            <a:bodyPr wrap="none" lIns="91440" tIns="45720" rIns="91440" bIns="45720">
              <a:spAutoFit/>
            </a:bodyPr>
            <a:lstStyle/>
            <a:p>
              <a:pPr algn="ctr"/>
              <a:r>
                <a:rPr lang="vi-VN" sz="4800" b="1" cap="none" spc="0">
                  <a:ln w="0"/>
                  <a:solidFill>
                    <a:srgbClr val="2C0084"/>
                  </a:solidFill>
                </a:rPr>
                <a:t>Sợ hãi</a:t>
              </a:r>
            </a:p>
          </p:txBody>
        </p:sp>
        <p:sp>
          <p:nvSpPr>
            <p:cNvPr id="40" name="Freeform 6">
              <a:extLst>
                <a:ext uri="{FF2B5EF4-FFF2-40B4-BE49-F238E27FC236}">
                  <a16:creationId xmlns:a16="http://schemas.microsoft.com/office/drawing/2014/main" id="{62B0F0D4-7A11-0F91-5098-B3FB1A2D142B}"/>
                </a:ext>
              </a:extLst>
            </p:cNvPr>
            <p:cNvSpPr/>
            <p:nvPr/>
          </p:nvSpPr>
          <p:spPr>
            <a:xfrm flipV="1">
              <a:off x="5094525" y="6811961"/>
              <a:ext cx="2943334" cy="112102"/>
            </a:xfrm>
            <a:custGeom>
              <a:avLst/>
              <a:gdLst/>
              <a:ahLst/>
              <a:cxnLst/>
              <a:rect l="l" t="t" r="r" b="b"/>
              <a:pathLst>
                <a:path w="7315200" h="347472">
                  <a:moveTo>
                    <a:pt x="0" y="0"/>
                  </a:moveTo>
                  <a:lnTo>
                    <a:pt x="7315200" y="0"/>
                  </a:lnTo>
                  <a:lnTo>
                    <a:pt x="7315200" y="347472"/>
                  </a:lnTo>
                  <a:lnTo>
                    <a:pt x="0" y="34747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Freeform 3">
              <a:extLst>
                <a:ext uri="{FF2B5EF4-FFF2-40B4-BE49-F238E27FC236}">
                  <a16:creationId xmlns:a16="http://schemas.microsoft.com/office/drawing/2014/main" id="{1307A89A-C7ED-EA98-ECC4-671F9BC3BD81}"/>
                </a:ext>
              </a:extLst>
            </p:cNvPr>
            <p:cNvSpPr/>
            <p:nvPr/>
          </p:nvSpPr>
          <p:spPr>
            <a:xfrm rot="2605576" flipH="1">
              <a:off x="7526531" y="6392092"/>
              <a:ext cx="715086" cy="1063942"/>
            </a:xfrm>
            <a:custGeom>
              <a:avLst/>
              <a:gdLst/>
              <a:ahLst/>
              <a:cxnLst/>
              <a:rect l="l" t="t" r="r" b="b"/>
              <a:pathLst>
                <a:path w="715086" h="1063942">
                  <a:moveTo>
                    <a:pt x="0" y="0"/>
                  </a:moveTo>
                  <a:lnTo>
                    <a:pt x="715087" y="0"/>
                  </a:lnTo>
                  <a:lnTo>
                    <a:pt x="715087" y="1063942"/>
                  </a:lnTo>
                  <a:lnTo>
                    <a:pt x="0" y="106394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4" name="Nhóm 43">
            <a:extLst>
              <a:ext uri="{FF2B5EF4-FFF2-40B4-BE49-F238E27FC236}">
                <a16:creationId xmlns:a16="http://schemas.microsoft.com/office/drawing/2014/main" id="{514826D1-A26E-B187-9111-4AF2F0D8247E}"/>
              </a:ext>
            </a:extLst>
          </p:cNvPr>
          <p:cNvGrpSpPr/>
          <p:nvPr/>
        </p:nvGrpSpPr>
        <p:grpSpPr>
          <a:xfrm>
            <a:off x="152211" y="9080060"/>
            <a:ext cx="4748720" cy="1106452"/>
            <a:chOff x="152211" y="6454649"/>
            <a:chExt cx="4748720" cy="1106452"/>
          </a:xfrm>
        </p:grpSpPr>
        <p:sp>
          <p:nvSpPr>
            <p:cNvPr id="10" name="Freeform 10"/>
            <p:cNvSpPr/>
            <p:nvPr/>
          </p:nvSpPr>
          <p:spPr>
            <a:xfrm>
              <a:off x="152211" y="6454649"/>
              <a:ext cx="4748720" cy="1106452"/>
            </a:xfrm>
            <a:custGeom>
              <a:avLst/>
              <a:gdLst/>
              <a:ahLst/>
              <a:cxnLst/>
              <a:rect l="l" t="t" r="r" b="b"/>
              <a:pathLst>
                <a:path w="4748720" h="1106452">
                  <a:moveTo>
                    <a:pt x="0" y="0"/>
                  </a:moveTo>
                  <a:lnTo>
                    <a:pt x="4748720" y="0"/>
                  </a:lnTo>
                  <a:lnTo>
                    <a:pt x="4748720" y="1106451"/>
                  </a:lnTo>
                  <a:lnTo>
                    <a:pt x="0" y="1106451"/>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Hình chữ nhật 42">
              <a:extLst>
                <a:ext uri="{FF2B5EF4-FFF2-40B4-BE49-F238E27FC236}">
                  <a16:creationId xmlns:a16="http://schemas.microsoft.com/office/drawing/2014/main" id="{8F16A4DF-0B0A-2C0A-F4AA-7664D24CC34E}"/>
                </a:ext>
              </a:extLst>
            </p:cNvPr>
            <p:cNvSpPr/>
            <p:nvPr/>
          </p:nvSpPr>
          <p:spPr>
            <a:xfrm>
              <a:off x="788767" y="6554146"/>
              <a:ext cx="3602908" cy="968855"/>
            </a:xfrm>
            <a:prstGeom prst="rect">
              <a:avLst/>
            </a:prstGeom>
            <a:noFill/>
          </p:spPr>
          <p:txBody>
            <a:bodyPr wrap="square" lIns="91440" tIns="45720" rIns="91440" bIns="45720">
              <a:spAutoFit/>
            </a:bodyPr>
            <a:lstStyle/>
            <a:p>
              <a:pPr algn="ctr">
                <a:lnSpc>
                  <a:spcPct val="89000"/>
                </a:lnSpc>
              </a:pPr>
              <a:r>
                <a:rPr lang="vi-VN" sz="3200">
                  <a:ln w="0"/>
                  <a:solidFill>
                    <a:schemeClr val="bg1"/>
                  </a:solidFill>
                  <a:effectLst>
                    <a:outerShdw blurRad="38100" dist="19050" dir="2700000" algn="tl" rotWithShape="0">
                      <a:schemeClr val="dk1">
                        <a:alpha val="40000"/>
                      </a:schemeClr>
                    </a:outerShdw>
                  </a:effectLst>
                </a:rPr>
                <a:t>Dành thời gian nghỉ ngơi</a:t>
              </a:r>
              <a:endParaRPr lang="vi-VN" sz="3200" b="0" cap="none" spc="0">
                <a:ln w="0"/>
                <a:solidFill>
                  <a:schemeClr val="bg1"/>
                </a:solidFill>
                <a:effectLst>
                  <a:outerShdw blurRad="38100" dist="19050" dir="2700000" algn="tl" rotWithShape="0">
                    <a:schemeClr val="dk1">
                      <a:alpha val="40000"/>
                    </a:schemeClr>
                  </a:outerShdw>
                </a:effectLst>
              </a:endParaRPr>
            </a:p>
          </p:txBody>
        </p:sp>
      </p:grpSp>
      <p:grpSp>
        <p:nvGrpSpPr>
          <p:cNvPr id="45" name="Nhóm 44">
            <a:extLst>
              <a:ext uri="{FF2B5EF4-FFF2-40B4-BE49-F238E27FC236}">
                <a16:creationId xmlns:a16="http://schemas.microsoft.com/office/drawing/2014/main" id="{47692E76-343B-3C73-C382-18C88BB4AFC4}"/>
              </a:ext>
            </a:extLst>
          </p:cNvPr>
          <p:cNvGrpSpPr/>
          <p:nvPr/>
        </p:nvGrpSpPr>
        <p:grpSpPr>
          <a:xfrm>
            <a:off x="0" y="6926528"/>
            <a:ext cx="4748720" cy="831294"/>
            <a:chOff x="152211" y="6399656"/>
            <a:chExt cx="4748720" cy="831294"/>
          </a:xfrm>
        </p:grpSpPr>
        <p:sp>
          <p:nvSpPr>
            <p:cNvPr id="46" name="Freeform 10">
              <a:extLst>
                <a:ext uri="{FF2B5EF4-FFF2-40B4-BE49-F238E27FC236}">
                  <a16:creationId xmlns:a16="http://schemas.microsoft.com/office/drawing/2014/main" id="{68CCBD35-586F-9C0D-2597-24A5BA1BB52B}"/>
                </a:ext>
              </a:extLst>
            </p:cNvPr>
            <p:cNvSpPr/>
            <p:nvPr/>
          </p:nvSpPr>
          <p:spPr>
            <a:xfrm>
              <a:off x="152211" y="6399656"/>
              <a:ext cx="4748720" cy="831294"/>
            </a:xfrm>
            <a:custGeom>
              <a:avLst/>
              <a:gdLst/>
              <a:ahLst/>
              <a:cxnLst/>
              <a:rect l="l" t="t" r="r" b="b"/>
              <a:pathLst>
                <a:path w="4748720" h="1106452">
                  <a:moveTo>
                    <a:pt x="0" y="0"/>
                  </a:moveTo>
                  <a:lnTo>
                    <a:pt x="4748720" y="0"/>
                  </a:lnTo>
                  <a:lnTo>
                    <a:pt x="4748720" y="1106451"/>
                  </a:lnTo>
                  <a:lnTo>
                    <a:pt x="0" y="1106451"/>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Hình chữ nhật 46">
              <a:extLst>
                <a:ext uri="{FF2B5EF4-FFF2-40B4-BE49-F238E27FC236}">
                  <a16:creationId xmlns:a16="http://schemas.microsoft.com/office/drawing/2014/main" id="{8EBA7841-D249-B0A0-FEB8-C2F649ECD61E}"/>
                </a:ext>
              </a:extLst>
            </p:cNvPr>
            <p:cNvSpPr/>
            <p:nvPr/>
          </p:nvSpPr>
          <p:spPr>
            <a:xfrm>
              <a:off x="788767" y="6554146"/>
              <a:ext cx="3602908" cy="530594"/>
            </a:xfrm>
            <a:prstGeom prst="rect">
              <a:avLst/>
            </a:prstGeom>
            <a:noFill/>
          </p:spPr>
          <p:txBody>
            <a:bodyPr wrap="square" lIns="91440" tIns="45720" rIns="91440" bIns="45720">
              <a:spAutoFit/>
            </a:bodyPr>
            <a:lstStyle/>
            <a:p>
              <a:pPr algn="ctr">
                <a:lnSpc>
                  <a:spcPct val="89000"/>
                </a:lnSpc>
              </a:pPr>
              <a:r>
                <a:rPr lang="vi-VN" sz="3200" b="0" cap="none" spc="0">
                  <a:ln w="0"/>
                  <a:solidFill>
                    <a:schemeClr val="bg1"/>
                  </a:solidFill>
                  <a:effectLst>
                    <a:outerShdw blurRad="38100" dist="19050" dir="2700000" algn="tl" rotWithShape="0">
                      <a:schemeClr val="dk1">
                        <a:alpha val="40000"/>
                      </a:schemeClr>
                    </a:outerShdw>
                  </a:effectLst>
                </a:rPr>
                <a:t>Đối mặt với nỗi sợ</a:t>
              </a:r>
            </a:p>
          </p:txBody>
        </p:sp>
      </p:grpSp>
      <p:grpSp>
        <p:nvGrpSpPr>
          <p:cNvPr id="48" name="Nhóm 47">
            <a:extLst>
              <a:ext uri="{FF2B5EF4-FFF2-40B4-BE49-F238E27FC236}">
                <a16:creationId xmlns:a16="http://schemas.microsoft.com/office/drawing/2014/main" id="{7BF6C3EF-EACF-56F1-482F-CFBB6CD854D5}"/>
              </a:ext>
            </a:extLst>
          </p:cNvPr>
          <p:cNvGrpSpPr/>
          <p:nvPr/>
        </p:nvGrpSpPr>
        <p:grpSpPr>
          <a:xfrm>
            <a:off x="102250" y="5161882"/>
            <a:ext cx="4748720" cy="1664153"/>
            <a:chOff x="152211" y="6399656"/>
            <a:chExt cx="4748720" cy="831294"/>
          </a:xfrm>
        </p:grpSpPr>
        <p:sp>
          <p:nvSpPr>
            <p:cNvPr id="49" name="Freeform 10">
              <a:extLst>
                <a:ext uri="{FF2B5EF4-FFF2-40B4-BE49-F238E27FC236}">
                  <a16:creationId xmlns:a16="http://schemas.microsoft.com/office/drawing/2014/main" id="{4D5A326C-509D-7759-E32E-2B5AC4A927F7}"/>
                </a:ext>
              </a:extLst>
            </p:cNvPr>
            <p:cNvSpPr/>
            <p:nvPr/>
          </p:nvSpPr>
          <p:spPr>
            <a:xfrm>
              <a:off x="152211" y="6399656"/>
              <a:ext cx="4748720" cy="831294"/>
            </a:xfrm>
            <a:custGeom>
              <a:avLst/>
              <a:gdLst/>
              <a:ahLst/>
              <a:cxnLst/>
              <a:rect l="l" t="t" r="r" b="b"/>
              <a:pathLst>
                <a:path w="4748720" h="1106452">
                  <a:moveTo>
                    <a:pt x="0" y="0"/>
                  </a:moveTo>
                  <a:lnTo>
                    <a:pt x="4748720" y="0"/>
                  </a:lnTo>
                  <a:lnTo>
                    <a:pt x="4748720" y="1106451"/>
                  </a:lnTo>
                  <a:lnTo>
                    <a:pt x="0" y="1106451"/>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normalizeH="0" baseline="0" noProof="0">
                <a:ln>
                  <a:noFill/>
                </a:ln>
                <a:solidFill>
                  <a:prstClr val="black"/>
                </a:solidFill>
                <a:effectLst/>
                <a:uLnTx/>
                <a:uFillTx/>
                <a:latin typeface="Calibri"/>
                <a:ea typeface="+mn-ea"/>
                <a:cs typeface="+mn-cs"/>
              </a:endParaRPr>
            </a:p>
          </p:txBody>
        </p:sp>
        <p:sp>
          <p:nvSpPr>
            <p:cNvPr id="50" name="Hình chữ nhật 49">
              <a:extLst>
                <a:ext uri="{FF2B5EF4-FFF2-40B4-BE49-F238E27FC236}">
                  <a16:creationId xmlns:a16="http://schemas.microsoft.com/office/drawing/2014/main" id="{1EDCC705-ACB0-5A1A-ACDB-67709E21C3B9}"/>
                </a:ext>
              </a:extLst>
            </p:cNvPr>
            <p:cNvSpPr/>
            <p:nvPr/>
          </p:nvSpPr>
          <p:spPr>
            <a:xfrm>
              <a:off x="814319" y="6480549"/>
              <a:ext cx="3602908" cy="702897"/>
            </a:xfrm>
            <a:prstGeom prst="rect">
              <a:avLst/>
            </a:prstGeom>
            <a:noFill/>
          </p:spPr>
          <p:txBody>
            <a:bodyPr wrap="square" lIns="91440" tIns="45720" rIns="91440" bIns="45720">
              <a:spAutoFit/>
            </a:bodyPr>
            <a:lstStyle/>
            <a:p>
              <a:pPr algn="ctr">
                <a:lnSpc>
                  <a:spcPct val="89000"/>
                </a:lnSpc>
              </a:pPr>
              <a:r>
                <a:rPr lang="vi-VN" sz="3200" b="0" cap="none">
                  <a:ln w="0"/>
                  <a:solidFill>
                    <a:schemeClr val="bg1"/>
                  </a:solidFill>
                  <a:effectLst>
                    <a:outerShdw blurRad="38100" dist="19050" dir="2700000" algn="tl" rotWithShape="0">
                      <a:schemeClr val="dk1">
                        <a:alpha val="40000"/>
                      </a:schemeClr>
                    </a:outerShdw>
                  </a:effectLst>
                </a:rPr>
                <a:t>Tưởng tượng điều tệ nhất có thể xảy ra và tìm giải pháp</a:t>
              </a:r>
            </a:p>
          </p:txBody>
        </p:sp>
      </p:grpSp>
      <p:grpSp>
        <p:nvGrpSpPr>
          <p:cNvPr id="51" name="Nhóm 50">
            <a:extLst>
              <a:ext uri="{FF2B5EF4-FFF2-40B4-BE49-F238E27FC236}">
                <a16:creationId xmlns:a16="http://schemas.microsoft.com/office/drawing/2014/main" id="{B904DBAC-0BA1-1FCD-9517-5DC422EC2605}"/>
              </a:ext>
            </a:extLst>
          </p:cNvPr>
          <p:cNvGrpSpPr/>
          <p:nvPr/>
        </p:nvGrpSpPr>
        <p:grpSpPr>
          <a:xfrm>
            <a:off x="105191" y="7858315"/>
            <a:ext cx="4748720" cy="1121252"/>
            <a:chOff x="152211" y="6399656"/>
            <a:chExt cx="4748720" cy="855075"/>
          </a:xfrm>
        </p:grpSpPr>
        <p:sp>
          <p:nvSpPr>
            <p:cNvPr id="52" name="Freeform 10">
              <a:extLst>
                <a:ext uri="{FF2B5EF4-FFF2-40B4-BE49-F238E27FC236}">
                  <a16:creationId xmlns:a16="http://schemas.microsoft.com/office/drawing/2014/main" id="{C38811CE-5244-8B92-3A06-A93C757BA748}"/>
                </a:ext>
              </a:extLst>
            </p:cNvPr>
            <p:cNvSpPr/>
            <p:nvPr/>
          </p:nvSpPr>
          <p:spPr>
            <a:xfrm>
              <a:off x="152211" y="6399656"/>
              <a:ext cx="4748720" cy="831294"/>
            </a:xfrm>
            <a:custGeom>
              <a:avLst/>
              <a:gdLst/>
              <a:ahLst/>
              <a:cxnLst/>
              <a:rect l="l" t="t" r="r" b="b"/>
              <a:pathLst>
                <a:path w="4748720" h="1106452">
                  <a:moveTo>
                    <a:pt x="0" y="0"/>
                  </a:moveTo>
                  <a:lnTo>
                    <a:pt x="4748720" y="0"/>
                  </a:lnTo>
                  <a:lnTo>
                    <a:pt x="4748720" y="1106451"/>
                  </a:lnTo>
                  <a:lnTo>
                    <a:pt x="0" y="1106451"/>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Hình chữ nhật 52">
              <a:extLst>
                <a:ext uri="{FF2B5EF4-FFF2-40B4-BE49-F238E27FC236}">
                  <a16:creationId xmlns:a16="http://schemas.microsoft.com/office/drawing/2014/main" id="{63A1DE2B-D6E3-FE41-A99E-93A137C893DD}"/>
                </a:ext>
              </a:extLst>
            </p:cNvPr>
            <p:cNvSpPr/>
            <p:nvPr/>
          </p:nvSpPr>
          <p:spPr>
            <a:xfrm>
              <a:off x="788767" y="6515875"/>
              <a:ext cx="3602908" cy="738856"/>
            </a:xfrm>
            <a:prstGeom prst="rect">
              <a:avLst/>
            </a:prstGeom>
            <a:noFill/>
          </p:spPr>
          <p:txBody>
            <a:bodyPr wrap="square" lIns="91440" tIns="45720" rIns="91440" bIns="45720">
              <a:spAutoFit/>
            </a:bodyPr>
            <a:lstStyle/>
            <a:p>
              <a:pPr algn="ctr">
                <a:lnSpc>
                  <a:spcPct val="89000"/>
                </a:lnSpc>
              </a:pPr>
              <a:r>
                <a:rPr lang="vi-VN" sz="3200" b="0" cap="none" spc="0">
                  <a:ln w="0"/>
                  <a:solidFill>
                    <a:schemeClr val="bg1"/>
                  </a:solidFill>
                  <a:effectLst>
                    <a:outerShdw blurRad="38100" dist="19050" dir="2700000" algn="tl" rotWithShape="0">
                      <a:schemeClr val="dk1">
                        <a:alpha val="40000"/>
                      </a:schemeClr>
                    </a:outerShdw>
                  </a:effectLst>
                </a:rPr>
                <a:t>Thả lỏng người, hít thở sâu</a:t>
              </a:r>
            </a:p>
          </p:txBody>
        </p:sp>
      </p:grpSp>
      <p:grpSp>
        <p:nvGrpSpPr>
          <p:cNvPr id="58" name="Nhóm 57">
            <a:extLst>
              <a:ext uri="{FF2B5EF4-FFF2-40B4-BE49-F238E27FC236}">
                <a16:creationId xmlns:a16="http://schemas.microsoft.com/office/drawing/2014/main" id="{57BC3F76-4831-AB50-C2A8-ED045715F5B0}"/>
              </a:ext>
            </a:extLst>
          </p:cNvPr>
          <p:cNvGrpSpPr/>
          <p:nvPr/>
        </p:nvGrpSpPr>
        <p:grpSpPr>
          <a:xfrm>
            <a:off x="4921531" y="1712309"/>
            <a:ext cx="3884631" cy="1714870"/>
            <a:chOff x="4276041" y="1804051"/>
            <a:chExt cx="3884631" cy="1714870"/>
          </a:xfrm>
        </p:grpSpPr>
        <p:sp>
          <p:nvSpPr>
            <p:cNvPr id="6" name="Freeform 6"/>
            <p:cNvSpPr/>
            <p:nvPr/>
          </p:nvSpPr>
          <p:spPr>
            <a:xfrm>
              <a:off x="4276041" y="1804051"/>
              <a:ext cx="715086" cy="1063942"/>
            </a:xfrm>
            <a:custGeom>
              <a:avLst/>
              <a:gdLst/>
              <a:ahLst/>
              <a:cxnLst/>
              <a:rect l="l" t="t" r="r" b="b"/>
              <a:pathLst>
                <a:path w="715086" h="1063942">
                  <a:moveTo>
                    <a:pt x="0" y="0"/>
                  </a:moveTo>
                  <a:lnTo>
                    <a:pt x="715086" y="0"/>
                  </a:lnTo>
                  <a:lnTo>
                    <a:pt x="715086" y="1063942"/>
                  </a:lnTo>
                  <a:lnTo>
                    <a:pt x="0" y="1063942"/>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 name="Hình chữ nhật 54">
              <a:extLst>
                <a:ext uri="{FF2B5EF4-FFF2-40B4-BE49-F238E27FC236}">
                  <a16:creationId xmlns:a16="http://schemas.microsoft.com/office/drawing/2014/main" id="{6C48627A-3996-E20D-20F0-9E00736228E8}"/>
                </a:ext>
              </a:extLst>
            </p:cNvPr>
            <p:cNvSpPr/>
            <p:nvPr/>
          </p:nvSpPr>
          <p:spPr>
            <a:xfrm>
              <a:off x="4875749" y="2133988"/>
              <a:ext cx="2789546" cy="830997"/>
            </a:xfrm>
            <a:prstGeom prst="rect">
              <a:avLst/>
            </a:prstGeom>
            <a:noFill/>
          </p:spPr>
          <p:txBody>
            <a:bodyPr wrap="none" lIns="91440" tIns="45720" rIns="91440" bIns="45720">
              <a:spAutoFit/>
            </a:bodyPr>
            <a:lstStyle/>
            <a:p>
              <a:pPr algn="ctr"/>
              <a:r>
                <a:rPr lang="vi-VN" sz="4800" b="1" cap="none" spc="0">
                  <a:ln w="0"/>
                  <a:solidFill>
                    <a:srgbClr val="C84D00"/>
                  </a:solidFill>
                </a:rPr>
                <a:t>Tức giận</a:t>
              </a:r>
            </a:p>
          </p:txBody>
        </p:sp>
        <p:sp>
          <p:nvSpPr>
            <p:cNvPr id="56" name="Freeform 6">
              <a:extLst>
                <a:ext uri="{FF2B5EF4-FFF2-40B4-BE49-F238E27FC236}">
                  <a16:creationId xmlns:a16="http://schemas.microsoft.com/office/drawing/2014/main" id="{D4F60A37-3465-ABA3-58C0-41994005BD27}"/>
                </a:ext>
              </a:extLst>
            </p:cNvPr>
            <p:cNvSpPr/>
            <p:nvPr/>
          </p:nvSpPr>
          <p:spPr>
            <a:xfrm flipV="1">
              <a:off x="4788156" y="2879634"/>
              <a:ext cx="2943334" cy="112102"/>
            </a:xfrm>
            <a:custGeom>
              <a:avLst/>
              <a:gdLst/>
              <a:ahLst/>
              <a:cxnLst/>
              <a:rect l="l" t="t" r="r" b="b"/>
              <a:pathLst>
                <a:path w="7315200" h="347472">
                  <a:moveTo>
                    <a:pt x="0" y="0"/>
                  </a:moveTo>
                  <a:lnTo>
                    <a:pt x="7315200" y="0"/>
                  </a:lnTo>
                  <a:lnTo>
                    <a:pt x="7315200" y="347472"/>
                  </a:lnTo>
                  <a:lnTo>
                    <a:pt x="0" y="34747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 name="Freeform 6">
              <a:extLst>
                <a:ext uri="{FF2B5EF4-FFF2-40B4-BE49-F238E27FC236}">
                  <a16:creationId xmlns:a16="http://schemas.microsoft.com/office/drawing/2014/main" id="{F8CA054D-E026-D89A-C86C-D8EA2429CC38}"/>
                </a:ext>
              </a:extLst>
            </p:cNvPr>
            <p:cNvSpPr/>
            <p:nvPr/>
          </p:nvSpPr>
          <p:spPr>
            <a:xfrm rot="2208400" flipH="1">
              <a:off x="7445586" y="2454979"/>
              <a:ext cx="715086" cy="1063942"/>
            </a:xfrm>
            <a:custGeom>
              <a:avLst/>
              <a:gdLst/>
              <a:ahLst/>
              <a:cxnLst/>
              <a:rect l="l" t="t" r="r" b="b"/>
              <a:pathLst>
                <a:path w="715086" h="1063942">
                  <a:moveTo>
                    <a:pt x="0" y="0"/>
                  </a:moveTo>
                  <a:lnTo>
                    <a:pt x="715086" y="0"/>
                  </a:lnTo>
                  <a:lnTo>
                    <a:pt x="715086" y="1063942"/>
                  </a:lnTo>
                  <a:lnTo>
                    <a:pt x="0" y="1063942"/>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0" name="Nhóm 59">
            <a:extLst>
              <a:ext uri="{FF2B5EF4-FFF2-40B4-BE49-F238E27FC236}">
                <a16:creationId xmlns:a16="http://schemas.microsoft.com/office/drawing/2014/main" id="{DD7EAA39-5395-06FD-1398-24162F5FD4A6}"/>
              </a:ext>
            </a:extLst>
          </p:cNvPr>
          <p:cNvGrpSpPr/>
          <p:nvPr/>
        </p:nvGrpSpPr>
        <p:grpSpPr>
          <a:xfrm>
            <a:off x="63650" y="4230095"/>
            <a:ext cx="4748720" cy="831294"/>
            <a:chOff x="0" y="338730"/>
            <a:chExt cx="4748720" cy="831294"/>
          </a:xfrm>
        </p:grpSpPr>
        <p:sp>
          <p:nvSpPr>
            <p:cNvPr id="11" name="Freeform 11"/>
            <p:cNvSpPr/>
            <p:nvPr/>
          </p:nvSpPr>
          <p:spPr>
            <a:xfrm>
              <a:off x="0" y="338730"/>
              <a:ext cx="4748720" cy="831294"/>
            </a:xfrm>
            <a:custGeom>
              <a:avLst/>
              <a:gdLst/>
              <a:ahLst/>
              <a:cxnLst/>
              <a:rect l="l" t="t" r="r" b="b"/>
              <a:pathLst>
                <a:path w="4748720" h="1106452">
                  <a:moveTo>
                    <a:pt x="0" y="0"/>
                  </a:moveTo>
                  <a:lnTo>
                    <a:pt x="4748720" y="0"/>
                  </a:lnTo>
                  <a:lnTo>
                    <a:pt x="4748720" y="1106452"/>
                  </a:lnTo>
                  <a:lnTo>
                    <a:pt x="0" y="1106452"/>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 name="Hình chữ nhật 58">
              <a:extLst>
                <a:ext uri="{FF2B5EF4-FFF2-40B4-BE49-F238E27FC236}">
                  <a16:creationId xmlns:a16="http://schemas.microsoft.com/office/drawing/2014/main" id="{775C79A9-821D-2F11-9D84-EC2BC4313FB0}"/>
                </a:ext>
              </a:extLst>
            </p:cNvPr>
            <p:cNvSpPr/>
            <p:nvPr/>
          </p:nvSpPr>
          <p:spPr>
            <a:xfrm>
              <a:off x="626192" y="470688"/>
              <a:ext cx="3602908" cy="530594"/>
            </a:xfrm>
            <a:prstGeom prst="rect">
              <a:avLst/>
            </a:prstGeom>
            <a:noFill/>
          </p:spPr>
          <p:txBody>
            <a:bodyPr wrap="square" lIns="91440" tIns="45720" rIns="91440" bIns="45720">
              <a:spAutoFit/>
            </a:bodyPr>
            <a:lstStyle/>
            <a:p>
              <a:pPr algn="ctr">
                <a:lnSpc>
                  <a:spcPct val="89000"/>
                </a:lnSpc>
              </a:pPr>
              <a:r>
                <a:rPr lang="vi-VN" sz="3200" b="0" cap="none" spc="0">
                  <a:ln w="0"/>
                  <a:solidFill>
                    <a:schemeClr val="bg1"/>
                  </a:solidFill>
                  <a:effectLst>
                    <a:outerShdw blurRad="38100" dist="19050" dir="2700000" algn="tl" rotWithShape="0">
                      <a:schemeClr val="dk1">
                        <a:alpha val="40000"/>
                      </a:schemeClr>
                    </a:outerShdw>
                  </a:effectLst>
                </a:rPr>
                <a:t>Hít thở sâu</a:t>
              </a:r>
            </a:p>
          </p:txBody>
        </p:sp>
      </p:grpSp>
      <p:grpSp>
        <p:nvGrpSpPr>
          <p:cNvPr id="61" name="Nhóm 60">
            <a:extLst>
              <a:ext uri="{FF2B5EF4-FFF2-40B4-BE49-F238E27FC236}">
                <a16:creationId xmlns:a16="http://schemas.microsoft.com/office/drawing/2014/main" id="{C42000C0-904A-E506-FA2C-1968FE414729}"/>
              </a:ext>
            </a:extLst>
          </p:cNvPr>
          <p:cNvGrpSpPr/>
          <p:nvPr/>
        </p:nvGrpSpPr>
        <p:grpSpPr>
          <a:xfrm>
            <a:off x="96505" y="3373504"/>
            <a:ext cx="4748720" cy="756098"/>
            <a:chOff x="0" y="338730"/>
            <a:chExt cx="4748720" cy="831294"/>
          </a:xfrm>
        </p:grpSpPr>
        <p:sp>
          <p:nvSpPr>
            <p:cNvPr id="62" name="Freeform 11">
              <a:extLst>
                <a:ext uri="{FF2B5EF4-FFF2-40B4-BE49-F238E27FC236}">
                  <a16:creationId xmlns:a16="http://schemas.microsoft.com/office/drawing/2014/main" id="{0C43F3EB-CFBC-2F28-91B4-7B53307009D9}"/>
                </a:ext>
              </a:extLst>
            </p:cNvPr>
            <p:cNvSpPr/>
            <p:nvPr/>
          </p:nvSpPr>
          <p:spPr>
            <a:xfrm>
              <a:off x="0" y="338730"/>
              <a:ext cx="4748720" cy="831294"/>
            </a:xfrm>
            <a:custGeom>
              <a:avLst/>
              <a:gdLst/>
              <a:ahLst/>
              <a:cxnLst/>
              <a:rect l="l" t="t" r="r" b="b"/>
              <a:pathLst>
                <a:path w="4748720" h="1106452">
                  <a:moveTo>
                    <a:pt x="0" y="0"/>
                  </a:moveTo>
                  <a:lnTo>
                    <a:pt x="4748720" y="0"/>
                  </a:lnTo>
                  <a:lnTo>
                    <a:pt x="4748720" y="1106452"/>
                  </a:lnTo>
                  <a:lnTo>
                    <a:pt x="0" y="1106452"/>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3" name="Hình chữ nhật 62">
              <a:extLst>
                <a:ext uri="{FF2B5EF4-FFF2-40B4-BE49-F238E27FC236}">
                  <a16:creationId xmlns:a16="http://schemas.microsoft.com/office/drawing/2014/main" id="{5E5133AB-34E5-4116-1B15-0863E34346B1}"/>
                </a:ext>
              </a:extLst>
            </p:cNvPr>
            <p:cNvSpPr/>
            <p:nvPr/>
          </p:nvSpPr>
          <p:spPr>
            <a:xfrm>
              <a:off x="626192" y="470689"/>
              <a:ext cx="3602908" cy="583363"/>
            </a:xfrm>
            <a:prstGeom prst="rect">
              <a:avLst/>
            </a:prstGeom>
            <a:noFill/>
          </p:spPr>
          <p:txBody>
            <a:bodyPr wrap="square" lIns="91440" tIns="45720" rIns="91440" bIns="45720">
              <a:spAutoFit/>
            </a:bodyPr>
            <a:lstStyle/>
            <a:p>
              <a:pPr algn="ctr">
                <a:lnSpc>
                  <a:spcPct val="89000"/>
                </a:lnSpc>
              </a:pPr>
              <a:r>
                <a:rPr lang="vi-VN" sz="3200" b="0" cap="none" spc="0">
                  <a:ln w="0"/>
                  <a:solidFill>
                    <a:schemeClr val="bg1"/>
                  </a:solidFill>
                  <a:effectLst>
                    <a:outerShdw blurRad="38100" dist="19050" dir="2700000" algn="tl" rotWithShape="0">
                      <a:schemeClr val="dk1">
                        <a:alpha val="40000"/>
                      </a:schemeClr>
                    </a:outerShdw>
                  </a:effectLst>
                </a:rPr>
                <a:t>Uống nước</a:t>
              </a:r>
            </a:p>
          </p:txBody>
        </p:sp>
      </p:grpSp>
      <p:grpSp>
        <p:nvGrpSpPr>
          <p:cNvPr id="64" name="Nhóm 63">
            <a:extLst>
              <a:ext uri="{FF2B5EF4-FFF2-40B4-BE49-F238E27FC236}">
                <a16:creationId xmlns:a16="http://schemas.microsoft.com/office/drawing/2014/main" id="{468B0355-1A56-BC41-BB35-F42EB72BDC87}"/>
              </a:ext>
            </a:extLst>
          </p:cNvPr>
          <p:cNvGrpSpPr/>
          <p:nvPr/>
        </p:nvGrpSpPr>
        <p:grpSpPr>
          <a:xfrm>
            <a:off x="49514" y="2516913"/>
            <a:ext cx="4748720" cy="756098"/>
            <a:chOff x="0" y="338730"/>
            <a:chExt cx="4748720" cy="831294"/>
          </a:xfrm>
        </p:grpSpPr>
        <p:sp>
          <p:nvSpPr>
            <p:cNvPr id="65" name="Freeform 11">
              <a:extLst>
                <a:ext uri="{FF2B5EF4-FFF2-40B4-BE49-F238E27FC236}">
                  <a16:creationId xmlns:a16="http://schemas.microsoft.com/office/drawing/2014/main" id="{232DAF24-0A29-A750-356D-9A8A90118237}"/>
                </a:ext>
              </a:extLst>
            </p:cNvPr>
            <p:cNvSpPr/>
            <p:nvPr/>
          </p:nvSpPr>
          <p:spPr>
            <a:xfrm>
              <a:off x="0" y="338730"/>
              <a:ext cx="4748720" cy="831294"/>
            </a:xfrm>
            <a:custGeom>
              <a:avLst/>
              <a:gdLst/>
              <a:ahLst/>
              <a:cxnLst/>
              <a:rect l="l" t="t" r="r" b="b"/>
              <a:pathLst>
                <a:path w="4748720" h="1106452">
                  <a:moveTo>
                    <a:pt x="0" y="0"/>
                  </a:moveTo>
                  <a:lnTo>
                    <a:pt x="4748720" y="0"/>
                  </a:lnTo>
                  <a:lnTo>
                    <a:pt x="4748720" y="1106452"/>
                  </a:lnTo>
                  <a:lnTo>
                    <a:pt x="0" y="1106452"/>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6" name="Hình chữ nhật 65">
              <a:extLst>
                <a:ext uri="{FF2B5EF4-FFF2-40B4-BE49-F238E27FC236}">
                  <a16:creationId xmlns:a16="http://schemas.microsoft.com/office/drawing/2014/main" id="{5EC30A4D-F84D-BFE8-3E8A-4B76F0A2C375}"/>
                </a:ext>
              </a:extLst>
            </p:cNvPr>
            <p:cNvSpPr/>
            <p:nvPr/>
          </p:nvSpPr>
          <p:spPr>
            <a:xfrm>
              <a:off x="626192" y="470689"/>
              <a:ext cx="3602908" cy="583363"/>
            </a:xfrm>
            <a:prstGeom prst="rect">
              <a:avLst/>
            </a:prstGeom>
            <a:noFill/>
          </p:spPr>
          <p:txBody>
            <a:bodyPr wrap="square" lIns="91440" tIns="45720" rIns="91440" bIns="45720">
              <a:spAutoFit/>
            </a:bodyPr>
            <a:lstStyle/>
            <a:p>
              <a:pPr algn="ctr">
                <a:lnSpc>
                  <a:spcPct val="89000"/>
                </a:lnSpc>
              </a:pPr>
              <a:r>
                <a:rPr lang="vi-VN" sz="3200">
                  <a:ln w="0"/>
                  <a:solidFill>
                    <a:schemeClr val="bg1"/>
                  </a:solidFill>
                  <a:effectLst>
                    <a:outerShdw blurRad="38100" dist="19050" dir="2700000" algn="tl" rotWithShape="0">
                      <a:schemeClr val="dk1">
                        <a:alpha val="40000"/>
                      </a:schemeClr>
                    </a:outerShdw>
                  </a:effectLst>
                </a:rPr>
                <a:t>Đi dạo, vận động</a:t>
              </a:r>
              <a:endParaRPr lang="vi-VN" sz="3200" b="0" cap="none" spc="0">
                <a:ln w="0"/>
                <a:solidFill>
                  <a:schemeClr val="bg1"/>
                </a:solidFill>
                <a:effectLst>
                  <a:outerShdw blurRad="38100" dist="19050" dir="2700000" algn="tl" rotWithShape="0">
                    <a:schemeClr val="dk1">
                      <a:alpha val="40000"/>
                    </a:schemeClr>
                  </a:outerShdw>
                </a:effectLst>
              </a:endParaRPr>
            </a:p>
          </p:txBody>
        </p:sp>
      </p:grpSp>
      <p:grpSp>
        <p:nvGrpSpPr>
          <p:cNvPr id="67" name="Nhóm 66">
            <a:extLst>
              <a:ext uri="{FF2B5EF4-FFF2-40B4-BE49-F238E27FC236}">
                <a16:creationId xmlns:a16="http://schemas.microsoft.com/office/drawing/2014/main" id="{859537E0-DAE5-7E03-9408-666AE6F99DBD}"/>
              </a:ext>
            </a:extLst>
          </p:cNvPr>
          <p:cNvGrpSpPr/>
          <p:nvPr/>
        </p:nvGrpSpPr>
        <p:grpSpPr>
          <a:xfrm>
            <a:off x="49514" y="1289864"/>
            <a:ext cx="4748720" cy="1126556"/>
            <a:chOff x="0" y="338730"/>
            <a:chExt cx="4748720" cy="831294"/>
          </a:xfrm>
        </p:grpSpPr>
        <p:sp>
          <p:nvSpPr>
            <p:cNvPr id="68" name="Freeform 11">
              <a:extLst>
                <a:ext uri="{FF2B5EF4-FFF2-40B4-BE49-F238E27FC236}">
                  <a16:creationId xmlns:a16="http://schemas.microsoft.com/office/drawing/2014/main" id="{F55A3F00-E7B9-5527-3F0C-E3CCC384DF9F}"/>
                </a:ext>
              </a:extLst>
            </p:cNvPr>
            <p:cNvSpPr/>
            <p:nvPr/>
          </p:nvSpPr>
          <p:spPr>
            <a:xfrm>
              <a:off x="0" y="338730"/>
              <a:ext cx="4748720" cy="831294"/>
            </a:xfrm>
            <a:custGeom>
              <a:avLst/>
              <a:gdLst/>
              <a:ahLst/>
              <a:cxnLst/>
              <a:rect l="l" t="t" r="r" b="b"/>
              <a:pathLst>
                <a:path w="4748720" h="1106452">
                  <a:moveTo>
                    <a:pt x="0" y="0"/>
                  </a:moveTo>
                  <a:lnTo>
                    <a:pt x="4748720" y="0"/>
                  </a:lnTo>
                  <a:lnTo>
                    <a:pt x="4748720" y="1106452"/>
                  </a:lnTo>
                  <a:lnTo>
                    <a:pt x="0" y="1106452"/>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9" name="Hình chữ nhật 68">
              <a:extLst>
                <a:ext uri="{FF2B5EF4-FFF2-40B4-BE49-F238E27FC236}">
                  <a16:creationId xmlns:a16="http://schemas.microsoft.com/office/drawing/2014/main" id="{11FA17B9-C71A-055C-E3E0-B6CFC2C8CA91}"/>
                </a:ext>
              </a:extLst>
            </p:cNvPr>
            <p:cNvSpPr/>
            <p:nvPr/>
          </p:nvSpPr>
          <p:spPr>
            <a:xfrm>
              <a:off x="640328" y="453644"/>
              <a:ext cx="3602908" cy="714925"/>
            </a:xfrm>
            <a:prstGeom prst="rect">
              <a:avLst/>
            </a:prstGeom>
            <a:noFill/>
          </p:spPr>
          <p:txBody>
            <a:bodyPr wrap="square" lIns="91440" tIns="45720" rIns="91440" bIns="45720">
              <a:spAutoFit/>
            </a:bodyPr>
            <a:lstStyle/>
            <a:p>
              <a:pPr algn="ctr">
                <a:lnSpc>
                  <a:spcPct val="89000"/>
                </a:lnSpc>
              </a:pPr>
              <a:r>
                <a:rPr lang="vi-VN" sz="3200">
                  <a:ln w="0"/>
                  <a:solidFill>
                    <a:schemeClr val="bg1"/>
                  </a:solidFill>
                  <a:effectLst>
                    <a:outerShdw blurRad="38100" dist="19050" dir="2700000" algn="tl" rotWithShape="0">
                      <a:schemeClr val="dk1">
                        <a:alpha val="40000"/>
                      </a:schemeClr>
                    </a:outerShdw>
                  </a:effectLst>
                </a:rPr>
                <a:t>Tìm kiếm sự  hài hước, tích cực</a:t>
              </a:r>
              <a:endParaRPr lang="vi-VN" sz="3200" b="0" cap="none" spc="0">
                <a:ln w="0"/>
                <a:solidFill>
                  <a:schemeClr val="bg1"/>
                </a:solidFill>
                <a:effectLst>
                  <a:outerShdw blurRad="38100" dist="19050" dir="2700000" algn="tl" rotWithShape="0">
                    <a:schemeClr val="dk1">
                      <a:alpha val="40000"/>
                    </a:schemeClr>
                  </a:outerShdw>
                </a:effectLst>
              </a:endParaRPr>
            </a:p>
          </p:txBody>
        </p:sp>
      </p:grpSp>
      <p:grpSp>
        <p:nvGrpSpPr>
          <p:cNvPr id="70" name="Nhóm 69">
            <a:extLst>
              <a:ext uri="{FF2B5EF4-FFF2-40B4-BE49-F238E27FC236}">
                <a16:creationId xmlns:a16="http://schemas.microsoft.com/office/drawing/2014/main" id="{78399760-57F9-07ED-E41A-5A5C12153506}"/>
              </a:ext>
            </a:extLst>
          </p:cNvPr>
          <p:cNvGrpSpPr/>
          <p:nvPr/>
        </p:nvGrpSpPr>
        <p:grpSpPr>
          <a:xfrm>
            <a:off x="49514" y="100493"/>
            <a:ext cx="4748720" cy="1088878"/>
            <a:chOff x="0" y="338729"/>
            <a:chExt cx="4748720" cy="1197170"/>
          </a:xfrm>
        </p:grpSpPr>
        <p:sp>
          <p:nvSpPr>
            <p:cNvPr id="71" name="Freeform 11">
              <a:extLst>
                <a:ext uri="{FF2B5EF4-FFF2-40B4-BE49-F238E27FC236}">
                  <a16:creationId xmlns:a16="http://schemas.microsoft.com/office/drawing/2014/main" id="{2F564C5B-DCB9-1DF2-68F6-1852477A6778}"/>
                </a:ext>
              </a:extLst>
            </p:cNvPr>
            <p:cNvSpPr/>
            <p:nvPr/>
          </p:nvSpPr>
          <p:spPr>
            <a:xfrm>
              <a:off x="0" y="338729"/>
              <a:ext cx="4748720" cy="1183425"/>
            </a:xfrm>
            <a:custGeom>
              <a:avLst/>
              <a:gdLst/>
              <a:ahLst/>
              <a:cxnLst/>
              <a:rect l="l" t="t" r="r" b="b"/>
              <a:pathLst>
                <a:path w="4748720" h="1106452">
                  <a:moveTo>
                    <a:pt x="0" y="0"/>
                  </a:moveTo>
                  <a:lnTo>
                    <a:pt x="4748720" y="0"/>
                  </a:lnTo>
                  <a:lnTo>
                    <a:pt x="4748720" y="1106452"/>
                  </a:lnTo>
                  <a:lnTo>
                    <a:pt x="0" y="1106452"/>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220" normalizeH="0" baseline="0" noProof="0">
                <a:ln>
                  <a:noFill/>
                </a:ln>
                <a:solidFill>
                  <a:prstClr val="black"/>
                </a:solidFill>
                <a:effectLst/>
                <a:uLnTx/>
                <a:uFillTx/>
                <a:latin typeface="Calibri"/>
                <a:ea typeface="+mn-ea"/>
                <a:cs typeface="+mn-cs"/>
              </a:endParaRPr>
            </a:p>
          </p:txBody>
        </p:sp>
        <p:sp>
          <p:nvSpPr>
            <p:cNvPr id="72" name="Hình chữ nhật 71">
              <a:extLst>
                <a:ext uri="{FF2B5EF4-FFF2-40B4-BE49-F238E27FC236}">
                  <a16:creationId xmlns:a16="http://schemas.microsoft.com/office/drawing/2014/main" id="{9CC2E70D-6A5B-AC9F-E540-8B70B4A80BB7}"/>
                </a:ext>
              </a:extLst>
            </p:cNvPr>
            <p:cNvSpPr/>
            <p:nvPr/>
          </p:nvSpPr>
          <p:spPr>
            <a:xfrm>
              <a:off x="626192" y="470689"/>
              <a:ext cx="3602908" cy="1065210"/>
            </a:xfrm>
            <a:prstGeom prst="rect">
              <a:avLst/>
            </a:prstGeom>
            <a:noFill/>
          </p:spPr>
          <p:txBody>
            <a:bodyPr wrap="square" lIns="91440" tIns="45720" rIns="91440" bIns="45720">
              <a:spAutoFit/>
            </a:bodyPr>
            <a:lstStyle/>
            <a:p>
              <a:pPr algn="ctr">
                <a:lnSpc>
                  <a:spcPct val="89000"/>
                </a:lnSpc>
              </a:pPr>
              <a:r>
                <a:rPr lang="vi-VN" sz="3200" spc="-220">
                  <a:ln w="0"/>
                  <a:solidFill>
                    <a:schemeClr val="bg1"/>
                  </a:solidFill>
                  <a:effectLst>
                    <a:outerShdw blurRad="38100" dist="19050" dir="2700000" algn="tl" rotWithShape="0">
                      <a:schemeClr val="dk1">
                        <a:alpha val="40000"/>
                      </a:schemeClr>
                    </a:outerShdw>
                  </a:effectLst>
                </a:rPr>
                <a:t>Thử thay đổi góc nhìn để tập cảm thông</a:t>
              </a:r>
              <a:endParaRPr lang="vi-VN" sz="3200" b="0" cap="none" spc="-220">
                <a:ln w="0"/>
                <a:solidFill>
                  <a:schemeClr val="bg1"/>
                </a:solidFill>
                <a:effectLst>
                  <a:outerShdw blurRad="38100" dist="19050" dir="2700000" algn="tl" rotWithShape="0">
                    <a:schemeClr val="dk1">
                      <a:alpha val="40000"/>
                    </a:schemeClr>
                  </a:outerShdw>
                </a:effectLst>
              </a:endParaRPr>
            </a:p>
          </p:txBody>
        </p:sp>
      </p:grpSp>
      <p:sp>
        <p:nvSpPr>
          <p:cNvPr id="74" name="Freeform 9">
            <a:extLst>
              <a:ext uri="{FF2B5EF4-FFF2-40B4-BE49-F238E27FC236}">
                <a16:creationId xmlns:a16="http://schemas.microsoft.com/office/drawing/2014/main" id="{FD2EE68E-AD89-7EC8-DCAA-F633D0795A41}"/>
              </a:ext>
            </a:extLst>
          </p:cNvPr>
          <p:cNvSpPr/>
          <p:nvPr/>
        </p:nvSpPr>
        <p:spPr>
          <a:xfrm rot="19208641">
            <a:off x="10670749" y="3197095"/>
            <a:ext cx="1164984" cy="831507"/>
          </a:xfrm>
          <a:custGeom>
            <a:avLst/>
            <a:gdLst/>
            <a:ahLst/>
            <a:cxnLst/>
            <a:rect l="l" t="t" r="r" b="b"/>
            <a:pathLst>
              <a:path w="2247490" h="1604146">
                <a:moveTo>
                  <a:pt x="0" y="0"/>
                </a:moveTo>
                <a:lnTo>
                  <a:pt x="2247489" y="0"/>
                </a:lnTo>
                <a:lnTo>
                  <a:pt x="2247489" y="1604146"/>
                </a:lnTo>
                <a:lnTo>
                  <a:pt x="0" y="1604146"/>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endParaRPr lang="en-US"/>
          </a:p>
        </p:txBody>
      </p:sp>
      <p:sp>
        <p:nvSpPr>
          <p:cNvPr id="75" name="Freeform 9">
            <a:extLst>
              <a:ext uri="{FF2B5EF4-FFF2-40B4-BE49-F238E27FC236}">
                <a16:creationId xmlns:a16="http://schemas.microsoft.com/office/drawing/2014/main" id="{1D888B34-C864-938A-52CA-040871FE81B1}"/>
              </a:ext>
            </a:extLst>
          </p:cNvPr>
          <p:cNvSpPr/>
          <p:nvPr/>
        </p:nvSpPr>
        <p:spPr>
          <a:xfrm rot="2391359" flipH="1">
            <a:off x="6462371" y="3128708"/>
            <a:ext cx="1164984" cy="831507"/>
          </a:xfrm>
          <a:custGeom>
            <a:avLst/>
            <a:gdLst/>
            <a:ahLst/>
            <a:cxnLst/>
            <a:rect l="l" t="t" r="r" b="b"/>
            <a:pathLst>
              <a:path w="2247490" h="1604146">
                <a:moveTo>
                  <a:pt x="0" y="0"/>
                </a:moveTo>
                <a:lnTo>
                  <a:pt x="2247489" y="0"/>
                </a:lnTo>
                <a:lnTo>
                  <a:pt x="2247489" y="1604146"/>
                </a:lnTo>
                <a:lnTo>
                  <a:pt x="0" y="1604146"/>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endParaRPr lang="en-US"/>
          </a:p>
        </p:txBody>
      </p:sp>
      <p:sp>
        <p:nvSpPr>
          <p:cNvPr id="76" name="Freeform 9">
            <a:extLst>
              <a:ext uri="{FF2B5EF4-FFF2-40B4-BE49-F238E27FC236}">
                <a16:creationId xmlns:a16="http://schemas.microsoft.com/office/drawing/2014/main" id="{20E99D69-680F-95E5-BBC2-A34AF08B7F56}"/>
              </a:ext>
            </a:extLst>
          </p:cNvPr>
          <p:cNvSpPr/>
          <p:nvPr/>
        </p:nvSpPr>
        <p:spPr>
          <a:xfrm rot="1728635" flipV="1">
            <a:off x="10720286" y="6204112"/>
            <a:ext cx="1164984" cy="941970"/>
          </a:xfrm>
          <a:custGeom>
            <a:avLst/>
            <a:gdLst/>
            <a:ahLst/>
            <a:cxnLst/>
            <a:rect l="l" t="t" r="r" b="b"/>
            <a:pathLst>
              <a:path w="2247490" h="1604146">
                <a:moveTo>
                  <a:pt x="0" y="0"/>
                </a:moveTo>
                <a:lnTo>
                  <a:pt x="2247489" y="0"/>
                </a:lnTo>
                <a:lnTo>
                  <a:pt x="2247489" y="1604146"/>
                </a:lnTo>
                <a:lnTo>
                  <a:pt x="0" y="1604146"/>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endParaRPr lang="en-US"/>
          </a:p>
        </p:txBody>
      </p:sp>
      <p:sp>
        <p:nvSpPr>
          <p:cNvPr id="77" name="Freeform 9">
            <a:extLst>
              <a:ext uri="{FF2B5EF4-FFF2-40B4-BE49-F238E27FC236}">
                <a16:creationId xmlns:a16="http://schemas.microsoft.com/office/drawing/2014/main" id="{2F297275-3E7A-B49C-6869-032F8BFD2EE8}"/>
              </a:ext>
            </a:extLst>
          </p:cNvPr>
          <p:cNvSpPr/>
          <p:nvPr/>
        </p:nvSpPr>
        <p:spPr>
          <a:xfrm rot="19871365" flipH="1" flipV="1">
            <a:off x="6368403" y="6148878"/>
            <a:ext cx="1164984" cy="941970"/>
          </a:xfrm>
          <a:custGeom>
            <a:avLst/>
            <a:gdLst/>
            <a:ahLst/>
            <a:cxnLst/>
            <a:rect l="l" t="t" r="r" b="b"/>
            <a:pathLst>
              <a:path w="2247490" h="1604146">
                <a:moveTo>
                  <a:pt x="0" y="0"/>
                </a:moveTo>
                <a:lnTo>
                  <a:pt x="2247489" y="0"/>
                </a:lnTo>
                <a:lnTo>
                  <a:pt x="2247489" y="1604146"/>
                </a:lnTo>
                <a:lnTo>
                  <a:pt x="0" y="1604146"/>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endParaRPr lang="en-US"/>
          </a:p>
        </p:txBody>
      </p:sp>
      <p:sp>
        <p:nvSpPr>
          <p:cNvPr id="78" name="Freeform 2">
            <a:extLst>
              <a:ext uri="{FF2B5EF4-FFF2-40B4-BE49-F238E27FC236}">
                <a16:creationId xmlns:a16="http://schemas.microsoft.com/office/drawing/2014/main" id="{6658A62A-4446-2583-BAE8-20EA3AEB2C21}"/>
              </a:ext>
            </a:extLst>
          </p:cNvPr>
          <p:cNvSpPr/>
          <p:nvPr/>
        </p:nvSpPr>
        <p:spPr>
          <a:xfrm>
            <a:off x="11256646" y="8207521"/>
            <a:ext cx="978987" cy="1745077"/>
          </a:xfrm>
          <a:custGeom>
            <a:avLst/>
            <a:gdLst/>
            <a:ahLst/>
            <a:cxnLst/>
            <a:rect l="l" t="t" r="r" b="b"/>
            <a:pathLst>
              <a:path w="2098548" h="4114800">
                <a:moveTo>
                  <a:pt x="0" y="0"/>
                </a:moveTo>
                <a:lnTo>
                  <a:pt x="2098548" y="0"/>
                </a:lnTo>
                <a:lnTo>
                  <a:pt x="2098548" y="4114800"/>
                </a:lnTo>
                <a:lnTo>
                  <a:pt x="0" y="4114800"/>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txBody>
          <a:bodyPr/>
          <a:lstStyle/>
          <a:p>
            <a:endParaRPr lang="en-US"/>
          </a:p>
        </p:txBody>
      </p:sp>
      <p:sp>
        <p:nvSpPr>
          <p:cNvPr id="79" name="Freeform 3">
            <a:extLst>
              <a:ext uri="{FF2B5EF4-FFF2-40B4-BE49-F238E27FC236}">
                <a16:creationId xmlns:a16="http://schemas.microsoft.com/office/drawing/2014/main" id="{EBBAD2F7-30E8-11E2-152C-EAE6F386A9D9}"/>
              </a:ext>
            </a:extLst>
          </p:cNvPr>
          <p:cNvSpPr/>
          <p:nvPr/>
        </p:nvSpPr>
        <p:spPr>
          <a:xfrm>
            <a:off x="5960357" y="305882"/>
            <a:ext cx="1524470" cy="1745077"/>
          </a:xfrm>
          <a:custGeom>
            <a:avLst/>
            <a:gdLst/>
            <a:ahLst/>
            <a:cxnLst/>
            <a:rect l="l" t="t" r="r" b="b"/>
            <a:pathLst>
              <a:path w="3267837" h="4114800">
                <a:moveTo>
                  <a:pt x="0" y="0"/>
                </a:moveTo>
                <a:lnTo>
                  <a:pt x="3267836" y="0"/>
                </a:lnTo>
                <a:lnTo>
                  <a:pt x="3267836" y="4114800"/>
                </a:lnTo>
                <a:lnTo>
                  <a:pt x="0" y="4114800"/>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txBody>
          <a:bodyPr/>
          <a:lstStyle/>
          <a:p>
            <a:endParaRPr lang="en-US"/>
          </a:p>
        </p:txBody>
      </p:sp>
      <p:sp>
        <p:nvSpPr>
          <p:cNvPr id="80" name="Freeform 5">
            <a:extLst>
              <a:ext uri="{FF2B5EF4-FFF2-40B4-BE49-F238E27FC236}">
                <a16:creationId xmlns:a16="http://schemas.microsoft.com/office/drawing/2014/main" id="{AA8999B3-E3FE-1502-C526-3E0BDE387A7F}"/>
              </a:ext>
            </a:extLst>
          </p:cNvPr>
          <p:cNvSpPr/>
          <p:nvPr/>
        </p:nvSpPr>
        <p:spPr>
          <a:xfrm>
            <a:off x="10757577" y="215488"/>
            <a:ext cx="937396" cy="1745077"/>
          </a:xfrm>
          <a:custGeom>
            <a:avLst/>
            <a:gdLst/>
            <a:ahLst/>
            <a:cxnLst/>
            <a:rect l="l" t="t" r="r" b="b"/>
            <a:pathLst>
              <a:path w="2009394" h="4114800">
                <a:moveTo>
                  <a:pt x="0" y="0"/>
                </a:moveTo>
                <a:lnTo>
                  <a:pt x="2009394" y="0"/>
                </a:lnTo>
                <a:lnTo>
                  <a:pt x="2009394" y="4114800"/>
                </a:lnTo>
                <a:lnTo>
                  <a:pt x="0" y="4114800"/>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txBody>
          <a:bodyPr/>
          <a:lstStyle/>
          <a:p>
            <a:endParaRPr lang="en-US"/>
          </a:p>
        </p:txBody>
      </p:sp>
      <p:sp>
        <p:nvSpPr>
          <p:cNvPr id="81" name="Freeform 6">
            <a:extLst>
              <a:ext uri="{FF2B5EF4-FFF2-40B4-BE49-F238E27FC236}">
                <a16:creationId xmlns:a16="http://schemas.microsoft.com/office/drawing/2014/main" id="{9FE11C06-AE62-4E0B-A1A1-2E401F021160}"/>
              </a:ext>
            </a:extLst>
          </p:cNvPr>
          <p:cNvSpPr/>
          <p:nvPr/>
        </p:nvSpPr>
        <p:spPr>
          <a:xfrm>
            <a:off x="6146192" y="8244754"/>
            <a:ext cx="1084566" cy="1745077"/>
          </a:xfrm>
          <a:custGeom>
            <a:avLst/>
            <a:gdLst/>
            <a:ahLst/>
            <a:cxnLst/>
            <a:rect l="l" t="t" r="r" b="b"/>
            <a:pathLst>
              <a:path w="2324862" h="4114800">
                <a:moveTo>
                  <a:pt x="0" y="0"/>
                </a:moveTo>
                <a:lnTo>
                  <a:pt x="2324862" y="0"/>
                </a:lnTo>
                <a:lnTo>
                  <a:pt x="2324862" y="4114800"/>
                </a:lnTo>
                <a:lnTo>
                  <a:pt x="0" y="4114800"/>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txBody>
          <a:bodyPr/>
          <a:lstStyle/>
          <a:p>
            <a:endParaRPr lang="en-US"/>
          </a:p>
        </p:txBody>
      </p:sp>
      <p:grpSp>
        <p:nvGrpSpPr>
          <p:cNvPr id="82" name="Nhóm 81">
            <a:extLst>
              <a:ext uri="{FF2B5EF4-FFF2-40B4-BE49-F238E27FC236}">
                <a16:creationId xmlns:a16="http://schemas.microsoft.com/office/drawing/2014/main" id="{5238EDDD-B95D-8651-6D5E-9573033B8810}"/>
              </a:ext>
            </a:extLst>
          </p:cNvPr>
          <p:cNvGrpSpPr/>
          <p:nvPr/>
        </p:nvGrpSpPr>
        <p:grpSpPr>
          <a:xfrm>
            <a:off x="7301258" y="10691947"/>
            <a:ext cx="2892615" cy="2032190"/>
            <a:chOff x="2804476" y="2214416"/>
            <a:chExt cx="9006524" cy="5367484"/>
          </a:xfrm>
        </p:grpSpPr>
        <p:sp>
          <p:nvSpPr>
            <p:cNvPr id="83" name="Freeform 2">
              <a:extLst>
                <a:ext uri="{FF2B5EF4-FFF2-40B4-BE49-F238E27FC236}">
                  <a16:creationId xmlns:a16="http://schemas.microsoft.com/office/drawing/2014/main" id="{CE9CB755-601B-E3FD-CAE0-2BC0B612221C}"/>
                </a:ext>
              </a:extLst>
            </p:cNvPr>
            <p:cNvSpPr/>
            <p:nvPr/>
          </p:nvSpPr>
          <p:spPr>
            <a:xfrm>
              <a:off x="2804476" y="2214416"/>
              <a:ext cx="9006524" cy="5367484"/>
            </a:xfrm>
            <a:custGeom>
              <a:avLst/>
              <a:gdLst/>
              <a:ahLst/>
              <a:cxnLst/>
              <a:rect l="l" t="t" r="r" b="b"/>
              <a:pathLst>
                <a:path w="8249050" h="4609157">
                  <a:moveTo>
                    <a:pt x="0" y="0"/>
                  </a:moveTo>
                  <a:lnTo>
                    <a:pt x="8249050" y="0"/>
                  </a:lnTo>
                  <a:lnTo>
                    <a:pt x="8249050" y="4609157"/>
                  </a:lnTo>
                  <a:lnTo>
                    <a:pt x="0" y="4609157"/>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txBody>
            <a:bodyPr/>
            <a:lstStyle/>
            <a:p>
              <a:endParaRPr lang="en-US"/>
            </a:p>
          </p:txBody>
        </p:sp>
        <p:sp>
          <p:nvSpPr>
            <p:cNvPr id="84" name="Hình chữ nhật 83">
              <a:extLst>
                <a:ext uri="{FF2B5EF4-FFF2-40B4-BE49-F238E27FC236}">
                  <a16:creationId xmlns:a16="http://schemas.microsoft.com/office/drawing/2014/main" id="{90CF4065-7A9E-3295-EDE0-BE1D42EAEC29}"/>
                </a:ext>
              </a:extLst>
            </p:cNvPr>
            <p:cNvSpPr/>
            <p:nvPr/>
          </p:nvSpPr>
          <p:spPr>
            <a:xfrm>
              <a:off x="3429000" y="2705100"/>
              <a:ext cx="8077200" cy="4572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5" name="Hình ảnh 84">
            <a:extLst>
              <a:ext uri="{FF2B5EF4-FFF2-40B4-BE49-F238E27FC236}">
                <a16:creationId xmlns:a16="http://schemas.microsoft.com/office/drawing/2014/main" id="{FD557B06-8835-7313-1C96-DA05FCBB004B}"/>
              </a:ext>
            </a:extLst>
          </p:cNvPr>
          <p:cNvPicPr>
            <a:picLocks noChangeAspect="1"/>
          </p:cNvPicPr>
          <p:nvPr/>
        </p:nvPicPr>
        <p:blipFill>
          <a:blip r:embed="rId34"/>
          <a:stretch>
            <a:fillRect/>
          </a:stretch>
        </p:blipFill>
        <p:spPr>
          <a:xfrm>
            <a:off x="7758458" y="11186949"/>
            <a:ext cx="3088367" cy="1734126"/>
          </a:xfrm>
          <a:prstGeom prst="rect">
            <a:avLst/>
          </a:prstGeom>
        </p:spPr>
      </p:pic>
      <p:sp>
        <p:nvSpPr>
          <p:cNvPr id="86" name="Freeform 3">
            <a:extLst>
              <a:ext uri="{FF2B5EF4-FFF2-40B4-BE49-F238E27FC236}">
                <a16:creationId xmlns:a16="http://schemas.microsoft.com/office/drawing/2014/main" id="{273FC91D-474F-2952-99E6-0D592DCB4622}"/>
              </a:ext>
            </a:extLst>
          </p:cNvPr>
          <p:cNvSpPr/>
          <p:nvPr/>
        </p:nvSpPr>
        <p:spPr>
          <a:xfrm>
            <a:off x="19145892" y="4816007"/>
            <a:ext cx="3541035" cy="5620691"/>
          </a:xfrm>
          <a:custGeom>
            <a:avLst/>
            <a:gdLst/>
            <a:ahLst/>
            <a:cxnLst/>
            <a:rect l="l" t="t" r="r" b="b"/>
            <a:pathLst>
              <a:path w="3541035" h="5620691">
                <a:moveTo>
                  <a:pt x="0" y="0"/>
                </a:moveTo>
                <a:lnTo>
                  <a:pt x="3541035" y="0"/>
                </a:lnTo>
                <a:lnTo>
                  <a:pt x="3541035" y="5620690"/>
                </a:lnTo>
                <a:lnTo>
                  <a:pt x="0" y="5620690"/>
                </a:lnTo>
                <a:lnTo>
                  <a:pt x="0" y="0"/>
                </a:lnTo>
                <a:close/>
              </a:path>
            </a:pathLst>
          </a:custGeom>
          <a:blipFill>
            <a:blip r:embed="rId35"/>
            <a:stretch>
              <a:fillRect/>
            </a:stretch>
          </a:blipFill>
        </p:spPr>
        <p:txBody>
          <a:bodyPr/>
          <a:lstStyle/>
          <a:p>
            <a:endParaRPr lang="en-US"/>
          </a:p>
        </p:txBody>
      </p:sp>
    </p:spTree>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4"/>
                                            </p:tgtEl>
                                            <p:attrNameLst>
                                              <p:attrName>style.visibility</p:attrName>
                                            </p:attrNameLst>
                                          </p:cBhvr>
                                          <p:to>
                                            <p:strVal val="visible"/>
                                          </p:to>
                                        </p:set>
                                        <p:animEffect transition="in" filter="wipe(down)">
                                          <p:cBhvr>
                                            <p:cTn id="14" dur="500"/>
                                            <p:tgtEl>
                                              <p:spTgt spid="74"/>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42" presetClass="entr" presetSubtype="0" fill="hold" grpId="0" nodeType="withEffect">
                                      <p:stCondLst>
                                        <p:cond delay="0"/>
                                      </p:stCondLst>
                                      <p:childTnLst>
                                        <p:set>
                                          <p:cBhvr>
                                            <p:cTn id="20" dur="1" fill="hold">
                                              <p:stCondLst>
                                                <p:cond delay="0"/>
                                              </p:stCondLst>
                                            </p:cTn>
                                            <p:tgtEl>
                                              <p:spTgt spid="80"/>
                                            </p:tgtEl>
                                            <p:attrNameLst>
                                              <p:attrName>style.visibility</p:attrName>
                                            </p:attrNameLst>
                                          </p:cBhvr>
                                          <p:to>
                                            <p:strVal val="visible"/>
                                          </p:to>
                                        </p:set>
                                        <p:animEffect transition="in" filter="fade">
                                          <p:cBhvr>
                                            <p:cTn id="21" dur="1000"/>
                                            <p:tgtEl>
                                              <p:spTgt spid="80"/>
                                            </p:tgtEl>
                                          </p:cBhvr>
                                        </p:animEffect>
                                        <p:anim calcmode="lin" valueType="num">
                                          <p:cBhvr>
                                            <p:cTn id="22" dur="1000" fill="hold"/>
                                            <p:tgtEl>
                                              <p:spTgt spid="80"/>
                                            </p:tgtEl>
                                            <p:attrNameLst>
                                              <p:attrName>ppt_x</p:attrName>
                                            </p:attrNameLst>
                                          </p:cBhvr>
                                          <p:tavLst>
                                            <p:tav tm="0">
                                              <p:val>
                                                <p:strVal val="#ppt_x"/>
                                              </p:val>
                                            </p:tav>
                                            <p:tav tm="100000">
                                              <p:val>
                                                <p:strVal val="#ppt_x"/>
                                              </p:val>
                                            </p:tav>
                                          </p:tavLst>
                                        </p:anim>
                                        <p:anim calcmode="lin" valueType="num">
                                          <p:cBhvr>
                                            <p:cTn id="23" dur="1000" fill="hold"/>
                                            <p:tgtEl>
                                              <p:spTgt spid="8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14:presetBounceEnd="72000">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14:bounceEnd="72000">
                                          <p:cBhvr additive="base">
                                            <p:cTn id="28" dur="2000" fill="hold"/>
                                            <p:tgtEl>
                                              <p:spTgt spid="20"/>
                                            </p:tgtEl>
                                            <p:attrNameLst>
                                              <p:attrName>ppt_x</p:attrName>
                                            </p:attrNameLst>
                                          </p:cBhvr>
                                          <p:tavLst>
                                            <p:tav tm="0">
                                              <p:val>
                                                <p:strVal val="1+#ppt_w/2"/>
                                              </p:val>
                                            </p:tav>
                                            <p:tav tm="100000">
                                              <p:val>
                                                <p:strVal val="#ppt_x"/>
                                              </p:val>
                                            </p:tav>
                                          </p:tavLst>
                                        </p:anim>
                                        <p:anim calcmode="lin" valueType="num" p14:bounceEnd="72000">
                                          <p:cBhvr additive="base">
                                            <p:cTn id="29" dur="20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nodeType="clickEffect" p14:presetBounceEnd="72000">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14:bounceEnd="72000">
                                          <p:cBhvr additive="base">
                                            <p:cTn id="34" dur="2000" fill="hold"/>
                                            <p:tgtEl>
                                              <p:spTgt spid="21"/>
                                            </p:tgtEl>
                                            <p:attrNameLst>
                                              <p:attrName>ppt_x</p:attrName>
                                            </p:attrNameLst>
                                          </p:cBhvr>
                                          <p:tavLst>
                                            <p:tav tm="0">
                                              <p:val>
                                                <p:strVal val="1+#ppt_w/2"/>
                                              </p:val>
                                            </p:tav>
                                            <p:tav tm="100000">
                                              <p:val>
                                                <p:strVal val="#ppt_x"/>
                                              </p:val>
                                            </p:tav>
                                          </p:tavLst>
                                        </p:anim>
                                        <p:anim calcmode="lin" valueType="num" p14:bounceEnd="72000">
                                          <p:cBhvr additive="base">
                                            <p:cTn id="35" dur="20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2" fill="hold" nodeType="clickEffect" p14:presetBounceEnd="72000">
                                      <p:stCondLst>
                                        <p:cond delay="0"/>
                                      </p:stCondLst>
                                      <p:childTnLst>
                                        <p:set>
                                          <p:cBhvr>
                                            <p:cTn id="39" dur="1" fill="hold">
                                              <p:stCondLst>
                                                <p:cond delay="0"/>
                                              </p:stCondLst>
                                            </p:cTn>
                                            <p:tgtEl>
                                              <p:spTgt spid="24"/>
                                            </p:tgtEl>
                                            <p:attrNameLst>
                                              <p:attrName>style.visibility</p:attrName>
                                            </p:attrNameLst>
                                          </p:cBhvr>
                                          <p:to>
                                            <p:strVal val="visible"/>
                                          </p:to>
                                        </p:set>
                                        <p:anim calcmode="lin" valueType="num" p14:bounceEnd="72000">
                                          <p:cBhvr additive="base">
                                            <p:cTn id="40" dur="2000" fill="hold"/>
                                            <p:tgtEl>
                                              <p:spTgt spid="24"/>
                                            </p:tgtEl>
                                            <p:attrNameLst>
                                              <p:attrName>ppt_x</p:attrName>
                                            </p:attrNameLst>
                                          </p:cBhvr>
                                          <p:tavLst>
                                            <p:tav tm="0">
                                              <p:val>
                                                <p:strVal val="1+#ppt_w/2"/>
                                              </p:val>
                                            </p:tav>
                                            <p:tav tm="100000">
                                              <p:val>
                                                <p:strVal val="#ppt_x"/>
                                              </p:val>
                                            </p:tav>
                                          </p:tavLst>
                                        </p:anim>
                                        <p:anim calcmode="lin" valueType="num" p14:bounceEnd="72000">
                                          <p:cBhvr additive="base">
                                            <p:cTn id="41" dur="20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2" fill="hold" nodeType="clickEffect" p14:presetBounceEnd="72000">
                                      <p:stCondLst>
                                        <p:cond delay="0"/>
                                      </p:stCondLst>
                                      <p:childTnLst>
                                        <p:set>
                                          <p:cBhvr>
                                            <p:cTn id="45" dur="1" fill="hold">
                                              <p:stCondLst>
                                                <p:cond delay="0"/>
                                              </p:stCondLst>
                                            </p:cTn>
                                            <p:tgtEl>
                                              <p:spTgt spid="27"/>
                                            </p:tgtEl>
                                            <p:attrNameLst>
                                              <p:attrName>style.visibility</p:attrName>
                                            </p:attrNameLst>
                                          </p:cBhvr>
                                          <p:to>
                                            <p:strVal val="visible"/>
                                          </p:to>
                                        </p:set>
                                        <p:anim calcmode="lin" valueType="num" p14:bounceEnd="72000">
                                          <p:cBhvr additive="base">
                                            <p:cTn id="46" dur="2000" fill="hold"/>
                                            <p:tgtEl>
                                              <p:spTgt spid="27"/>
                                            </p:tgtEl>
                                            <p:attrNameLst>
                                              <p:attrName>ppt_x</p:attrName>
                                            </p:attrNameLst>
                                          </p:cBhvr>
                                          <p:tavLst>
                                            <p:tav tm="0">
                                              <p:val>
                                                <p:strVal val="1+#ppt_w/2"/>
                                              </p:val>
                                            </p:tav>
                                            <p:tav tm="100000">
                                              <p:val>
                                                <p:strVal val="#ppt_x"/>
                                              </p:val>
                                            </p:tav>
                                          </p:tavLst>
                                        </p:anim>
                                        <p:anim calcmode="lin" valueType="num" p14:bounceEnd="72000">
                                          <p:cBhvr additive="base">
                                            <p:cTn id="47" dur="20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76"/>
                                            </p:tgtEl>
                                            <p:attrNameLst>
                                              <p:attrName>style.visibility</p:attrName>
                                            </p:attrNameLst>
                                          </p:cBhvr>
                                          <p:to>
                                            <p:strVal val="visible"/>
                                          </p:to>
                                        </p:set>
                                        <p:animEffect transition="in" filter="wipe(up)">
                                          <p:cBhvr>
                                            <p:cTn id="52" dur="500"/>
                                            <p:tgtEl>
                                              <p:spTgt spid="76"/>
                                            </p:tgtEl>
                                          </p:cBhvr>
                                        </p:animEffect>
                                      </p:childTnLst>
                                    </p:cTn>
                                  </p:par>
                                </p:childTnLst>
                              </p:cTn>
                            </p:par>
                            <p:par>
                              <p:cTn id="53" fill="hold">
                                <p:stCondLst>
                                  <p:cond delay="500"/>
                                </p:stCondLst>
                                <p:childTnLst>
                                  <p:par>
                                    <p:cTn id="54" presetID="10" presetClass="entr" presetSubtype="0" fill="hold" nodeType="after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fade">
                                          <p:cBhvr>
                                            <p:cTn id="56" dur="500"/>
                                            <p:tgtEl>
                                              <p:spTgt spid="33"/>
                                            </p:tgtEl>
                                          </p:cBhvr>
                                        </p:animEffect>
                                      </p:childTnLst>
                                    </p:cTn>
                                  </p:par>
                                  <p:par>
                                    <p:cTn id="57" presetID="42" presetClass="entr" presetSubtype="0" fill="hold" grpId="0" nodeType="withEffect">
                                      <p:stCondLst>
                                        <p:cond delay="0"/>
                                      </p:stCondLst>
                                      <p:childTnLst>
                                        <p:set>
                                          <p:cBhvr>
                                            <p:cTn id="58" dur="1" fill="hold">
                                              <p:stCondLst>
                                                <p:cond delay="0"/>
                                              </p:stCondLst>
                                            </p:cTn>
                                            <p:tgtEl>
                                              <p:spTgt spid="78"/>
                                            </p:tgtEl>
                                            <p:attrNameLst>
                                              <p:attrName>style.visibility</p:attrName>
                                            </p:attrNameLst>
                                          </p:cBhvr>
                                          <p:to>
                                            <p:strVal val="visible"/>
                                          </p:to>
                                        </p:set>
                                        <p:animEffect transition="in" filter="fade">
                                          <p:cBhvr>
                                            <p:cTn id="59" dur="1000"/>
                                            <p:tgtEl>
                                              <p:spTgt spid="78"/>
                                            </p:tgtEl>
                                          </p:cBhvr>
                                        </p:animEffect>
                                        <p:anim calcmode="lin" valueType="num">
                                          <p:cBhvr>
                                            <p:cTn id="60" dur="1000" fill="hold"/>
                                            <p:tgtEl>
                                              <p:spTgt spid="78"/>
                                            </p:tgtEl>
                                            <p:attrNameLst>
                                              <p:attrName>ppt_x</p:attrName>
                                            </p:attrNameLst>
                                          </p:cBhvr>
                                          <p:tavLst>
                                            <p:tav tm="0">
                                              <p:val>
                                                <p:strVal val="#ppt_x"/>
                                              </p:val>
                                            </p:tav>
                                            <p:tav tm="100000">
                                              <p:val>
                                                <p:strVal val="#ppt_x"/>
                                              </p:val>
                                            </p:tav>
                                          </p:tavLst>
                                        </p:anim>
                                        <p:anim calcmode="lin" valueType="num">
                                          <p:cBhvr>
                                            <p:cTn id="61" dur="1000" fill="hold"/>
                                            <p:tgtEl>
                                              <p:spTgt spid="78"/>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2" fill="hold" nodeType="clickEffect" p14:presetBounceEnd="72000">
                                      <p:stCondLst>
                                        <p:cond delay="0"/>
                                      </p:stCondLst>
                                      <p:childTnLst>
                                        <p:set>
                                          <p:cBhvr>
                                            <p:cTn id="65" dur="1" fill="hold">
                                              <p:stCondLst>
                                                <p:cond delay="0"/>
                                              </p:stCondLst>
                                            </p:cTn>
                                            <p:tgtEl>
                                              <p:spTgt spid="35"/>
                                            </p:tgtEl>
                                            <p:attrNameLst>
                                              <p:attrName>style.visibility</p:attrName>
                                            </p:attrNameLst>
                                          </p:cBhvr>
                                          <p:to>
                                            <p:strVal val="visible"/>
                                          </p:to>
                                        </p:set>
                                        <p:anim calcmode="lin" valueType="num" p14:bounceEnd="72000">
                                          <p:cBhvr additive="base">
                                            <p:cTn id="66" dur="2000" fill="hold"/>
                                            <p:tgtEl>
                                              <p:spTgt spid="35"/>
                                            </p:tgtEl>
                                            <p:attrNameLst>
                                              <p:attrName>ppt_x</p:attrName>
                                            </p:attrNameLst>
                                          </p:cBhvr>
                                          <p:tavLst>
                                            <p:tav tm="0">
                                              <p:val>
                                                <p:strVal val="1+#ppt_w/2"/>
                                              </p:val>
                                            </p:tav>
                                            <p:tav tm="100000">
                                              <p:val>
                                                <p:strVal val="#ppt_x"/>
                                              </p:val>
                                            </p:tav>
                                          </p:tavLst>
                                        </p:anim>
                                        <p:anim calcmode="lin" valueType="num" p14:bounceEnd="72000">
                                          <p:cBhvr additive="base">
                                            <p:cTn id="67" dur="20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2" fill="hold" nodeType="clickEffect" p14:presetBounceEnd="72000">
                                      <p:stCondLst>
                                        <p:cond delay="0"/>
                                      </p:stCondLst>
                                      <p:childTnLst>
                                        <p:set>
                                          <p:cBhvr>
                                            <p:cTn id="71" dur="1" fill="hold">
                                              <p:stCondLst>
                                                <p:cond delay="0"/>
                                              </p:stCondLst>
                                            </p:cTn>
                                            <p:tgtEl>
                                              <p:spTgt spid="36"/>
                                            </p:tgtEl>
                                            <p:attrNameLst>
                                              <p:attrName>style.visibility</p:attrName>
                                            </p:attrNameLst>
                                          </p:cBhvr>
                                          <p:to>
                                            <p:strVal val="visible"/>
                                          </p:to>
                                        </p:set>
                                        <p:anim calcmode="lin" valueType="num" p14:bounceEnd="72000">
                                          <p:cBhvr additive="base">
                                            <p:cTn id="72" dur="2000" fill="hold"/>
                                            <p:tgtEl>
                                              <p:spTgt spid="36"/>
                                            </p:tgtEl>
                                            <p:attrNameLst>
                                              <p:attrName>ppt_x</p:attrName>
                                            </p:attrNameLst>
                                          </p:cBhvr>
                                          <p:tavLst>
                                            <p:tav tm="0">
                                              <p:val>
                                                <p:strVal val="1+#ppt_w/2"/>
                                              </p:val>
                                            </p:tav>
                                            <p:tav tm="100000">
                                              <p:val>
                                                <p:strVal val="#ppt_x"/>
                                              </p:val>
                                            </p:tav>
                                          </p:tavLst>
                                        </p:anim>
                                        <p:anim calcmode="lin" valueType="num" p14:bounceEnd="72000">
                                          <p:cBhvr additive="base">
                                            <p:cTn id="73" dur="20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2" presetClass="entr" presetSubtype="1" fill="hold" grpId="0" nodeType="clickEffect">
                                      <p:stCondLst>
                                        <p:cond delay="0"/>
                                      </p:stCondLst>
                                      <p:childTnLst>
                                        <p:set>
                                          <p:cBhvr>
                                            <p:cTn id="77" dur="1" fill="hold">
                                              <p:stCondLst>
                                                <p:cond delay="0"/>
                                              </p:stCondLst>
                                            </p:cTn>
                                            <p:tgtEl>
                                              <p:spTgt spid="77"/>
                                            </p:tgtEl>
                                            <p:attrNameLst>
                                              <p:attrName>style.visibility</p:attrName>
                                            </p:attrNameLst>
                                          </p:cBhvr>
                                          <p:to>
                                            <p:strVal val="visible"/>
                                          </p:to>
                                        </p:set>
                                        <p:animEffect transition="in" filter="wipe(up)">
                                          <p:cBhvr>
                                            <p:cTn id="78" dur="500"/>
                                            <p:tgtEl>
                                              <p:spTgt spid="77"/>
                                            </p:tgtEl>
                                          </p:cBhvr>
                                        </p:animEffect>
                                      </p:childTnLst>
                                    </p:cTn>
                                  </p:par>
                                </p:childTnLst>
                              </p:cTn>
                            </p:par>
                            <p:par>
                              <p:cTn id="79" fill="hold">
                                <p:stCondLst>
                                  <p:cond delay="500"/>
                                </p:stCondLst>
                                <p:childTnLst>
                                  <p:par>
                                    <p:cTn id="80" presetID="10" presetClass="entr" presetSubtype="0" fill="hold" nodeType="afterEffect">
                                      <p:stCondLst>
                                        <p:cond delay="0"/>
                                      </p:stCondLst>
                                      <p:childTnLst>
                                        <p:set>
                                          <p:cBhvr>
                                            <p:cTn id="81" dur="1" fill="hold">
                                              <p:stCondLst>
                                                <p:cond delay="0"/>
                                              </p:stCondLst>
                                            </p:cTn>
                                            <p:tgtEl>
                                              <p:spTgt spid="42"/>
                                            </p:tgtEl>
                                            <p:attrNameLst>
                                              <p:attrName>style.visibility</p:attrName>
                                            </p:attrNameLst>
                                          </p:cBhvr>
                                          <p:to>
                                            <p:strVal val="visible"/>
                                          </p:to>
                                        </p:set>
                                        <p:animEffect transition="in" filter="fade">
                                          <p:cBhvr>
                                            <p:cTn id="82" dur="500"/>
                                            <p:tgtEl>
                                              <p:spTgt spid="42"/>
                                            </p:tgtEl>
                                          </p:cBhvr>
                                        </p:animEffect>
                                      </p:childTnLst>
                                    </p:cTn>
                                  </p:par>
                                  <p:par>
                                    <p:cTn id="83" presetID="42" presetClass="entr" presetSubtype="0" fill="hold" grpId="0" nodeType="withEffect">
                                      <p:stCondLst>
                                        <p:cond delay="0"/>
                                      </p:stCondLst>
                                      <p:childTnLst>
                                        <p:set>
                                          <p:cBhvr>
                                            <p:cTn id="84" dur="1" fill="hold">
                                              <p:stCondLst>
                                                <p:cond delay="0"/>
                                              </p:stCondLst>
                                            </p:cTn>
                                            <p:tgtEl>
                                              <p:spTgt spid="81"/>
                                            </p:tgtEl>
                                            <p:attrNameLst>
                                              <p:attrName>style.visibility</p:attrName>
                                            </p:attrNameLst>
                                          </p:cBhvr>
                                          <p:to>
                                            <p:strVal val="visible"/>
                                          </p:to>
                                        </p:set>
                                        <p:animEffect transition="in" filter="fade">
                                          <p:cBhvr>
                                            <p:cTn id="85" dur="1000"/>
                                            <p:tgtEl>
                                              <p:spTgt spid="81"/>
                                            </p:tgtEl>
                                          </p:cBhvr>
                                        </p:animEffect>
                                        <p:anim calcmode="lin" valueType="num">
                                          <p:cBhvr>
                                            <p:cTn id="86" dur="1000" fill="hold"/>
                                            <p:tgtEl>
                                              <p:spTgt spid="81"/>
                                            </p:tgtEl>
                                            <p:attrNameLst>
                                              <p:attrName>ppt_x</p:attrName>
                                            </p:attrNameLst>
                                          </p:cBhvr>
                                          <p:tavLst>
                                            <p:tav tm="0">
                                              <p:val>
                                                <p:strVal val="#ppt_x"/>
                                              </p:val>
                                            </p:tav>
                                            <p:tav tm="100000">
                                              <p:val>
                                                <p:strVal val="#ppt_x"/>
                                              </p:val>
                                            </p:tav>
                                          </p:tavLst>
                                        </p:anim>
                                        <p:anim calcmode="lin" valueType="num">
                                          <p:cBhvr>
                                            <p:cTn id="87" dur="1000" fill="hold"/>
                                            <p:tgtEl>
                                              <p:spTgt spid="81"/>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8" fill="hold" nodeType="clickEffect" p14:presetBounceEnd="72000">
                                      <p:stCondLst>
                                        <p:cond delay="0"/>
                                      </p:stCondLst>
                                      <p:childTnLst>
                                        <p:set>
                                          <p:cBhvr>
                                            <p:cTn id="91" dur="1" fill="hold">
                                              <p:stCondLst>
                                                <p:cond delay="0"/>
                                              </p:stCondLst>
                                            </p:cTn>
                                            <p:tgtEl>
                                              <p:spTgt spid="44"/>
                                            </p:tgtEl>
                                            <p:attrNameLst>
                                              <p:attrName>style.visibility</p:attrName>
                                            </p:attrNameLst>
                                          </p:cBhvr>
                                          <p:to>
                                            <p:strVal val="visible"/>
                                          </p:to>
                                        </p:set>
                                        <p:anim calcmode="lin" valueType="num" p14:bounceEnd="72000">
                                          <p:cBhvr additive="base">
                                            <p:cTn id="92" dur="2000" fill="hold"/>
                                            <p:tgtEl>
                                              <p:spTgt spid="44"/>
                                            </p:tgtEl>
                                            <p:attrNameLst>
                                              <p:attrName>ppt_x</p:attrName>
                                            </p:attrNameLst>
                                          </p:cBhvr>
                                          <p:tavLst>
                                            <p:tav tm="0">
                                              <p:val>
                                                <p:strVal val="0-#ppt_w/2"/>
                                              </p:val>
                                            </p:tav>
                                            <p:tav tm="100000">
                                              <p:val>
                                                <p:strVal val="#ppt_x"/>
                                              </p:val>
                                            </p:tav>
                                          </p:tavLst>
                                        </p:anim>
                                        <p:anim calcmode="lin" valueType="num" p14:bounceEnd="72000">
                                          <p:cBhvr additive="base">
                                            <p:cTn id="93" dur="20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 presetClass="entr" presetSubtype="8" fill="hold" nodeType="clickEffect" p14:presetBounceEnd="72000">
                                      <p:stCondLst>
                                        <p:cond delay="0"/>
                                      </p:stCondLst>
                                      <p:childTnLst>
                                        <p:set>
                                          <p:cBhvr>
                                            <p:cTn id="97" dur="1" fill="hold">
                                              <p:stCondLst>
                                                <p:cond delay="0"/>
                                              </p:stCondLst>
                                            </p:cTn>
                                            <p:tgtEl>
                                              <p:spTgt spid="51"/>
                                            </p:tgtEl>
                                            <p:attrNameLst>
                                              <p:attrName>style.visibility</p:attrName>
                                            </p:attrNameLst>
                                          </p:cBhvr>
                                          <p:to>
                                            <p:strVal val="visible"/>
                                          </p:to>
                                        </p:set>
                                        <p:anim calcmode="lin" valueType="num" p14:bounceEnd="72000">
                                          <p:cBhvr additive="base">
                                            <p:cTn id="98" dur="2000" fill="hold"/>
                                            <p:tgtEl>
                                              <p:spTgt spid="51"/>
                                            </p:tgtEl>
                                            <p:attrNameLst>
                                              <p:attrName>ppt_x</p:attrName>
                                            </p:attrNameLst>
                                          </p:cBhvr>
                                          <p:tavLst>
                                            <p:tav tm="0">
                                              <p:val>
                                                <p:strVal val="0-#ppt_w/2"/>
                                              </p:val>
                                            </p:tav>
                                            <p:tav tm="100000">
                                              <p:val>
                                                <p:strVal val="#ppt_x"/>
                                              </p:val>
                                            </p:tav>
                                          </p:tavLst>
                                        </p:anim>
                                        <p:anim calcmode="lin" valueType="num" p14:bounceEnd="72000">
                                          <p:cBhvr additive="base">
                                            <p:cTn id="99" dur="2000" fill="hold"/>
                                            <p:tgtEl>
                                              <p:spTgt spid="51"/>
                                            </p:tgtEl>
                                            <p:attrNameLst>
                                              <p:attrName>ppt_y</p:attrName>
                                            </p:attrNameLst>
                                          </p:cBhvr>
                                          <p:tavLst>
                                            <p:tav tm="0">
                                              <p:val>
                                                <p:strVal val="#ppt_y"/>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2" presetClass="entr" presetSubtype="8" fill="hold" nodeType="clickEffect" p14:presetBounceEnd="72000">
                                      <p:stCondLst>
                                        <p:cond delay="0"/>
                                      </p:stCondLst>
                                      <p:childTnLst>
                                        <p:set>
                                          <p:cBhvr>
                                            <p:cTn id="103" dur="1" fill="hold">
                                              <p:stCondLst>
                                                <p:cond delay="0"/>
                                              </p:stCondLst>
                                            </p:cTn>
                                            <p:tgtEl>
                                              <p:spTgt spid="45"/>
                                            </p:tgtEl>
                                            <p:attrNameLst>
                                              <p:attrName>style.visibility</p:attrName>
                                            </p:attrNameLst>
                                          </p:cBhvr>
                                          <p:to>
                                            <p:strVal val="visible"/>
                                          </p:to>
                                        </p:set>
                                        <p:anim calcmode="lin" valueType="num" p14:bounceEnd="72000">
                                          <p:cBhvr additive="base">
                                            <p:cTn id="104" dur="2000" fill="hold"/>
                                            <p:tgtEl>
                                              <p:spTgt spid="45"/>
                                            </p:tgtEl>
                                            <p:attrNameLst>
                                              <p:attrName>ppt_x</p:attrName>
                                            </p:attrNameLst>
                                          </p:cBhvr>
                                          <p:tavLst>
                                            <p:tav tm="0">
                                              <p:val>
                                                <p:strVal val="0-#ppt_w/2"/>
                                              </p:val>
                                            </p:tav>
                                            <p:tav tm="100000">
                                              <p:val>
                                                <p:strVal val="#ppt_x"/>
                                              </p:val>
                                            </p:tav>
                                          </p:tavLst>
                                        </p:anim>
                                        <p:anim calcmode="lin" valueType="num" p14:bounceEnd="72000">
                                          <p:cBhvr additive="base">
                                            <p:cTn id="105" dur="20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2" presetClass="entr" presetSubtype="8" fill="hold" nodeType="clickEffect" p14:presetBounceEnd="72000">
                                      <p:stCondLst>
                                        <p:cond delay="0"/>
                                      </p:stCondLst>
                                      <p:childTnLst>
                                        <p:set>
                                          <p:cBhvr>
                                            <p:cTn id="109" dur="1" fill="hold">
                                              <p:stCondLst>
                                                <p:cond delay="0"/>
                                              </p:stCondLst>
                                            </p:cTn>
                                            <p:tgtEl>
                                              <p:spTgt spid="48"/>
                                            </p:tgtEl>
                                            <p:attrNameLst>
                                              <p:attrName>style.visibility</p:attrName>
                                            </p:attrNameLst>
                                          </p:cBhvr>
                                          <p:to>
                                            <p:strVal val="visible"/>
                                          </p:to>
                                        </p:set>
                                        <p:anim calcmode="lin" valueType="num" p14:bounceEnd="72000">
                                          <p:cBhvr additive="base">
                                            <p:cTn id="110" dur="2000" fill="hold"/>
                                            <p:tgtEl>
                                              <p:spTgt spid="48"/>
                                            </p:tgtEl>
                                            <p:attrNameLst>
                                              <p:attrName>ppt_x</p:attrName>
                                            </p:attrNameLst>
                                          </p:cBhvr>
                                          <p:tavLst>
                                            <p:tav tm="0">
                                              <p:val>
                                                <p:strVal val="0-#ppt_w/2"/>
                                              </p:val>
                                            </p:tav>
                                            <p:tav tm="100000">
                                              <p:val>
                                                <p:strVal val="#ppt_x"/>
                                              </p:val>
                                            </p:tav>
                                          </p:tavLst>
                                        </p:anim>
                                        <p:anim calcmode="lin" valueType="num" p14:bounceEnd="72000">
                                          <p:cBhvr additive="base">
                                            <p:cTn id="111" dur="2000" fill="hold"/>
                                            <p:tgtEl>
                                              <p:spTgt spid="48"/>
                                            </p:tgtEl>
                                            <p:attrNameLst>
                                              <p:attrName>ppt_y</p:attrName>
                                            </p:attrNameLst>
                                          </p:cBhvr>
                                          <p:tavLst>
                                            <p:tav tm="0">
                                              <p:val>
                                                <p:strVal val="#ppt_y"/>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22" presetClass="entr" presetSubtype="4" fill="hold" grpId="0" nodeType="clickEffect">
                                      <p:stCondLst>
                                        <p:cond delay="0"/>
                                      </p:stCondLst>
                                      <p:childTnLst>
                                        <p:set>
                                          <p:cBhvr>
                                            <p:cTn id="115" dur="1" fill="hold">
                                              <p:stCondLst>
                                                <p:cond delay="0"/>
                                              </p:stCondLst>
                                            </p:cTn>
                                            <p:tgtEl>
                                              <p:spTgt spid="75"/>
                                            </p:tgtEl>
                                            <p:attrNameLst>
                                              <p:attrName>style.visibility</p:attrName>
                                            </p:attrNameLst>
                                          </p:cBhvr>
                                          <p:to>
                                            <p:strVal val="visible"/>
                                          </p:to>
                                        </p:set>
                                        <p:animEffect transition="in" filter="wipe(down)">
                                          <p:cBhvr>
                                            <p:cTn id="116" dur="500"/>
                                            <p:tgtEl>
                                              <p:spTgt spid="75"/>
                                            </p:tgtEl>
                                          </p:cBhvr>
                                        </p:animEffect>
                                      </p:childTnLst>
                                    </p:cTn>
                                  </p:par>
                                </p:childTnLst>
                              </p:cTn>
                            </p:par>
                            <p:par>
                              <p:cTn id="117" fill="hold">
                                <p:stCondLst>
                                  <p:cond delay="500"/>
                                </p:stCondLst>
                                <p:childTnLst>
                                  <p:par>
                                    <p:cTn id="118" presetID="10" presetClass="entr" presetSubtype="0" fill="hold" nodeType="afterEffect">
                                      <p:stCondLst>
                                        <p:cond delay="0"/>
                                      </p:stCondLst>
                                      <p:childTnLst>
                                        <p:set>
                                          <p:cBhvr>
                                            <p:cTn id="119" dur="1" fill="hold">
                                              <p:stCondLst>
                                                <p:cond delay="0"/>
                                              </p:stCondLst>
                                            </p:cTn>
                                            <p:tgtEl>
                                              <p:spTgt spid="58"/>
                                            </p:tgtEl>
                                            <p:attrNameLst>
                                              <p:attrName>style.visibility</p:attrName>
                                            </p:attrNameLst>
                                          </p:cBhvr>
                                          <p:to>
                                            <p:strVal val="visible"/>
                                          </p:to>
                                        </p:set>
                                        <p:animEffect transition="in" filter="fade">
                                          <p:cBhvr>
                                            <p:cTn id="120" dur="500"/>
                                            <p:tgtEl>
                                              <p:spTgt spid="58"/>
                                            </p:tgtEl>
                                          </p:cBhvr>
                                        </p:animEffect>
                                      </p:childTnLst>
                                    </p:cTn>
                                  </p:par>
                                  <p:par>
                                    <p:cTn id="121" presetID="42" presetClass="entr" presetSubtype="0" fill="hold" grpId="0" nodeType="withEffect">
                                      <p:stCondLst>
                                        <p:cond delay="0"/>
                                      </p:stCondLst>
                                      <p:childTnLst>
                                        <p:set>
                                          <p:cBhvr>
                                            <p:cTn id="122" dur="1" fill="hold">
                                              <p:stCondLst>
                                                <p:cond delay="0"/>
                                              </p:stCondLst>
                                            </p:cTn>
                                            <p:tgtEl>
                                              <p:spTgt spid="79"/>
                                            </p:tgtEl>
                                            <p:attrNameLst>
                                              <p:attrName>style.visibility</p:attrName>
                                            </p:attrNameLst>
                                          </p:cBhvr>
                                          <p:to>
                                            <p:strVal val="visible"/>
                                          </p:to>
                                        </p:set>
                                        <p:animEffect transition="in" filter="fade">
                                          <p:cBhvr>
                                            <p:cTn id="123" dur="1000"/>
                                            <p:tgtEl>
                                              <p:spTgt spid="79"/>
                                            </p:tgtEl>
                                          </p:cBhvr>
                                        </p:animEffect>
                                        <p:anim calcmode="lin" valueType="num">
                                          <p:cBhvr>
                                            <p:cTn id="124" dur="1000" fill="hold"/>
                                            <p:tgtEl>
                                              <p:spTgt spid="79"/>
                                            </p:tgtEl>
                                            <p:attrNameLst>
                                              <p:attrName>ppt_x</p:attrName>
                                            </p:attrNameLst>
                                          </p:cBhvr>
                                          <p:tavLst>
                                            <p:tav tm="0">
                                              <p:val>
                                                <p:strVal val="#ppt_x"/>
                                              </p:val>
                                            </p:tav>
                                            <p:tav tm="100000">
                                              <p:val>
                                                <p:strVal val="#ppt_x"/>
                                              </p:val>
                                            </p:tav>
                                          </p:tavLst>
                                        </p:anim>
                                        <p:anim calcmode="lin" valueType="num">
                                          <p:cBhvr>
                                            <p:cTn id="125" dur="1000" fill="hold"/>
                                            <p:tgtEl>
                                              <p:spTgt spid="79"/>
                                            </p:tgtEl>
                                            <p:attrNameLst>
                                              <p:attrName>ppt_y</p:attrName>
                                            </p:attrNameLst>
                                          </p:cBhvr>
                                          <p:tavLst>
                                            <p:tav tm="0">
                                              <p:val>
                                                <p:strVal val="#ppt_y+.1"/>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2" presetClass="entr" presetSubtype="8" fill="hold" nodeType="clickEffect" p14:presetBounceEnd="72000">
                                      <p:stCondLst>
                                        <p:cond delay="0"/>
                                      </p:stCondLst>
                                      <p:childTnLst>
                                        <p:set>
                                          <p:cBhvr>
                                            <p:cTn id="129" dur="1" fill="hold">
                                              <p:stCondLst>
                                                <p:cond delay="0"/>
                                              </p:stCondLst>
                                            </p:cTn>
                                            <p:tgtEl>
                                              <p:spTgt spid="60"/>
                                            </p:tgtEl>
                                            <p:attrNameLst>
                                              <p:attrName>style.visibility</p:attrName>
                                            </p:attrNameLst>
                                          </p:cBhvr>
                                          <p:to>
                                            <p:strVal val="visible"/>
                                          </p:to>
                                        </p:set>
                                        <p:anim calcmode="lin" valueType="num" p14:bounceEnd="72000">
                                          <p:cBhvr additive="base">
                                            <p:cTn id="130" dur="2000" fill="hold"/>
                                            <p:tgtEl>
                                              <p:spTgt spid="60"/>
                                            </p:tgtEl>
                                            <p:attrNameLst>
                                              <p:attrName>ppt_x</p:attrName>
                                            </p:attrNameLst>
                                          </p:cBhvr>
                                          <p:tavLst>
                                            <p:tav tm="0">
                                              <p:val>
                                                <p:strVal val="0-#ppt_w/2"/>
                                              </p:val>
                                            </p:tav>
                                            <p:tav tm="100000">
                                              <p:val>
                                                <p:strVal val="#ppt_x"/>
                                              </p:val>
                                            </p:tav>
                                          </p:tavLst>
                                        </p:anim>
                                        <p:anim calcmode="lin" valueType="num" p14:bounceEnd="72000">
                                          <p:cBhvr additive="base">
                                            <p:cTn id="131" dur="2000" fill="hold"/>
                                            <p:tgtEl>
                                              <p:spTgt spid="60"/>
                                            </p:tgtEl>
                                            <p:attrNameLst>
                                              <p:attrName>ppt_y</p:attrName>
                                            </p:attrNameLst>
                                          </p:cBhvr>
                                          <p:tavLst>
                                            <p:tav tm="0">
                                              <p:val>
                                                <p:strVal val="#ppt_y"/>
                                              </p:val>
                                            </p:tav>
                                            <p:tav tm="100000">
                                              <p:val>
                                                <p:strVal val="#ppt_y"/>
                                              </p:val>
                                            </p:tav>
                                          </p:tavLst>
                                        </p:anim>
                                      </p:childTnLst>
                                    </p:cTn>
                                  </p:par>
                                </p:childTnLst>
                              </p:cTn>
                            </p:par>
                          </p:childTnLst>
                        </p:cTn>
                      </p:par>
                      <p:par>
                        <p:cTn id="132" fill="hold">
                          <p:stCondLst>
                            <p:cond delay="indefinite"/>
                          </p:stCondLst>
                          <p:childTnLst>
                            <p:par>
                              <p:cTn id="133" fill="hold">
                                <p:stCondLst>
                                  <p:cond delay="0"/>
                                </p:stCondLst>
                                <p:childTnLst>
                                  <p:par>
                                    <p:cTn id="134" presetID="2" presetClass="entr" presetSubtype="8" fill="hold" nodeType="clickEffect" p14:presetBounceEnd="72000">
                                      <p:stCondLst>
                                        <p:cond delay="0"/>
                                      </p:stCondLst>
                                      <p:childTnLst>
                                        <p:set>
                                          <p:cBhvr>
                                            <p:cTn id="135" dur="1" fill="hold">
                                              <p:stCondLst>
                                                <p:cond delay="0"/>
                                              </p:stCondLst>
                                            </p:cTn>
                                            <p:tgtEl>
                                              <p:spTgt spid="61"/>
                                            </p:tgtEl>
                                            <p:attrNameLst>
                                              <p:attrName>style.visibility</p:attrName>
                                            </p:attrNameLst>
                                          </p:cBhvr>
                                          <p:to>
                                            <p:strVal val="visible"/>
                                          </p:to>
                                        </p:set>
                                        <p:anim calcmode="lin" valueType="num" p14:bounceEnd="72000">
                                          <p:cBhvr additive="base">
                                            <p:cTn id="136" dur="2000" fill="hold"/>
                                            <p:tgtEl>
                                              <p:spTgt spid="61"/>
                                            </p:tgtEl>
                                            <p:attrNameLst>
                                              <p:attrName>ppt_x</p:attrName>
                                            </p:attrNameLst>
                                          </p:cBhvr>
                                          <p:tavLst>
                                            <p:tav tm="0">
                                              <p:val>
                                                <p:strVal val="0-#ppt_w/2"/>
                                              </p:val>
                                            </p:tav>
                                            <p:tav tm="100000">
                                              <p:val>
                                                <p:strVal val="#ppt_x"/>
                                              </p:val>
                                            </p:tav>
                                          </p:tavLst>
                                        </p:anim>
                                        <p:anim calcmode="lin" valueType="num" p14:bounceEnd="72000">
                                          <p:cBhvr additive="base">
                                            <p:cTn id="137" dur="2000" fill="hold"/>
                                            <p:tgtEl>
                                              <p:spTgt spid="61"/>
                                            </p:tgtEl>
                                            <p:attrNameLst>
                                              <p:attrName>ppt_y</p:attrName>
                                            </p:attrNameLst>
                                          </p:cBhvr>
                                          <p:tavLst>
                                            <p:tav tm="0">
                                              <p:val>
                                                <p:strVal val="#ppt_y"/>
                                              </p:val>
                                            </p:tav>
                                            <p:tav tm="100000">
                                              <p:val>
                                                <p:strVal val="#ppt_y"/>
                                              </p:val>
                                            </p:tav>
                                          </p:tavLst>
                                        </p:anim>
                                      </p:childTnLst>
                                    </p:cTn>
                                  </p:par>
                                </p:childTnLst>
                              </p:cTn>
                            </p:par>
                          </p:childTnLst>
                        </p:cTn>
                      </p:par>
                      <p:par>
                        <p:cTn id="138" fill="hold">
                          <p:stCondLst>
                            <p:cond delay="indefinite"/>
                          </p:stCondLst>
                          <p:childTnLst>
                            <p:par>
                              <p:cTn id="139" fill="hold">
                                <p:stCondLst>
                                  <p:cond delay="0"/>
                                </p:stCondLst>
                                <p:childTnLst>
                                  <p:par>
                                    <p:cTn id="140" presetID="2" presetClass="entr" presetSubtype="8" fill="hold" nodeType="clickEffect" p14:presetBounceEnd="72000">
                                      <p:stCondLst>
                                        <p:cond delay="0"/>
                                      </p:stCondLst>
                                      <p:childTnLst>
                                        <p:set>
                                          <p:cBhvr>
                                            <p:cTn id="141" dur="1" fill="hold">
                                              <p:stCondLst>
                                                <p:cond delay="0"/>
                                              </p:stCondLst>
                                            </p:cTn>
                                            <p:tgtEl>
                                              <p:spTgt spid="64"/>
                                            </p:tgtEl>
                                            <p:attrNameLst>
                                              <p:attrName>style.visibility</p:attrName>
                                            </p:attrNameLst>
                                          </p:cBhvr>
                                          <p:to>
                                            <p:strVal val="visible"/>
                                          </p:to>
                                        </p:set>
                                        <p:anim calcmode="lin" valueType="num" p14:bounceEnd="72000">
                                          <p:cBhvr additive="base">
                                            <p:cTn id="142" dur="2000" fill="hold"/>
                                            <p:tgtEl>
                                              <p:spTgt spid="64"/>
                                            </p:tgtEl>
                                            <p:attrNameLst>
                                              <p:attrName>ppt_x</p:attrName>
                                            </p:attrNameLst>
                                          </p:cBhvr>
                                          <p:tavLst>
                                            <p:tav tm="0">
                                              <p:val>
                                                <p:strVal val="0-#ppt_w/2"/>
                                              </p:val>
                                            </p:tav>
                                            <p:tav tm="100000">
                                              <p:val>
                                                <p:strVal val="#ppt_x"/>
                                              </p:val>
                                            </p:tav>
                                          </p:tavLst>
                                        </p:anim>
                                        <p:anim calcmode="lin" valueType="num" p14:bounceEnd="72000">
                                          <p:cBhvr additive="base">
                                            <p:cTn id="143" dur="2000" fill="hold"/>
                                            <p:tgtEl>
                                              <p:spTgt spid="64"/>
                                            </p:tgtEl>
                                            <p:attrNameLst>
                                              <p:attrName>ppt_y</p:attrName>
                                            </p:attrNameLst>
                                          </p:cBhvr>
                                          <p:tavLst>
                                            <p:tav tm="0">
                                              <p:val>
                                                <p:strVal val="#ppt_y"/>
                                              </p:val>
                                            </p:tav>
                                            <p:tav tm="100000">
                                              <p:val>
                                                <p:strVal val="#ppt_y"/>
                                              </p:val>
                                            </p:tav>
                                          </p:tavLst>
                                        </p:anim>
                                      </p:childTnLst>
                                    </p:cTn>
                                  </p:par>
                                </p:childTnLst>
                              </p:cTn>
                            </p:par>
                          </p:childTnLst>
                        </p:cTn>
                      </p:par>
                      <p:par>
                        <p:cTn id="144" fill="hold">
                          <p:stCondLst>
                            <p:cond delay="indefinite"/>
                          </p:stCondLst>
                          <p:childTnLst>
                            <p:par>
                              <p:cTn id="145" fill="hold">
                                <p:stCondLst>
                                  <p:cond delay="0"/>
                                </p:stCondLst>
                                <p:childTnLst>
                                  <p:par>
                                    <p:cTn id="146" presetID="2" presetClass="entr" presetSubtype="8" fill="hold" nodeType="clickEffect" p14:presetBounceEnd="72000">
                                      <p:stCondLst>
                                        <p:cond delay="0"/>
                                      </p:stCondLst>
                                      <p:childTnLst>
                                        <p:set>
                                          <p:cBhvr>
                                            <p:cTn id="147" dur="1" fill="hold">
                                              <p:stCondLst>
                                                <p:cond delay="0"/>
                                              </p:stCondLst>
                                            </p:cTn>
                                            <p:tgtEl>
                                              <p:spTgt spid="67"/>
                                            </p:tgtEl>
                                            <p:attrNameLst>
                                              <p:attrName>style.visibility</p:attrName>
                                            </p:attrNameLst>
                                          </p:cBhvr>
                                          <p:to>
                                            <p:strVal val="visible"/>
                                          </p:to>
                                        </p:set>
                                        <p:anim calcmode="lin" valueType="num" p14:bounceEnd="72000">
                                          <p:cBhvr additive="base">
                                            <p:cTn id="148" dur="2000" fill="hold"/>
                                            <p:tgtEl>
                                              <p:spTgt spid="67"/>
                                            </p:tgtEl>
                                            <p:attrNameLst>
                                              <p:attrName>ppt_x</p:attrName>
                                            </p:attrNameLst>
                                          </p:cBhvr>
                                          <p:tavLst>
                                            <p:tav tm="0">
                                              <p:val>
                                                <p:strVal val="0-#ppt_w/2"/>
                                              </p:val>
                                            </p:tav>
                                            <p:tav tm="100000">
                                              <p:val>
                                                <p:strVal val="#ppt_x"/>
                                              </p:val>
                                            </p:tav>
                                          </p:tavLst>
                                        </p:anim>
                                        <p:anim calcmode="lin" valueType="num" p14:bounceEnd="72000">
                                          <p:cBhvr additive="base">
                                            <p:cTn id="149" dur="2000" fill="hold"/>
                                            <p:tgtEl>
                                              <p:spTgt spid="67"/>
                                            </p:tgtEl>
                                            <p:attrNameLst>
                                              <p:attrName>ppt_y</p:attrName>
                                            </p:attrNameLst>
                                          </p:cBhvr>
                                          <p:tavLst>
                                            <p:tav tm="0">
                                              <p:val>
                                                <p:strVal val="#ppt_y"/>
                                              </p:val>
                                            </p:tav>
                                            <p:tav tm="100000">
                                              <p:val>
                                                <p:strVal val="#ppt_y"/>
                                              </p:val>
                                            </p:tav>
                                          </p:tavLst>
                                        </p:anim>
                                      </p:childTnLst>
                                    </p:cTn>
                                  </p:par>
                                </p:childTnLst>
                              </p:cTn>
                            </p:par>
                          </p:childTnLst>
                        </p:cTn>
                      </p:par>
                      <p:par>
                        <p:cTn id="150" fill="hold">
                          <p:stCondLst>
                            <p:cond delay="indefinite"/>
                          </p:stCondLst>
                          <p:childTnLst>
                            <p:par>
                              <p:cTn id="151" fill="hold">
                                <p:stCondLst>
                                  <p:cond delay="0"/>
                                </p:stCondLst>
                                <p:childTnLst>
                                  <p:par>
                                    <p:cTn id="152" presetID="2" presetClass="entr" presetSubtype="8" fill="hold" nodeType="clickEffect" p14:presetBounceEnd="72000">
                                      <p:stCondLst>
                                        <p:cond delay="0"/>
                                      </p:stCondLst>
                                      <p:childTnLst>
                                        <p:set>
                                          <p:cBhvr>
                                            <p:cTn id="153" dur="1" fill="hold">
                                              <p:stCondLst>
                                                <p:cond delay="0"/>
                                              </p:stCondLst>
                                            </p:cTn>
                                            <p:tgtEl>
                                              <p:spTgt spid="70"/>
                                            </p:tgtEl>
                                            <p:attrNameLst>
                                              <p:attrName>style.visibility</p:attrName>
                                            </p:attrNameLst>
                                          </p:cBhvr>
                                          <p:to>
                                            <p:strVal val="visible"/>
                                          </p:to>
                                        </p:set>
                                        <p:anim calcmode="lin" valueType="num" p14:bounceEnd="72000">
                                          <p:cBhvr additive="base">
                                            <p:cTn id="154" dur="2000" fill="hold"/>
                                            <p:tgtEl>
                                              <p:spTgt spid="70"/>
                                            </p:tgtEl>
                                            <p:attrNameLst>
                                              <p:attrName>ppt_x</p:attrName>
                                            </p:attrNameLst>
                                          </p:cBhvr>
                                          <p:tavLst>
                                            <p:tav tm="0">
                                              <p:val>
                                                <p:strVal val="0-#ppt_w/2"/>
                                              </p:val>
                                            </p:tav>
                                            <p:tav tm="100000">
                                              <p:val>
                                                <p:strVal val="#ppt_x"/>
                                              </p:val>
                                            </p:tav>
                                          </p:tavLst>
                                        </p:anim>
                                        <p:anim calcmode="lin" valueType="num" p14:bounceEnd="72000">
                                          <p:cBhvr additive="base">
                                            <p:cTn id="155" dur="2000" fill="hold"/>
                                            <p:tgtEl>
                                              <p:spTgt spid="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5" grpId="0" animBg="1"/>
          <p:bldP spid="76" grpId="0" animBg="1"/>
          <p:bldP spid="77" grpId="0" animBg="1"/>
          <p:bldP spid="78" grpId="0" animBg="1"/>
          <p:bldP spid="79" grpId="0" animBg="1"/>
          <p:bldP spid="80" grpId="0" animBg="1"/>
          <p:bldP spid="81"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4"/>
                                            </p:tgtEl>
                                            <p:attrNameLst>
                                              <p:attrName>style.visibility</p:attrName>
                                            </p:attrNameLst>
                                          </p:cBhvr>
                                          <p:to>
                                            <p:strVal val="visible"/>
                                          </p:to>
                                        </p:set>
                                        <p:animEffect transition="in" filter="wipe(down)">
                                          <p:cBhvr>
                                            <p:cTn id="14" dur="500"/>
                                            <p:tgtEl>
                                              <p:spTgt spid="74"/>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42" presetClass="entr" presetSubtype="0" fill="hold" grpId="0" nodeType="withEffect">
                                      <p:stCondLst>
                                        <p:cond delay="0"/>
                                      </p:stCondLst>
                                      <p:childTnLst>
                                        <p:set>
                                          <p:cBhvr>
                                            <p:cTn id="20" dur="1" fill="hold">
                                              <p:stCondLst>
                                                <p:cond delay="0"/>
                                              </p:stCondLst>
                                            </p:cTn>
                                            <p:tgtEl>
                                              <p:spTgt spid="80"/>
                                            </p:tgtEl>
                                            <p:attrNameLst>
                                              <p:attrName>style.visibility</p:attrName>
                                            </p:attrNameLst>
                                          </p:cBhvr>
                                          <p:to>
                                            <p:strVal val="visible"/>
                                          </p:to>
                                        </p:set>
                                        <p:animEffect transition="in" filter="fade">
                                          <p:cBhvr>
                                            <p:cTn id="21" dur="1000"/>
                                            <p:tgtEl>
                                              <p:spTgt spid="80"/>
                                            </p:tgtEl>
                                          </p:cBhvr>
                                        </p:animEffect>
                                        <p:anim calcmode="lin" valueType="num">
                                          <p:cBhvr>
                                            <p:cTn id="22" dur="1000" fill="hold"/>
                                            <p:tgtEl>
                                              <p:spTgt spid="80"/>
                                            </p:tgtEl>
                                            <p:attrNameLst>
                                              <p:attrName>ppt_x</p:attrName>
                                            </p:attrNameLst>
                                          </p:cBhvr>
                                          <p:tavLst>
                                            <p:tav tm="0">
                                              <p:val>
                                                <p:strVal val="#ppt_x"/>
                                              </p:val>
                                            </p:tav>
                                            <p:tav tm="100000">
                                              <p:val>
                                                <p:strVal val="#ppt_x"/>
                                              </p:val>
                                            </p:tav>
                                          </p:tavLst>
                                        </p:anim>
                                        <p:anim calcmode="lin" valueType="num">
                                          <p:cBhvr>
                                            <p:cTn id="23" dur="1000" fill="hold"/>
                                            <p:tgtEl>
                                              <p:spTgt spid="8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additive="base">
                                            <p:cTn id="28" dur="2000" fill="hold"/>
                                            <p:tgtEl>
                                              <p:spTgt spid="20"/>
                                            </p:tgtEl>
                                            <p:attrNameLst>
                                              <p:attrName>ppt_x</p:attrName>
                                            </p:attrNameLst>
                                          </p:cBhvr>
                                          <p:tavLst>
                                            <p:tav tm="0">
                                              <p:val>
                                                <p:strVal val="1+#ppt_w/2"/>
                                              </p:val>
                                            </p:tav>
                                            <p:tav tm="100000">
                                              <p:val>
                                                <p:strVal val="#ppt_x"/>
                                              </p:val>
                                            </p:tav>
                                          </p:tavLst>
                                        </p:anim>
                                        <p:anim calcmode="lin" valueType="num">
                                          <p:cBhvr additive="base">
                                            <p:cTn id="29" dur="20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additive="base">
                                            <p:cTn id="34" dur="2000" fill="hold"/>
                                            <p:tgtEl>
                                              <p:spTgt spid="21"/>
                                            </p:tgtEl>
                                            <p:attrNameLst>
                                              <p:attrName>ppt_x</p:attrName>
                                            </p:attrNameLst>
                                          </p:cBhvr>
                                          <p:tavLst>
                                            <p:tav tm="0">
                                              <p:val>
                                                <p:strVal val="1+#ppt_w/2"/>
                                              </p:val>
                                            </p:tav>
                                            <p:tav tm="100000">
                                              <p:val>
                                                <p:strVal val="#ppt_x"/>
                                              </p:val>
                                            </p:tav>
                                          </p:tavLst>
                                        </p:anim>
                                        <p:anim calcmode="lin" valueType="num">
                                          <p:cBhvr additive="base">
                                            <p:cTn id="35" dur="20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2" fill="hold" nodeType="clickEffect">
                                      <p:stCondLst>
                                        <p:cond delay="0"/>
                                      </p:stCondLst>
                                      <p:childTnLst>
                                        <p:set>
                                          <p:cBhvr>
                                            <p:cTn id="39" dur="1" fill="hold">
                                              <p:stCondLst>
                                                <p:cond delay="0"/>
                                              </p:stCondLst>
                                            </p:cTn>
                                            <p:tgtEl>
                                              <p:spTgt spid="24"/>
                                            </p:tgtEl>
                                            <p:attrNameLst>
                                              <p:attrName>style.visibility</p:attrName>
                                            </p:attrNameLst>
                                          </p:cBhvr>
                                          <p:to>
                                            <p:strVal val="visible"/>
                                          </p:to>
                                        </p:set>
                                        <p:anim calcmode="lin" valueType="num">
                                          <p:cBhvr additive="base">
                                            <p:cTn id="40" dur="2000" fill="hold"/>
                                            <p:tgtEl>
                                              <p:spTgt spid="24"/>
                                            </p:tgtEl>
                                            <p:attrNameLst>
                                              <p:attrName>ppt_x</p:attrName>
                                            </p:attrNameLst>
                                          </p:cBhvr>
                                          <p:tavLst>
                                            <p:tav tm="0">
                                              <p:val>
                                                <p:strVal val="1+#ppt_w/2"/>
                                              </p:val>
                                            </p:tav>
                                            <p:tav tm="100000">
                                              <p:val>
                                                <p:strVal val="#ppt_x"/>
                                              </p:val>
                                            </p:tav>
                                          </p:tavLst>
                                        </p:anim>
                                        <p:anim calcmode="lin" valueType="num">
                                          <p:cBhvr additive="base">
                                            <p:cTn id="41" dur="20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2" fill="hold" nodeType="clickEffect">
                                      <p:stCondLst>
                                        <p:cond delay="0"/>
                                      </p:stCondLst>
                                      <p:childTnLst>
                                        <p:set>
                                          <p:cBhvr>
                                            <p:cTn id="45" dur="1" fill="hold">
                                              <p:stCondLst>
                                                <p:cond delay="0"/>
                                              </p:stCondLst>
                                            </p:cTn>
                                            <p:tgtEl>
                                              <p:spTgt spid="27"/>
                                            </p:tgtEl>
                                            <p:attrNameLst>
                                              <p:attrName>style.visibility</p:attrName>
                                            </p:attrNameLst>
                                          </p:cBhvr>
                                          <p:to>
                                            <p:strVal val="visible"/>
                                          </p:to>
                                        </p:set>
                                        <p:anim calcmode="lin" valueType="num">
                                          <p:cBhvr additive="base">
                                            <p:cTn id="46" dur="2000" fill="hold"/>
                                            <p:tgtEl>
                                              <p:spTgt spid="27"/>
                                            </p:tgtEl>
                                            <p:attrNameLst>
                                              <p:attrName>ppt_x</p:attrName>
                                            </p:attrNameLst>
                                          </p:cBhvr>
                                          <p:tavLst>
                                            <p:tav tm="0">
                                              <p:val>
                                                <p:strVal val="1+#ppt_w/2"/>
                                              </p:val>
                                            </p:tav>
                                            <p:tav tm="100000">
                                              <p:val>
                                                <p:strVal val="#ppt_x"/>
                                              </p:val>
                                            </p:tav>
                                          </p:tavLst>
                                        </p:anim>
                                        <p:anim calcmode="lin" valueType="num">
                                          <p:cBhvr additive="base">
                                            <p:cTn id="47" dur="20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76"/>
                                            </p:tgtEl>
                                            <p:attrNameLst>
                                              <p:attrName>style.visibility</p:attrName>
                                            </p:attrNameLst>
                                          </p:cBhvr>
                                          <p:to>
                                            <p:strVal val="visible"/>
                                          </p:to>
                                        </p:set>
                                        <p:animEffect transition="in" filter="wipe(up)">
                                          <p:cBhvr>
                                            <p:cTn id="52" dur="500"/>
                                            <p:tgtEl>
                                              <p:spTgt spid="76"/>
                                            </p:tgtEl>
                                          </p:cBhvr>
                                        </p:animEffect>
                                      </p:childTnLst>
                                    </p:cTn>
                                  </p:par>
                                </p:childTnLst>
                              </p:cTn>
                            </p:par>
                            <p:par>
                              <p:cTn id="53" fill="hold">
                                <p:stCondLst>
                                  <p:cond delay="500"/>
                                </p:stCondLst>
                                <p:childTnLst>
                                  <p:par>
                                    <p:cTn id="54" presetID="10" presetClass="entr" presetSubtype="0" fill="hold" nodeType="after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fade">
                                          <p:cBhvr>
                                            <p:cTn id="56" dur="500"/>
                                            <p:tgtEl>
                                              <p:spTgt spid="33"/>
                                            </p:tgtEl>
                                          </p:cBhvr>
                                        </p:animEffect>
                                      </p:childTnLst>
                                    </p:cTn>
                                  </p:par>
                                  <p:par>
                                    <p:cTn id="57" presetID="42" presetClass="entr" presetSubtype="0" fill="hold" grpId="0" nodeType="withEffect">
                                      <p:stCondLst>
                                        <p:cond delay="0"/>
                                      </p:stCondLst>
                                      <p:childTnLst>
                                        <p:set>
                                          <p:cBhvr>
                                            <p:cTn id="58" dur="1" fill="hold">
                                              <p:stCondLst>
                                                <p:cond delay="0"/>
                                              </p:stCondLst>
                                            </p:cTn>
                                            <p:tgtEl>
                                              <p:spTgt spid="78"/>
                                            </p:tgtEl>
                                            <p:attrNameLst>
                                              <p:attrName>style.visibility</p:attrName>
                                            </p:attrNameLst>
                                          </p:cBhvr>
                                          <p:to>
                                            <p:strVal val="visible"/>
                                          </p:to>
                                        </p:set>
                                        <p:animEffect transition="in" filter="fade">
                                          <p:cBhvr>
                                            <p:cTn id="59" dur="1000"/>
                                            <p:tgtEl>
                                              <p:spTgt spid="78"/>
                                            </p:tgtEl>
                                          </p:cBhvr>
                                        </p:animEffect>
                                        <p:anim calcmode="lin" valueType="num">
                                          <p:cBhvr>
                                            <p:cTn id="60" dur="1000" fill="hold"/>
                                            <p:tgtEl>
                                              <p:spTgt spid="78"/>
                                            </p:tgtEl>
                                            <p:attrNameLst>
                                              <p:attrName>ppt_x</p:attrName>
                                            </p:attrNameLst>
                                          </p:cBhvr>
                                          <p:tavLst>
                                            <p:tav tm="0">
                                              <p:val>
                                                <p:strVal val="#ppt_x"/>
                                              </p:val>
                                            </p:tav>
                                            <p:tav tm="100000">
                                              <p:val>
                                                <p:strVal val="#ppt_x"/>
                                              </p:val>
                                            </p:tav>
                                          </p:tavLst>
                                        </p:anim>
                                        <p:anim calcmode="lin" valueType="num">
                                          <p:cBhvr>
                                            <p:cTn id="61" dur="1000" fill="hold"/>
                                            <p:tgtEl>
                                              <p:spTgt spid="78"/>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2" fill="hold" nodeType="clickEffect">
                                      <p:stCondLst>
                                        <p:cond delay="0"/>
                                      </p:stCondLst>
                                      <p:childTnLst>
                                        <p:set>
                                          <p:cBhvr>
                                            <p:cTn id="65" dur="1" fill="hold">
                                              <p:stCondLst>
                                                <p:cond delay="0"/>
                                              </p:stCondLst>
                                            </p:cTn>
                                            <p:tgtEl>
                                              <p:spTgt spid="35"/>
                                            </p:tgtEl>
                                            <p:attrNameLst>
                                              <p:attrName>style.visibility</p:attrName>
                                            </p:attrNameLst>
                                          </p:cBhvr>
                                          <p:to>
                                            <p:strVal val="visible"/>
                                          </p:to>
                                        </p:set>
                                        <p:anim calcmode="lin" valueType="num">
                                          <p:cBhvr additive="base">
                                            <p:cTn id="66" dur="2000" fill="hold"/>
                                            <p:tgtEl>
                                              <p:spTgt spid="35"/>
                                            </p:tgtEl>
                                            <p:attrNameLst>
                                              <p:attrName>ppt_x</p:attrName>
                                            </p:attrNameLst>
                                          </p:cBhvr>
                                          <p:tavLst>
                                            <p:tav tm="0">
                                              <p:val>
                                                <p:strVal val="1+#ppt_w/2"/>
                                              </p:val>
                                            </p:tav>
                                            <p:tav tm="100000">
                                              <p:val>
                                                <p:strVal val="#ppt_x"/>
                                              </p:val>
                                            </p:tav>
                                          </p:tavLst>
                                        </p:anim>
                                        <p:anim calcmode="lin" valueType="num">
                                          <p:cBhvr additive="base">
                                            <p:cTn id="67" dur="20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2" fill="hold" nodeType="clickEffect">
                                      <p:stCondLst>
                                        <p:cond delay="0"/>
                                      </p:stCondLst>
                                      <p:childTnLst>
                                        <p:set>
                                          <p:cBhvr>
                                            <p:cTn id="71" dur="1" fill="hold">
                                              <p:stCondLst>
                                                <p:cond delay="0"/>
                                              </p:stCondLst>
                                            </p:cTn>
                                            <p:tgtEl>
                                              <p:spTgt spid="36"/>
                                            </p:tgtEl>
                                            <p:attrNameLst>
                                              <p:attrName>style.visibility</p:attrName>
                                            </p:attrNameLst>
                                          </p:cBhvr>
                                          <p:to>
                                            <p:strVal val="visible"/>
                                          </p:to>
                                        </p:set>
                                        <p:anim calcmode="lin" valueType="num">
                                          <p:cBhvr additive="base">
                                            <p:cTn id="72" dur="2000" fill="hold"/>
                                            <p:tgtEl>
                                              <p:spTgt spid="36"/>
                                            </p:tgtEl>
                                            <p:attrNameLst>
                                              <p:attrName>ppt_x</p:attrName>
                                            </p:attrNameLst>
                                          </p:cBhvr>
                                          <p:tavLst>
                                            <p:tav tm="0">
                                              <p:val>
                                                <p:strVal val="1+#ppt_w/2"/>
                                              </p:val>
                                            </p:tav>
                                            <p:tav tm="100000">
                                              <p:val>
                                                <p:strVal val="#ppt_x"/>
                                              </p:val>
                                            </p:tav>
                                          </p:tavLst>
                                        </p:anim>
                                        <p:anim calcmode="lin" valueType="num">
                                          <p:cBhvr additive="base">
                                            <p:cTn id="73" dur="20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2" presetClass="entr" presetSubtype="1" fill="hold" grpId="0" nodeType="clickEffect">
                                      <p:stCondLst>
                                        <p:cond delay="0"/>
                                      </p:stCondLst>
                                      <p:childTnLst>
                                        <p:set>
                                          <p:cBhvr>
                                            <p:cTn id="77" dur="1" fill="hold">
                                              <p:stCondLst>
                                                <p:cond delay="0"/>
                                              </p:stCondLst>
                                            </p:cTn>
                                            <p:tgtEl>
                                              <p:spTgt spid="77"/>
                                            </p:tgtEl>
                                            <p:attrNameLst>
                                              <p:attrName>style.visibility</p:attrName>
                                            </p:attrNameLst>
                                          </p:cBhvr>
                                          <p:to>
                                            <p:strVal val="visible"/>
                                          </p:to>
                                        </p:set>
                                        <p:animEffect transition="in" filter="wipe(up)">
                                          <p:cBhvr>
                                            <p:cTn id="78" dur="500"/>
                                            <p:tgtEl>
                                              <p:spTgt spid="77"/>
                                            </p:tgtEl>
                                          </p:cBhvr>
                                        </p:animEffect>
                                      </p:childTnLst>
                                    </p:cTn>
                                  </p:par>
                                </p:childTnLst>
                              </p:cTn>
                            </p:par>
                            <p:par>
                              <p:cTn id="79" fill="hold">
                                <p:stCondLst>
                                  <p:cond delay="500"/>
                                </p:stCondLst>
                                <p:childTnLst>
                                  <p:par>
                                    <p:cTn id="80" presetID="10" presetClass="entr" presetSubtype="0" fill="hold" nodeType="afterEffect">
                                      <p:stCondLst>
                                        <p:cond delay="0"/>
                                      </p:stCondLst>
                                      <p:childTnLst>
                                        <p:set>
                                          <p:cBhvr>
                                            <p:cTn id="81" dur="1" fill="hold">
                                              <p:stCondLst>
                                                <p:cond delay="0"/>
                                              </p:stCondLst>
                                            </p:cTn>
                                            <p:tgtEl>
                                              <p:spTgt spid="42"/>
                                            </p:tgtEl>
                                            <p:attrNameLst>
                                              <p:attrName>style.visibility</p:attrName>
                                            </p:attrNameLst>
                                          </p:cBhvr>
                                          <p:to>
                                            <p:strVal val="visible"/>
                                          </p:to>
                                        </p:set>
                                        <p:animEffect transition="in" filter="fade">
                                          <p:cBhvr>
                                            <p:cTn id="82" dur="500"/>
                                            <p:tgtEl>
                                              <p:spTgt spid="42"/>
                                            </p:tgtEl>
                                          </p:cBhvr>
                                        </p:animEffect>
                                      </p:childTnLst>
                                    </p:cTn>
                                  </p:par>
                                  <p:par>
                                    <p:cTn id="83" presetID="42" presetClass="entr" presetSubtype="0" fill="hold" grpId="0" nodeType="withEffect">
                                      <p:stCondLst>
                                        <p:cond delay="0"/>
                                      </p:stCondLst>
                                      <p:childTnLst>
                                        <p:set>
                                          <p:cBhvr>
                                            <p:cTn id="84" dur="1" fill="hold">
                                              <p:stCondLst>
                                                <p:cond delay="0"/>
                                              </p:stCondLst>
                                            </p:cTn>
                                            <p:tgtEl>
                                              <p:spTgt spid="81"/>
                                            </p:tgtEl>
                                            <p:attrNameLst>
                                              <p:attrName>style.visibility</p:attrName>
                                            </p:attrNameLst>
                                          </p:cBhvr>
                                          <p:to>
                                            <p:strVal val="visible"/>
                                          </p:to>
                                        </p:set>
                                        <p:animEffect transition="in" filter="fade">
                                          <p:cBhvr>
                                            <p:cTn id="85" dur="1000"/>
                                            <p:tgtEl>
                                              <p:spTgt spid="81"/>
                                            </p:tgtEl>
                                          </p:cBhvr>
                                        </p:animEffect>
                                        <p:anim calcmode="lin" valueType="num">
                                          <p:cBhvr>
                                            <p:cTn id="86" dur="1000" fill="hold"/>
                                            <p:tgtEl>
                                              <p:spTgt spid="81"/>
                                            </p:tgtEl>
                                            <p:attrNameLst>
                                              <p:attrName>ppt_x</p:attrName>
                                            </p:attrNameLst>
                                          </p:cBhvr>
                                          <p:tavLst>
                                            <p:tav tm="0">
                                              <p:val>
                                                <p:strVal val="#ppt_x"/>
                                              </p:val>
                                            </p:tav>
                                            <p:tav tm="100000">
                                              <p:val>
                                                <p:strVal val="#ppt_x"/>
                                              </p:val>
                                            </p:tav>
                                          </p:tavLst>
                                        </p:anim>
                                        <p:anim calcmode="lin" valueType="num">
                                          <p:cBhvr>
                                            <p:cTn id="87" dur="1000" fill="hold"/>
                                            <p:tgtEl>
                                              <p:spTgt spid="81"/>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8" fill="hold" nodeType="clickEffect">
                                      <p:stCondLst>
                                        <p:cond delay="0"/>
                                      </p:stCondLst>
                                      <p:childTnLst>
                                        <p:set>
                                          <p:cBhvr>
                                            <p:cTn id="91" dur="1" fill="hold">
                                              <p:stCondLst>
                                                <p:cond delay="0"/>
                                              </p:stCondLst>
                                            </p:cTn>
                                            <p:tgtEl>
                                              <p:spTgt spid="44"/>
                                            </p:tgtEl>
                                            <p:attrNameLst>
                                              <p:attrName>style.visibility</p:attrName>
                                            </p:attrNameLst>
                                          </p:cBhvr>
                                          <p:to>
                                            <p:strVal val="visible"/>
                                          </p:to>
                                        </p:set>
                                        <p:anim calcmode="lin" valueType="num">
                                          <p:cBhvr additive="base">
                                            <p:cTn id="92" dur="2000" fill="hold"/>
                                            <p:tgtEl>
                                              <p:spTgt spid="44"/>
                                            </p:tgtEl>
                                            <p:attrNameLst>
                                              <p:attrName>ppt_x</p:attrName>
                                            </p:attrNameLst>
                                          </p:cBhvr>
                                          <p:tavLst>
                                            <p:tav tm="0">
                                              <p:val>
                                                <p:strVal val="0-#ppt_w/2"/>
                                              </p:val>
                                            </p:tav>
                                            <p:tav tm="100000">
                                              <p:val>
                                                <p:strVal val="#ppt_x"/>
                                              </p:val>
                                            </p:tav>
                                          </p:tavLst>
                                        </p:anim>
                                        <p:anim calcmode="lin" valueType="num">
                                          <p:cBhvr additive="base">
                                            <p:cTn id="93" dur="20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 presetClass="entr" presetSubtype="8" fill="hold" nodeType="clickEffect">
                                      <p:stCondLst>
                                        <p:cond delay="0"/>
                                      </p:stCondLst>
                                      <p:childTnLst>
                                        <p:set>
                                          <p:cBhvr>
                                            <p:cTn id="97" dur="1" fill="hold">
                                              <p:stCondLst>
                                                <p:cond delay="0"/>
                                              </p:stCondLst>
                                            </p:cTn>
                                            <p:tgtEl>
                                              <p:spTgt spid="51"/>
                                            </p:tgtEl>
                                            <p:attrNameLst>
                                              <p:attrName>style.visibility</p:attrName>
                                            </p:attrNameLst>
                                          </p:cBhvr>
                                          <p:to>
                                            <p:strVal val="visible"/>
                                          </p:to>
                                        </p:set>
                                        <p:anim calcmode="lin" valueType="num">
                                          <p:cBhvr additive="base">
                                            <p:cTn id="98" dur="2000" fill="hold"/>
                                            <p:tgtEl>
                                              <p:spTgt spid="51"/>
                                            </p:tgtEl>
                                            <p:attrNameLst>
                                              <p:attrName>ppt_x</p:attrName>
                                            </p:attrNameLst>
                                          </p:cBhvr>
                                          <p:tavLst>
                                            <p:tav tm="0">
                                              <p:val>
                                                <p:strVal val="0-#ppt_w/2"/>
                                              </p:val>
                                            </p:tav>
                                            <p:tav tm="100000">
                                              <p:val>
                                                <p:strVal val="#ppt_x"/>
                                              </p:val>
                                            </p:tav>
                                          </p:tavLst>
                                        </p:anim>
                                        <p:anim calcmode="lin" valueType="num">
                                          <p:cBhvr additive="base">
                                            <p:cTn id="99" dur="2000" fill="hold"/>
                                            <p:tgtEl>
                                              <p:spTgt spid="51"/>
                                            </p:tgtEl>
                                            <p:attrNameLst>
                                              <p:attrName>ppt_y</p:attrName>
                                            </p:attrNameLst>
                                          </p:cBhvr>
                                          <p:tavLst>
                                            <p:tav tm="0">
                                              <p:val>
                                                <p:strVal val="#ppt_y"/>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2" presetClass="entr" presetSubtype="8" fill="hold" nodeType="clickEffect">
                                      <p:stCondLst>
                                        <p:cond delay="0"/>
                                      </p:stCondLst>
                                      <p:childTnLst>
                                        <p:set>
                                          <p:cBhvr>
                                            <p:cTn id="103" dur="1" fill="hold">
                                              <p:stCondLst>
                                                <p:cond delay="0"/>
                                              </p:stCondLst>
                                            </p:cTn>
                                            <p:tgtEl>
                                              <p:spTgt spid="45"/>
                                            </p:tgtEl>
                                            <p:attrNameLst>
                                              <p:attrName>style.visibility</p:attrName>
                                            </p:attrNameLst>
                                          </p:cBhvr>
                                          <p:to>
                                            <p:strVal val="visible"/>
                                          </p:to>
                                        </p:set>
                                        <p:anim calcmode="lin" valueType="num">
                                          <p:cBhvr additive="base">
                                            <p:cTn id="104" dur="2000" fill="hold"/>
                                            <p:tgtEl>
                                              <p:spTgt spid="45"/>
                                            </p:tgtEl>
                                            <p:attrNameLst>
                                              <p:attrName>ppt_x</p:attrName>
                                            </p:attrNameLst>
                                          </p:cBhvr>
                                          <p:tavLst>
                                            <p:tav tm="0">
                                              <p:val>
                                                <p:strVal val="0-#ppt_w/2"/>
                                              </p:val>
                                            </p:tav>
                                            <p:tav tm="100000">
                                              <p:val>
                                                <p:strVal val="#ppt_x"/>
                                              </p:val>
                                            </p:tav>
                                          </p:tavLst>
                                        </p:anim>
                                        <p:anim calcmode="lin" valueType="num">
                                          <p:cBhvr additive="base">
                                            <p:cTn id="105" dur="20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2" presetClass="entr" presetSubtype="8" fill="hold" nodeType="clickEffect">
                                      <p:stCondLst>
                                        <p:cond delay="0"/>
                                      </p:stCondLst>
                                      <p:childTnLst>
                                        <p:set>
                                          <p:cBhvr>
                                            <p:cTn id="109" dur="1" fill="hold">
                                              <p:stCondLst>
                                                <p:cond delay="0"/>
                                              </p:stCondLst>
                                            </p:cTn>
                                            <p:tgtEl>
                                              <p:spTgt spid="48"/>
                                            </p:tgtEl>
                                            <p:attrNameLst>
                                              <p:attrName>style.visibility</p:attrName>
                                            </p:attrNameLst>
                                          </p:cBhvr>
                                          <p:to>
                                            <p:strVal val="visible"/>
                                          </p:to>
                                        </p:set>
                                        <p:anim calcmode="lin" valueType="num">
                                          <p:cBhvr additive="base">
                                            <p:cTn id="110" dur="2000" fill="hold"/>
                                            <p:tgtEl>
                                              <p:spTgt spid="48"/>
                                            </p:tgtEl>
                                            <p:attrNameLst>
                                              <p:attrName>ppt_x</p:attrName>
                                            </p:attrNameLst>
                                          </p:cBhvr>
                                          <p:tavLst>
                                            <p:tav tm="0">
                                              <p:val>
                                                <p:strVal val="0-#ppt_w/2"/>
                                              </p:val>
                                            </p:tav>
                                            <p:tav tm="100000">
                                              <p:val>
                                                <p:strVal val="#ppt_x"/>
                                              </p:val>
                                            </p:tav>
                                          </p:tavLst>
                                        </p:anim>
                                        <p:anim calcmode="lin" valueType="num">
                                          <p:cBhvr additive="base">
                                            <p:cTn id="111" dur="2000" fill="hold"/>
                                            <p:tgtEl>
                                              <p:spTgt spid="48"/>
                                            </p:tgtEl>
                                            <p:attrNameLst>
                                              <p:attrName>ppt_y</p:attrName>
                                            </p:attrNameLst>
                                          </p:cBhvr>
                                          <p:tavLst>
                                            <p:tav tm="0">
                                              <p:val>
                                                <p:strVal val="#ppt_y"/>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22" presetClass="entr" presetSubtype="4" fill="hold" grpId="0" nodeType="clickEffect">
                                      <p:stCondLst>
                                        <p:cond delay="0"/>
                                      </p:stCondLst>
                                      <p:childTnLst>
                                        <p:set>
                                          <p:cBhvr>
                                            <p:cTn id="115" dur="1" fill="hold">
                                              <p:stCondLst>
                                                <p:cond delay="0"/>
                                              </p:stCondLst>
                                            </p:cTn>
                                            <p:tgtEl>
                                              <p:spTgt spid="75"/>
                                            </p:tgtEl>
                                            <p:attrNameLst>
                                              <p:attrName>style.visibility</p:attrName>
                                            </p:attrNameLst>
                                          </p:cBhvr>
                                          <p:to>
                                            <p:strVal val="visible"/>
                                          </p:to>
                                        </p:set>
                                        <p:animEffect transition="in" filter="wipe(down)">
                                          <p:cBhvr>
                                            <p:cTn id="116" dur="500"/>
                                            <p:tgtEl>
                                              <p:spTgt spid="75"/>
                                            </p:tgtEl>
                                          </p:cBhvr>
                                        </p:animEffect>
                                      </p:childTnLst>
                                    </p:cTn>
                                  </p:par>
                                </p:childTnLst>
                              </p:cTn>
                            </p:par>
                            <p:par>
                              <p:cTn id="117" fill="hold">
                                <p:stCondLst>
                                  <p:cond delay="500"/>
                                </p:stCondLst>
                                <p:childTnLst>
                                  <p:par>
                                    <p:cTn id="118" presetID="10" presetClass="entr" presetSubtype="0" fill="hold" nodeType="afterEffect">
                                      <p:stCondLst>
                                        <p:cond delay="0"/>
                                      </p:stCondLst>
                                      <p:childTnLst>
                                        <p:set>
                                          <p:cBhvr>
                                            <p:cTn id="119" dur="1" fill="hold">
                                              <p:stCondLst>
                                                <p:cond delay="0"/>
                                              </p:stCondLst>
                                            </p:cTn>
                                            <p:tgtEl>
                                              <p:spTgt spid="58"/>
                                            </p:tgtEl>
                                            <p:attrNameLst>
                                              <p:attrName>style.visibility</p:attrName>
                                            </p:attrNameLst>
                                          </p:cBhvr>
                                          <p:to>
                                            <p:strVal val="visible"/>
                                          </p:to>
                                        </p:set>
                                        <p:animEffect transition="in" filter="fade">
                                          <p:cBhvr>
                                            <p:cTn id="120" dur="500"/>
                                            <p:tgtEl>
                                              <p:spTgt spid="58"/>
                                            </p:tgtEl>
                                          </p:cBhvr>
                                        </p:animEffect>
                                      </p:childTnLst>
                                    </p:cTn>
                                  </p:par>
                                  <p:par>
                                    <p:cTn id="121" presetID="42" presetClass="entr" presetSubtype="0" fill="hold" grpId="0" nodeType="withEffect">
                                      <p:stCondLst>
                                        <p:cond delay="0"/>
                                      </p:stCondLst>
                                      <p:childTnLst>
                                        <p:set>
                                          <p:cBhvr>
                                            <p:cTn id="122" dur="1" fill="hold">
                                              <p:stCondLst>
                                                <p:cond delay="0"/>
                                              </p:stCondLst>
                                            </p:cTn>
                                            <p:tgtEl>
                                              <p:spTgt spid="79"/>
                                            </p:tgtEl>
                                            <p:attrNameLst>
                                              <p:attrName>style.visibility</p:attrName>
                                            </p:attrNameLst>
                                          </p:cBhvr>
                                          <p:to>
                                            <p:strVal val="visible"/>
                                          </p:to>
                                        </p:set>
                                        <p:animEffect transition="in" filter="fade">
                                          <p:cBhvr>
                                            <p:cTn id="123" dur="1000"/>
                                            <p:tgtEl>
                                              <p:spTgt spid="79"/>
                                            </p:tgtEl>
                                          </p:cBhvr>
                                        </p:animEffect>
                                        <p:anim calcmode="lin" valueType="num">
                                          <p:cBhvr>
                                            <p:cTn id="124" dur="1000" fill="hold"/>
                                            <p:tgtEl>
                                              <p:spTgt spid="79"/>
                                            </p:tgtEl>
                                            <p:attrNameLst>
                                              <p:attrName>ppt_x</p:attrName>
                                            </p:attrNameLst>
                                          </p:cBhvr>
                                          <p:tavLst>
                                            <p:tav tm="0">
                                              <p:val>
                                                <p:strVal val="#ppt_x"/>
                                              </p:val>
                                            </p:tav>
                                            <p:tav tm="100000">
                                              <p:val>
                                                <p:strVal val="#ppt_x"/>
                                              </p:val>
                                            </p:tav>
                                          </p:tavLst>
                                        </p:anim>
                                        <p:anim calcmode="lin" valueType="num">
                                          <p:cBhvr>
                                            <p:cTn id="125" dur="1000" fill="hold"/>
                                            <p:tgtEl>
                                              <p:spTgt spid="79"/>
                                            </p:tgtEl>
                                            <p:attrNameLst>
                                              <p:attrName>ppt_y</p:attrName>
                                            </p:attrNameLst>
                                          </p:cBhvr>
                                          <p:tavLst>
                                            <p:tav tm="0">
                                              <p:val>
                                                <p:strVal val="#ppt_y+.1"/>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2" presetClass="entr" presetSubtype="8" fill="hold" nodeType="clickEffect">
                                      <p:stCondLst>
                                        <p:cond delay="0"/>
                                      </p:stCondLst>
                                      <p:childTnLst>
                                        <p:set>
                                          <p:cBhvr>
                                            <p:cTn id="129" dur="1" fill="hold">
                                              <p:stCondLst>
                                                <p:cond delay="0"/>
                                              </p:stCondLst>
                                            </p:cTn>
                                            <p:tgtEl>
                                              <p:spTgt spid="60"/>
                                            </p:tgtEl>
                                            <p:attrNameLst>
                                              <p:attrName>style.visibility</p:attrName>
                                            </p:attrNameLst>
                                          </p:cBhvr>
                                          <p:to>
                                            <p:strVal val="visible"/>
                                          </p:to>
                                        </p:set>
                                        <p:anim calcmode="lin" valueType="num">
                                          <p:cBhvr additive="base">
                                            <p:cTn id="130" dur="2000" fill="hold"/>
                                            <p:tgtEl>
                                              <p:spTgt spid="60"/>
                                            </p:tgtEl>
                                            <p:attrNameLst>
                                              <p:attrName>ppt_x</p:attrName>
                                            </p:attrNameLst>
                                          </p:cBhvr>
                                          <p:tavLst>
                                            <p:tav tm="0">
                                              <p:val>
                                                <p:strVal val="0-#ppt_w/2"/>
                                              </p:val>
                                            </p:tav>
                                            <p:tav tm="100000">
                                              <p:val>
                                                <p:strVal val="#ppt_x"/>
                                              </p:val>
                                            </p:tav>
                                          </p:tavLst>
                                        </p:anim>
                                        <p:anim calcmode="lin" valueType="num">
                                          <p:cBhvr additive="base">
                                            <p:cTn id="131" dur="2000" fill="hold"/>
                                            <p:tgtEl>
                                              <p:spTgt spid="60"/>
                                            </p:tgtEl>
                                            <p:attrNameLst>
                                              <p:attrName>ppt_y</p:attrName>
                                            </p:attrNameLst>
                                          </p:cBhvr>
                                          <p:tavLst>
                                            <p:tav tm="0">
                                              <p:val>
                                                <p:strVal val="#ppt_y"/>
                                              </p:val>
                                            </p:tav>
                                            <p:tav tm="100000">
                                              <p:val>
                                                <p:strVal val="#ppt_y"/>
                                              </p:val>
                                            </p:tav>
                                          </p:tavLst>
                                        </p:anim>
                                      </p:childTnLst>
                                    </p:cTn>
                                  </p:par>
                                </p:childTnLst>
                              </p:cTn>
                            </p:par>
                          </p:childTnLst>
                        </p:cTn>
                      </p:par>
                      <p:par>
                        <p:cTn id="132" fill="hold">
                          <p:stCondLst>
                            <p:cond delay="indefinite"/>
                          </p:stCondLst>
                          <p:childTnLst>
                            <p:par>
                              <p:cTn id="133" fill="hold">
                                <p:stCondLst>
                                  <p:cond delay="0"/>
                                </p:stCondLst>
                                <p:childTnLst>
                                  <p:par>
                                    <p:cTn id="134" presetID="2" presetClass="entr" presetSubtype="8" fill="hold" nodeType="clickEffect">
                                      <p:stCondLst>
                                        <p:cond delay="0"/>
                                      </p:stCondLst>
                                      <p:childTnLst>
                                        <p:set>
                                          <p:cBhvr>
                                            <p:cTn id="135" dur="1" fill="hold">
                                              <p:stCondLst>
                                                <p:cond delay="0"/>
                                              </p:stCondLst>
                                            </p:cTn>
                                            <p:tgtEl>
                                              <p:spTgt spid="61"/>
                                            </p:tgtEl>
                                            <p:attrNameLst>
                                              <p:attrName>style.visibility</p:attrName>
                                            </p:attrNameLst>
                                          </p:cBhvr>
                                          <p:to>
                                            <p:strVal val="visible"/>
                                          </p:to>
                                        </p:set>
                                        <p:anim calcmode="lin" valueType="num">
                                          <p:cBhvr additive="base">
                                            <p:cTn id="136" dur="2000" fill="hold"/>
                                            <p:tgtEl>
                                              <p:spTgt spid="61"/>
                                            </p:tgtEl>
                                            <p:attrNameLst>
                                              <p:attrName>ppt_x</p:attrName>
                                            </p:attrNameLst>
                                          </p:cBhvr>
                                          <p:tavLst>
                                            <p:tav tm="0">
                                              <p:val>
                                                <p:strVal val="0-#ppt_w/2"/>
                                              </p:val>
                                            </p:tav>
                                            <p:tav tm="100000">
                                              <p:val>
                                                <p:strVal val="#ppt_x"/>
                                              </p:val>
                                            </p:tav>
                                          </p:tavLst>
                                        </p:anim>
                                        <p:anim calcmode="lin" valueType="num">
                                          <p:cBhvr additive="base">
                                            <p:cTn id="137" dur="2000" fill="hold"/>
                                            <p:tgtEl>
                                              <p:spTgt spid="61"/>
                                            </p:tgtEl>
                                            <p:attrNameLst>
                                              <p:attrName>ppt_y</p:attrName>
                                            </p:attrNameLst>
                                          </p:cBhvr>
                                          <p:tavLst>
                                            <p:tav tm="0">
                                              <p:val>
                                                <p:strVal val="#ppt_y"/>
                                              </p:val>
                                            </p:tav>
                                            <p:tav tm="100000">
                                              <p:val>
                                                <p:strVal val="#ppt_y"/>
                                              </p:val>
                                            </p:tav>
                                          </p:tavLst>
                                        </p:anim>
                                      </p:childTnLst>
                                    </p:cTn>
                                  </p:par>
                                </p:childTnLst>
                              </p:cTn>
                            </p:par>
                          </p:childTnLst>
                        </p:cTn>
                      </p:par>
                      <p:par>
                        <p:cTn id="138" fill="hold">
                          <p:stCondLst>
                            <p:cond delay="indefinite"/>
                          </p:stCondLst>
                          <p:childTnLst>
                            <p:par>
                              <p:cTn id="139" fill="hold">
                                <p:stCondLst>
                                  <p:cond delay="0"/>
                                </p:stCondLst>
                                <p:childTnLst>
                                  <p:par>
                                    <p:cTn id="140" presetID="2" presetClass="entr" presetSubtype="8" fill="hold" nodeType="clickEffect">
                                      <p:stCondLst>
                                        <p:cond delay="0"/>
                                      </p:stCondLst>
                                      <p:childTnLst>
                                        <p:set>
                                          <p:cBhvr>
                                            <p:cTn id="141" dur="1" fill="hold">
                                              <p:stCondLst>
                                                <p:cond delay="0"/>
                                              </p:stCondLst>
                                            </p:cTn>
                                            <p:tgtEl>
                                              <p:spTgt spid="64"/>
                                            </p:tgtEl>
                                            <p:attrNameLst>
                                              <p:attrName>style.visibility</p:attrName>
                                            </p:attrNameLst>
                                          </p:cBhvr>
                                          <p:to>
                                            <p:strVal val="visible"/>
                                          </p:to>
                                        </p:set>
                                        <p:anim calcmode="lin" valueType="num">
                                          <p:cBhvr additive="base">
                                            <p:cTn id="142" dur="2000" fill="hold"/>
                                            <p:tgtEl>
                                              <p:spTgt spid="64"/>
                                            </p:tgtEl>
                                            <p:attrNameLst>
                                              <p:attrName>ppt_x</p:attrName>
                                            </p:attrNameLst>
                                          </p:cBhvr>
                                          <p:tavLst>
                                            <p:tav tm="0">
                                              <p:val>
                                                <p:strVal val="0-#ppt_w/2"/>
                                              </p:val>
                                            </p:tav>
                                            <p:tav tm="100000">
                                              <p:val>
                                                <p:strVal val="#ppt_x"/>
                                              </p:val>
                                            </p:tav>
                                          </p:tavLst>
                                        </p:anim>
                                        <p:anim calcmode="lin" valueType="num">
                                          <p:cBhvr additive="base">
                                            <p:cTn id="143" dur="2000" fill="hold"/>
                                            <p:tgtEl>
                                              <p:spTgt spid="64"/>
                                            </p:tgtEl>
                                            <p:attrNameLst>
                                              <p:attrName>ppt_y</p:attrName>
                                            </p:attrNameLst>
                                          </p:cBhvr>
                                          <p:tavLst>
                                            <p:tav tm="0">
                                              <p:val>
                                                <p:strVal val="#ppt_y"/>
                                              </p:val>
                                            </p:tav>
                                            <p:tav tm="100000">
                                              <p:val>
                                                <p:strVal val="#ppt_y"/>
                                              </p:val>
                                            </p:tav>
                                          </p:tavLst>
                                        </p:anim>
                                      </p:childTnLst>
                                    </p:cTn>
                                  </p:par>
                                </p:childTnLst>
                              </p:cTn>
                            </p:par>
                          </p:childTnLst>
                        </p:cTn>
                      </p:par>
                      <p:par>
                        <p:cTn id="144" fill="hold">
                          <p:stCondLst>
                            <p:cond delay="indefinite"/>
                          </p:stCondLst>
                          <p:childTnLst>
                            <p:par>
                              <p:cTn id="145" fill="hold">
                                <p:stCondLst>
                                  <p:cond delay="0"/>
                                </p:stCondLst>
                                <p:childTnLst>
                                  <p:par>
                                    <p:cTn id="146" presetID="2" presetClass="entr" presetSubtype="8" fill="hold" nodeType="clickEffect">
                                      <p:stCondLst>
                                        <p:cond delay="0"/>
                                      </p:stCondLst>
                                      <p:childTnLst>
                                        <p:set>
                                          <p:cBhvr>
                                            <p:cTn id="147" dur="1" fill="hold">
                                              <p:stCondLst>
                                                <p:cond delay="0"/>
                                              </p:stCondLst>
                                            </p:cTn>
                                            <p:tgtEl>
                                              <p:spTgt spid="67"/>
                                            </p:tgtEl>
                                            <p:attrNameLst>
                                              <p:attrName>style.visibility</p:attrName>
                                            </p:attrNameLst>
                                          </p:cBhvr>
                                          <p:to>
                                            <p:strVal val="visible"/>
                                          </p:to>
                                        </p:set>
                                        <p:anim calcmode="lin" valueType="num">
                                          <p:cBhvr additive="base">
                                            <p:cTn id="148" dur="2000" fill="hold"/>
                                            <p:tgtEl>
                                              <p:spTgt spid="67"/>
                                            </p:tgtEl>
                                            <p:attrNameLst>
                                              <p:attrName>ppt_x</p:attrName>
                                            </p:attrNameLst>
                                          </p:cBhvr>
                                          <p:tavLst>
                                            <p:tav tm="0">
                                              <p:val>
                                                <p:strVal val="0-#ppt_w/2"/>
                                              </p:val>
                                            </p:tav>
                                            <p:tav tm="100000">
                                              <p:val>
                                                <p:strVal val="#ppt_x"/>
                                              </p:val>
                                            </p:tav>
                                          </p:tavLst>
                                        </p:anim>
                                        <p:anim calcmode="lin" valueType="num">
                                          <p:cBhvr additive="base">
                                            <p:cTn id="149" dur="2000" fill="hold"/>
                                            <p:tgtEl>
                                              <p:spTgt spid="67"/>
                                            </p:tgtEl>
                                            <p:attrNameLst>
                                              <p:attrName>ppt_y</p:attrName>
                                            </p:attrNameLst>
                                          </p:cBhvr>
                                          <p:tavLst>
                                            <p:tav tm="0">
                                              <p:val>
                                                <p:strVal val="#ppt_y"/>
                                              </p:val>
                                            </p:tav>
                                            <p:tav tm="100000">
                                              <p:val>
                                                <p:strVal val="#ppt_y"/>
                                              </p:val>
                                            </p:tav>
                                          </p:tavLst>
                                        </p:anim>
                                      </p:childTnLst>
                                    </p:cTn>
                                  </p:par>
                                </p:childTnLst>
                              </p:cTn>
                            </p:par>
                          </p:childTnLst>
                        </p:cTn>
                      </p:par>
                      <p:par>
                        <p:cTn id="150" fill="hold">
                          <p:stCondLst>
                            <p:cond delay="indefinite"/>
                          </p:stCondLst>
                          <p:childTnLst>
                            <p:par>
                              <p:cTn id="151" fill="hold">
                                <p:stCondLst>
                                  <p:cond delay="0"/>
                                </p:stCondLst>
                                <p:childTnLst>
                                  <p:par>
                                    <p:cTn id="152" presetID="2" presetClass="entr" presetSubtype="8" fill="hold" nodeType="clickEffect">
                                      <p:stCondLst>
                                        <p:cond delay="0"/>
                                      </p:stCondLst>
                                      <p:childTnLst>
                                        <p:set>
                                          <p:cBhvr>
                                            <p:cTn id="153" dur="1" fill="hold">
                                              <p:stCondLst>
                                                <p:cond delay="0"/>
                                              </p:stCondLst>
                                            </p:cTn>
                                            <p:tgtEl>
                                              <p:spTgt spid="70"/>
                                            </p:tgtEl>
                                            <p:attrNameLst>
                                              <p:attrName>style.visibility</p:attrName>
                                            </p:attrNameLst>
                                          </p:cBhvr>
                                          <p:to>
                                            <p:strVal val="visible"/>
                                          </p:to>
                                        </p:set>
                                        <p:anim calcmode="lin" valueType="num">
                                          <p:cBhvr additive="base">
                                            <p:cTn id="154" dur="2000" fill="hold"/>
                                            <p:tgtEl>
                                              <p:spTgt spid="70"/>
                                            </p:tgtEl>
                                            <p:attrNameLst>
                                              <p:attrName>ppt_x</p:attrName>
                                            </p:attrNameLst>
                                          </p:cBhvr>
                                          <p:tavLst>
                                            <p:tav tm="0">
                                              <p:val>
                                                <p:strVal val="0-#ppt_w/2"/>
                                              </p:val>
                                            </p:tav>
                                            <p:tav tm="100000">
                                              <p:val>
                                                <p:strVal val="#ppt_x"/>
                                              </p:val>
                                            </p:tav>
                                          </p:tavLst>
                                        </p:anim>
                                        <p:anim calcmode="lin" valueType="num">
                                          <p:cBhvr additive="base">
                                            <p:cTn id="155" dur="2000" fill="hold"/>
                                            <p:tgtEl>
                                              <p:spTgt spid="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5" grpId="0" animBg="1"/>
          <p:bldP spid="76" grpId="0" animBg="1"/>
          <p:bldP spid="77" grpId="0" animBg="1"/>
          <p:bldP spid="78" grpId="0" animBg="1"/>
          <p:bldP spid="79" grpId="0" animBg="1"/>
          <p:bldP spid="80" grpId="0" animBg="1"/>
          <p:bldP spid="81"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32658" y="6458185"/>
            <a:ext cx="18320657" cy="3917033"/>
          </a:xfrm>
          <a:custGeom>
            <a:avLst/>
            <a:gdLst/>
            <a:ahLst/>
            <a:cxnLst/>
            <a:rect l="l" t="t" r="r" b="b"/>
            <a:pathLst>
              <a:path w="14761678" h="3173761">
                <a:moveTo>
                  <a:pt x="0" y="0"/>
                </a:moveTo>
                <a:lnTo>
                  <a:pt x="14761678" y="0"/>
                </a:lnTo>
                <a:lnTo>
                  <a:pt x="14761678" y="3173761"/>
                </a:lnTo>
                <a:lnTo>
                  <a:pt x="0" y="317376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4" name="Freeform 14"/>
          <p:cNvSpPr/>
          <p:nvPr/>
        </p:nvSpPr>
        <p:spPr>
          <a:xfrm>
            <a:off x="-895126" y="-495300"/>
            <a:ext cx="2936185" cy="2811397"/>
          </a:xfrm>
          <a:custGeom>
            <a:avLst/>
            <a:gdLst/>
            <a:ahLst/>
            <a:cxnLst/>
            <a:rect l="l" t="t" r="r" b="b"/>
            <a:pathLst>
              <a:path w="2936185" h="2811397">
                <a:moveTo>
                  <a:pt x="0" y="0"/>
                </a:moveTo>
                <a:lnTo>
                  <a:pt x="2936185" y="0"/>
                </a:lnTo>
                <a:lnTo>
                  <a:pt x="2936185" y="2811398"/>
                </a:lnTo>
                <a:lnTo>
                  <a:pt x="0" y="281139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1" name="Hộp Văn bản 10">
            <a:extLst>
              <a:ext uri="{FF2B5EF4-FFF2-40B4-BE49-F238E27FC236}">
                <a16:creationId xmlns:a16="http://schemas.microsoft.com/office/drawing/2014/main" id="{4FC95C79-FF2E-020D-A978-8840A9770898}"/>
              </a:ext>
            </a:extLst>
          </p:cNvPr>
          <p:cNvSpPr txBox="1"/>
          <p:nvPr/>
        </p:nvSpPr>
        <p:spPr>
          <a:xfrm>
            <a:off x="2041059" y="375829"/>
            <a:ext cx="15527048" cy="923330"/>
          </a:xfrm>
          <a:prstGeom prst="rect">
            <a:avLst/>
          </a:prstGeom>
          <a:noFill/>
        </p:spPr>
        <p:txBody>
          <a:bodyPr wrap="square">
            <a:spAutoFit/>
          </a:bodyPr>
          <a:lstStyle/>
          <a:p>
            <a:r>
              <a:rPr lang="vi-VN" sz="5400">
                <a:ea typeface="Calibri" panose="020F0502020204030204" pitchFamily="34" charset="0"/>
                <a:cs typeface="Arial" panose="020B0604020202020204" pitchFamily="34" charset="0"/>
              </a:rPr>
              <a:t>2. Trình bày sơ đồ tư duy trước lớp. </a:t>
            </a:r>
            <a:endParaRPr lang="en-US" sz="5400">
              <a:latin typeface="Arial" panose="020B0604020202020204" pitchFamily="34" charset="0"/>
              <a:cs typeface="Arial" panose="020B0604020202020204" pitchFamily="34" charset="0"/>
            </a:endParaRPr>
          </a:p>
        </p:txBody>
      </p:sp>
      <p:sp>
        <p:nvSpPr>
          <p:cNvPr id="8" name="Freeform 3">
            <a:extLst>
              <a:ext uri="{FF2B5EF4-FFF2-40B4-BE49-F238E27FC236}">
                <a16:creationId xmlns:a16="http://schemas.microsoft.com/office/drawing/2014/main" id="{6AD83012-F0D2-24DF-8883-17DE9DED609B}"/>
              </a:ext>
            </a:extLst>
          </p:cNvPr>
          <p:cNvSpPr/>
          <p:nvPr/>
        </p:nvSpPr>
        <p:spPr>
          <a:xfrm>
            <a:off x="13425215" y="3828815"/>
            <a:ext cx="3541035" cy="5620691"/>
          </a:xfrm>
          <a:custGeom>
            <a:avLst/>
            <a:gdLst/>
            <a:ahLst/>
            <a:cxnLst/>
            <a:rect l="l" t="t" r="r" b="b"/>
            <a:pathLst>
              <a:path w="3541035" h="5620691">
                <a:moveTo>
                  <a:pt x="0" y="0"/>
                </a:moveTo>
                <a:lnTo>
                  <a:pt x="3541035" y="0"/>
                </a:lnTo>
                <a:lnTo>
                  <a:pt x="3541035" y="5620690"/>
                </a:lnTo>
                <a:lnTo>
                  <a:pt x="0" y="5620690"/>
                </a:lnTo>
                <a:lnTo>
                  <a:pt x="0" y="0"/>
                </a:lnTo>
                <a:close/>
              </a:path>
            </a:pathLst>
          </a:custGeom>
          <a:blipFill>
            <a:blip r:embed="rId6"/>
            <a:stretch>
              <a:fillRect/>
            </a:stretch>
          </a:blipFill>
        </p:spPr>
        <p:txBody>
          <a:bodyPr/>
          <a:lstStyle/>
          <a:p>
            <a:endParaRPr lang="en-US"/>
          </a:p>
        </p:txBody>
      </p:sp>
      <p:grpSp>
        <p:nvGrpSpPr>
          <p:cNvPr id="10" name="Nhóm 9">
            <a:extLst>
              <a:ext uri="{FF2B5EF4-FFF2-40B4-BE49-F238E27FC236}">
                <a16:creationId xmlns:a16="http://schemas.microsoft.com/office/drawing/2014/main" id="{403B3A7C-05A0-61BD-87BA-332AD735C4E0}"/>
              </a:ext>
            </a:extLst>
          </p:cNvPr>
          <p:cNvGrpSpPr/>
          <p:nvPr/>
        </p:nvGrpSpPr>
        <p:grpSpPr>
          <a:xfrm>
            <a:off x="2604815" y="1998317"/>
            <a:ext cx="10744200" cy="6529736"/>
            <a:chOff x="2804476" y="2214416"/>
            <a:chExt cx="9006524" cy="5367484"/>
          </a:xfrm>
        </p:grpSpPr>
        <p:sp>
          <p:nvSpPr>
            <p:cNvPr id="7" name="Freeform 2">
              <a:extLst>
                <a:ext uri="{FF2B5EF4-FFF2-40B4-BE49-F238E27FC236}">
                  <a16:creationId xmlns:a16="http://schemas.microsoft.com/office/drawing/2014/main" id="{AF70DADF-AE99-8E23-7083-6EE5BEC7C802}"/>
                </a:ext>
              </a:extLst>
            </p:cNvPr>
            <p:cNvSpPr/>
            <p:nvPr/>
          </p:nvSpPr>
          <p:spPr>
            <a:xfrm>
              <a:off x="2804476" y="2214416"/>
              <a:ext cx="9006524" cy="5367484"/>
            </a:xfrm>
            <a:custGeom>
              <a:avLst/>
              <a:gdLst/>
              <a:ahLst/>
              <a:cxnLst/>
              <a:rect l="l" t="t" r="r" b="b"/>
              <a:pathLst>
                <a:path w="8249050" h="4609157">
                  <a:moveTo>
                    <a:pt x="0" y="0"/>
                  </a:moveTo>
                  <a:lnTo>
                    <a:pt x="8249050" y="0"/>
                  </a:lnTo>
                  <a:lnTo>
                    <a:pt x="8249050" y="4609157"/>
                  </a:lnTo>
                  <a:lnTo>
                    <a:pt x="0" y="460915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9" name="Hình chữ nhật 8">
              <a:extLst>
                <a:ext uri="{FF2B5EF4-FFF2-40B4-BE49-F238E27FC236}">
                  <a16:creationId xmlns:a16="http://schemas.microsoft.com/office/drawing/2014/main" id="{BB283F86-5AA8-B46F-5C65-C8C53828AE57}"/>
                </a:ext>
              </a:extLst>
            </p:cNvPr>
            <p:cNvSpPr/>
            <p:nvPr/>
          </p:nvSpPr>
          <p:spPr>
            <a:xfrm>
              <a:off x="3429000" y="2705100"/>
              <a:ext cx="8077200" cy="4572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Hình ảnh 4">
            <a:extLst>
              <a:ext uri="{FF2B5EF4-FFF2-40B4-BE49-F238E27FC236}">
                <a16:creationId xmlns:a16="http://schemas.microsoft.com/office/drawing/2014/main" id="{501959AA-6E00-BDB1-C90F-349C69031D32}"/>
              </a:ext>
            </a:extLst>
          </p:cNvPr>
          <p:cNvPicPr>
            <a:picLocks noChangeAspect="1"/>
          </p:cNvPicPr>
          <p:nvPr/>
        </p:nvPicPr>
        <p:blipFill>
          <a:blip r:embed="rId9"/>
          <a:stretch>
            <a:fillRect/>
          </a:stretch>
        </p:blipFill>
        <p:spPr>
          <a:xfrm>
            <a:off x="3062015" y="2493319"/>
            <a:ext cx="9923394" cy="5572012"/>
          </a:xfrm>
          <a:prstGeom prst="rect">
            <a:avLst/>
          </a:prstGeom>
        </p:spPr>
      </p:pic>
    </p:spTree>
    <p:extLst>
      <p:ext uri="{BB962C8B-B14F-4D97-AF65-F5344CB8AC3E}">
        <p14:creationId xmlns:p14="http://schemas.microsoft.com/office/powerpoint/2010/main" val="397297125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32658" y="6458185"/>
            <a:ext cx="18320657" cy="3917033"/>
          </a:xfrm>
          <a:custGeom>
            <a:avLst/>
            <a:gdLst/>
            <a:ahLst/>
            <a:cxnLst/>
            <a:rect l="l" t="t" r="r" b="b"/>
            <a:pathLst>
              <a:path w="14761678" h="3173761">
                <a:moveTo>
                  <a:pt x="0" y="0"/>
                </a:moveTo>
                <a:lnTo>
                  <a:pt x="14761678" y="0"/>
                </a:lnTo>
                <a:lnTo>
                  <a:pt x="14761678" y="3173761"/>
                </a:lnTo>
                <a:lnTo>
                  <a:pt x="0" y="317376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4" name="Freeform 14"/>
          <p:cNvSpPr/>
          <p:nvPr/>
        </p:nvSpPr>
        <p:spPr>
          <a:xfrm>
            <a:off x="-990600" y="-495300"/>
            <a:ext cx="2936185" cy="2811397"/>
          </a:xfrm>
          <a:custGeom>
            <a:avLst/>
            <a:gdLst/>
            <a:ahLst/>
            <a:cxnLst/>
            <a:rect l="l" t="t" r="r" b="b"/>
            <a:pathLst>
              <a:path w="2936185" h="2811397">
                <a:moveTo>
                  <a:pt x="0" y="0"/>
                </a:moveTo>
                <a:lnTo>
                  <a:pt x="2936185" y="0"/>
                </a:lnTo>
                <a:lnTo>
                  <a:pt x="2936185" y="2811398"/>
                </a:lnTo>
                <a:lnTo>
                  <a:pt x="0" y="281139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10" name="Nhóm 9">
            <a:extLst>
              <a:ext uri="{FF2B5EF4-FFF2-40B4-BE49-F238E27FC236}">
                <a16:creationId xmlns:a16="http://schemas.microsoft.com/office/drawing/2014/main" id="{403B3A7C-05A0-61BD-87BA-332AD735C4E0}"/>
              </a:ext>
            </a:extLst>
          </p:cNvPr>
          <p:cNvGrpSpPr/>
          <p:nvPr/>
        </p:nvGrpSpPr>
        <p:grpSpPr>
          <a:xfrm>
            <a:off x="2667000" y="1409700"/>
            <a:ext cx="12649200" cy="7239000"/>
            <a:chOff x="2804476" y="2214416"/>
            <a:chExt cx="9006524" cy="5367484"/>
          </a:xfrm>
        </p:grpSpPr>
        <p:sp>
          <p:nvSpPr>
            <p:cNvPr id="7" name="Freeform 2">
              <a:extLst>
                <a:ext uri="{FF2B5EF4-FFF2-40B4-BE49-F238E27FC236}">
                  <a16:creationId xmlns:a16="http://schemas.microsoft.com/office/drawing/2014/main" id="{AF70DADF-AE99-8E23-7083-6EE5BEC7C802}"/>
                </a:ext>
              </a:extLst>
            </p:cNvPr>
            <p:cNvSpPr/>
            <p:nvPr/>
          </p:nvSpPr>
          <p:spPr>
            <a:xfrm>
              <a:off x="2804476" y="2214416"/>
              <a:ext cx="9006524" cy="5367484"/>
            </a:xfrm>
            <a:custGeom>
              <a:avLst/>
              <a:gdLst/>
              <a:ahLst/>
              <a:cxnLst/>
              <a:rect l="l" t="t" r="r" b="b"/>
              <a:pathLst>
                <a:path w="8249050" h="4609157">
                  <a:moveTo>
                    <a:pt x="0" y="0"/>
                  </a:moveTo>
                  <a:lnTo>
                    <a:pt x="8249050" y="0"/>
                  </a:lnTo>
                  <a:lnTo>
                    <a:pt x="8249050" y="4609157"/>
                  </a:lnTo>
                  <a:lnTo>
                    <a:pt x="0" y="460915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9" name="Hình chữ nhật 8">
              <a:extLst>
                <a:ext uri="{FF2B5EF4-FFF2-40B4-BE49-F238E27FC236}">
                  <a16:creationId xmlns:a16="http://schemas.microsoft.com/office/drawing/2014/main" id="{BB283F86-5AA8-B46F-5C65-C8C53828AE57}"/>
                </a:ext>
              </a:extLst>
            </p:cNvPr>
            <p:cNvSpPr/>
            <p:nvPr/>
          </p:nvSpPr>
          <p:spPr>
            <a:xfrm>
              <a:off x="3429000" y="2705100"/>
              <a:ext cx="8077200" cy="4572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Hộp Văn bản 5">
            <a:extLst>
              <a:ext uri="{FF2B5EF4-FFF2-40B4-BE49-F238E27FC236}">
                <a16:creationId xmlns:a16="http://schemas.microsoft.com/office/drawing/2014/main" id="{EE4AB31F-B44F-68E8-0D82-A7D8D4D0C4D8}"/>
              </a:ext>
            </a:extLst>
          </p:cNvPr>
          <p:cNvSpPr txBox="1"/>
          <p:nvPr/>
        </p:nvSpPr>
        <p:spPr>
          <a:xfrm>
            <a:off x="3399876" y="2188845"/>
            <a:ext cx="11154324" cy="5909310"/>
          </a:xfrm>
          <a:prstGeom prst="rect">
            <a:avLst/>
          </a:prstGeom>
          <a:noFill/>
        </p:spPr>
        <p:txBody>
          <a:bodyPr wrap="square">
            <a:spAutoFit/>
          </a:bodyPr>
          <a:lstStyle/>
          <a:p>
            <a:pPr algn="just"/>
            <a:r>
              <a:rPr lang="vi-VN" sz="5400" i="1">
                <a:effectLst/>
                <a:latin typeface="Times New Roman" panose="02020603050405020304" pitchFamily="18" charset="0"/>
                <a:ea typeface="Calibri" panose="020F0502020204030204" pitchFamily="34" charset="0"/>
              </a:rPr>
              <a:t>	</a:t>
            </a:r>
            <a:r>
              <a:rPr lang="en-US" sz="5400" i="1">
                <a:effectLst/>
                <a:latin typeface="Times New Roman" panose="02020603050405020304" pitchFamily="18" charset="0"/>
                <a:ea typeface="Calibri" panose="020F0502020204030204" pitchFamily="34" charset="0"/>
              </a:rPr>
              <a:t>Thể hiện cảm xúc cần phù hợp với tình huống giao tiếp. Những cảm xúc như buồn, tức giận, lo lắng là những cảm xúc có khả năng mang đến nhiều điều không mong muốn trong cuộc sống của chúng ta và chúng ta cần biết kiểm soát chúng.</a:t>
            </a:r>
            <a:endParaRPr lang="en-US" sz="5400"/>
          </a:p>
        </p:txBody>
      </p:sp>
    </p:spTree>
    <p:extLst>
      <p:ext uri="{BB962C8B-B14F-4D97-AF65-F5344CB8AC3E}">
        <p14:creationId xmlns:p14="http://schemas.microsoft.com/office/powerpoint/2010/main" val="207510021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100"/>
                                  </p:iterate>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4F5F2"/>
        </a:solidFill>
        <a:effectLst/>
      </p:bgPr>
    </p:bg>
    <p:spTree>
      <p:nvGrpSpPr>
        <p:cNvPr id="1" name=""/>
        <p:cNvGrpSpPr/>
        <p:nvPr/>
      </p:nvGrpSpPr>
      <p:grpSpPr>
        <a:xfrm>
          <a:off x="0" y="0"/>
          <a:ext cx="0" cy="0"/>
          <a:chOff x="0" y="0"/>
          <a:chExt cx="0" cy="0"/>
        </a:xfrm>
      </p:grpSpPr>
      <p:sp>
        <p:nvSpPr>
          <p:cNvPr id="2" name="Freeform 2"/>
          <p:cNvSpPr/>
          <p:nvPr/>
        </p:nvSpPr>
        <p:spPr>
          <a:xfrm>
            <a:off x="1763161" y="8201472"/>
            <a:ext cx="14761678" cy="3173761"/>
          </a:xfrm>
          <a:custGeom>
            <a:avLst/>
            <a:gdLst/>
            <a:ahLst/>
            <a:cxnLst/>
            <a:rect l="l" t="t" r="r" b="b"/>
            <a:pathLst>
              <a:path w="14761678" h="3173761">
                <a:moveTo>
                  <a:pt x="0" y="0"/>
                </a:moveTo>
                <a:lnTo>
                  <a:pt x="14761678" y="0"/>
                </a:lnTo>
                <a:lnTo>
                  <a:pt x="14761678" y="3173760"/>
                </a:lnTo>
                <a:lnTo>
                  <a:pt x="0" y="31737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763161" y="8370986"/>
            <a:ext cx="14761678" cy="3173761"/>
          </a:xfrm>
          <a:custGeom>
            <a:avLst/>
            <a:gdLst/>
            <a:ahLst/>
            <a:cxnLst/>
            <a:rect l="l" t="t" r="r" b="b"/>
            <a:pathLst>
              <a:path w="14761678" h="3173761">
                <a:moveTo>
                  <a:pt x="0" y="0"/>
                </a:moveTo>
                <a:lnTo>
                  <a:pt x="14761678" y="0"/>
                </a:lnTo>
                <a:lnTo>
                  <a:pt x="14761678" y="3173761"/>
                </a:lnTo>
                <a:lnTo>
                  <a:pt x="0" y="317376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3414105" y="1824582"/>
            <a:ext cx="11459789" cy="6546405"/>
          </a:xfrm>
          <a:custGeom>
            <a:avLst/>
            <a:gdLst/>
            <a:ahLst/>
            <a:cxnLst/>
            <a:rect l="l" t="t" r="r" b="b"/>
            <a:pathLst>
              <a:path w="11459789" h="6546405">
                <a:moveTo>
                  <a:pt x="0" y="0"/>
                </a:moveTo>
                <a:lnTo>
                  <a:pt x="11459790" y="0"/>
                </a:lnTo>
                <a:lnTo>
                  <a:pt x="11459790" y="6546404"/>
                </a:lnTo>
                <a:lnTo>
                  <a:pt x="0" y="654640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735990" y="1870298"/>
            <a:ext cx="2859960" cy="3273202"/>
          </a:xfrm>
          <a:custGeom>
            <a:avLst/>
            <a:gdLst/>
            <a:ahLst/>
            <a:cxnLst/>
            <a:rect l="l" t="t" r="r" b="b"/>
            <a:pathLst>
              <a:path w="2859960" h="3273202">
                <a:moveTo>
                  <a:pt x="0" y="0"/>
                </a:moveTo>
                <a:lnTo>
                  <a:pt x="2859960" y="0"/>
                </a:lnTo>
                <a:lnTo>
                  <a:pt x="2859960" y="3273202"/>
                </a:lnTo>
                <a:lnTo>
                  <a:pt x="0" y="327320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5700326" y="-1080742"/>
            <a:ext cx="3716547" cy="3558594"/>
          </a:xfrm>
          <a:custGeom>
            <a:avLst/>
            <a:gdLst/>
            <a:ahLst/>
            <a:cxnLst/>
            <a:rect l="l" t="t" r="r" b="b"/>
            <a:pathLst>
              <a:path w="3716547" h="3558594">
                <a:moveTo>
                  <a:pt x="0" y="0"/>
                </a:moveTo>
                <a:lnTo>
                  <a:pt x="3716547" y="0"/>
                </a:lnTo>
                <a:lnTo>
                  <a:pt x="3716547" y="3558594"/>
                </a:lnTo>
                <a:lnTo>
                  <a:pt x="0" y="355859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023854" y="7404833"/>
            <a:ext cx="4840393" cy="3706934"/>
          </a:xfrm>
          <a:custGeom>
            <a:avLst/>
            <a:gdLst/>
            <a:ahLst/>
            <a:cxnLst/>
            <a:rect l="l" t="t" r="r" b="b"/>
            <a:pathLst>
              <a:path w="4840393" h="3706934">
                <a:moveTo>
                  <a:pt x="0" y="0"/>
                </a:moveTo>
                <a:lnTo>
                  <a:pt x="4840393" y="0"/>
                </a:lnTo>
                <a:lnTo>
                  <a:pt x="4840393" y="3706934"/>
                </a:lnTo>
                <a:lnTo>
                  <a:pt x="0" y="370693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flipH="1">
            <a:off x="-1576247" y="7404833"/>
            <a:ext cx="4840393" cy="3706934"/>
          </a:xfrm>
          <a:custGeom>
            <a:avLst/>
            <a:gdLst/>
            <a:ahLst/>
            <a:cxnLst/>
            <a:rect l="l" t="t" r="r" b="b"/>
            <a:pathLst>
              <a:path w="4840393" h="3706934">
                <a:moveTo>
                  <a:pt x="4840393" y="0"/>
                </a:moveTo>
                <a:lnTo>
                  <a:pt x="0" y="0"/>
                </a:lnTo>
                <a:lnTo>
                  <a:pt x="0" y="3706934"/>
                </a:lnTo>
                <a:lnTo>
                  <a:pt x="4840393" y="3706934"/>
                </a:lnTo>
                <a:lnTo>
                  <a:pt x="4840393"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1375661" y="8396523"/>
            <a:ext cx="1496619" cy="1723553"/>
          </a:xfrm>
          <a:custGeom>
            <a:avLst/>
            <a:gdLst/>
            <a:ahLst/>
            <a:cxnLst/>
            <a:rect l="l" t="t" r="r" b="b"/>
            <a:pathLst>
              <a:path w="1496619" h="1723553">
                <a:moveTo>
                  <a:pt x="0" y="0"/>
                </a:moveTo>
                <a:lnTo>
                  <a:pt x="1496619" y="0"/>
                </a:lnTo>
                <a:lnTo>
                  <a:pt x="1496619" y="1723554"/>
                </a:lnTo>
                <a:lnTo>
                  <a:pt x="0" y="1723554"/>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5700326" y="7554926"/>
            <a:ext cx="1496619" cy="1723553"/>
          </a:xfrm>
          <a:custGeom>
            <a:avLst/>
            <a:gdLst/>
            <a:ahLst/>
            <a:cxnLst/>
            <a:rect l="l" t="t" r="r" b="b"/>
            <a:pathLst>
              <a:path w="1496619" h="1723553">
                <a:moveTo>
                  <a:pt x="0" y="0"/>
                </a:moveTo>
                <a:lnTo>
                  <a:pt x="1496619" y="0"/>
                </a:lnTo>
                <a:lnTo>
                  <a:pt x="1496619" y="1723553"/>
                </a:lnTo>
                <a:lnTo>
                  <a:pt x="0" y="1723553"/>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375661" y="657540"/>
            <a:ext cx="2628340" cy="916634"/>
          </a:xfrm>
          <a:custGeom>
            <a:avLst/>
            <a:gdLst/>
            <a:ahLst/>
            <a:cxnLst/>
            <a:rect l="l" t="t" r="r" b="b"/>
            <a:pathLst>
              <a:path w="2628340" h="916634">
                <a:moveTo>
                  <a:pt x="0" y="0"/>
                </a:moveTo>
                <a:lnTo>
                  <a:pt x="2628340" y="0"/>
                </a:lnTo>
                <a:lnTo>
                  <a:pt x="2628340" y="916634"/>
                </a:lnTo>
                <a:lnTo>
                  <a:pt x="0" y="916634"/>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rot="5400000">
            <a:off x="12924165" y="-464704"/>
            <a:ext cx="2286504" cy="1163259"/>
          </a:xfrm>
          <a:custGeom>
            <a:avLst/>
            <a:gdLst/>
            <a:ahLst/>
            <a:cxnLst/>
            <a:rect l="l" t="t" r="r" b="b"/>
            <a:pathLst>
              <a:path w="2286504" h="1163259">
                <a:moveTo>
                  <a:pt x="0" y="0"/>
                </a:moveTo>
                <a:lnTo>
                  <a:pt x="2286504" y="0"/>
                </a:lnTo>
                <a:lnTo>
                  <a:pt x="2286504" y="1163259"/>
                </a:lnTo>
                <a:lnTo>
                  <a:pt x="0" y="1163259"/>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735990" y="6188382"/>
            <a:ext cx="2286504" cy="1163259"/>
          </a:xfrm>
          <a:custGeom>
            <a:avLst/>
            <a:gdLst/>
            <a:ahLst/>
            <a:cxnLst/>
            <a:rect l="l" t="t" r="r" b="b"/>
            <a:pathLst>
              <a:path w="2286504" h="1163259">
                <a:moveTo>
                  <a:pt x="0" y="0"/>
                </a:moveTo>
                <a:lnTo>
                  <a:pt x="2286504" y="0"/>
                </a:lnTo>
                <a:lnTo>
                  <a:pt x="2286504" y="1163259"/>
                </a:lnTo>
                <a:lnTo>
                  <a:pt x="0" y="1163259"/>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8158670" y="8643411"/>
            <a:ext cx="985330" cy="1019746"/>
          </a:xfrm>
          <a:custGeom>
            <a:avLst/>
            <a:gdLst/>
            <a:ahLst/>
            <a:cxnLst/>
            <a:rect l="l" t="t" r="r" b="b"/>
            <a:pathLst>
              <a:path w="985330" h="1019746">
                <a:moveTo>
                  <a:pt x="0" y="0"/>
                </a:moveTo>
                <a:lnTo>
                  <a:pt x="985330" y="0"/>
                </a:lnTo>
                <a:lnTo>
                  <a:pt x="985330" y="1019746"/>
                </a:lnTo>
                <a:lnTo>
                  <a:pt x="0" y="1019746"/>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8161698" y="355977"/>
            <a:ext cx="1964604" cy="685156"/>
          </a:xfrm>
          <a:custGeom>
            <a:avLst/>
            <a:gdLst/>
            <a:ahLst/>
            <a:cxnLst/>
            <a:rect l="l" t="t" r="r" b="b"/>
            <a:pathLst>
              <a:path w="1964604" h="685156">
                <a:moveTo>
                  <a:pt x="0" y="0"/>
                </a:moveTo>
                <a:lnTo>
                  <a:pt x="1964604" y="0"/>
                </a:lnTo>
                <a:lnTo>
                  <a:pt x="1964604" y="685156"/>
                </a:lnTo>
                <a:lnTo>
                  <a:pt x="0" y="685156"/>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12123257" y="9278479"/>
            <a:ext cx="985330" cy="1019746"/>
          </a:xfrm>
          <a:custGeom>
            <a:avLst/>
            <a:gdLst/>
            <a:ahLst/>
            <a:cxnLst/>
            <a:rect l="l" t="t" r="r" b="b"/>
            <a:pathLst>
              <a:path w="985330" h="1019746">
                <a:moveTo>
                  <a:pt x="0" y="0"/>
                </a:moveTo>
                <a:lnTo>
                  <a:pt x="985330" y="0"/>
                </a:lnTo>
                <a:lnTo>
                  <a:pt x="985330" y="1019746"/>
                </a:lnTo>
                <a:lnTo>
                  <a:pt x="0" y="1019746"/>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4743542" y="8995314"/>
            <a:ext cx="985330" cy="1019746"/>
          </a:xfrm>
          <a:custGeom>
            <a:avLst/>
            <a:gdLst/>
            <a:ahLst/>
            <a:cxnLst/>
            <a:rect l="l" t="t" r="r" b="b"/>
            <a:pathLst>
              <a:path w="985330" h="1019746">
                <a:moveTo>
                  <a:pt x="0" y="0"/>
                </a:moveTo>
                <a:lnTo>
                  <a:pt x="985330" y="0"/>
                </a:lnTo>
                <a:lnTo>
                  <a:pt x="985330" y="1019746"/>
                </a:lnTo>
                <a:lnTo>
                  <a:pt x="0" y="1019746"/>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Hộp Văn bản 20">
            <a:extLst>
              <a:ext uri="{FF2B5EF4-FFF2-40B4-BE49-F238E27FC236}">
                <a16:creationId xmlns:a16="http://schemas.microsoft.com/office/drawing/2014/main" id="{751D83EA-90E5-A6A6-D8DD-A753CF252AC9}"/>
              </a:ext>
            </a:extLst>
          </p:cNvPr>
          <p:cNvSpPr txBox="1"/>
          <p:nvPr/>
        </p:nvSpPr>
        <p:spPr>
          <a:xfrm>
            <a:off x="0" y="-850900"/>
            <a:ext cx="635000" cy="635000"/>
          </a:xfrm>
          <a:prstGeom prst="rect">
            <a:avLst/>
          </a:prstGeom>
          <a:noFill/>
        </p:spPr>
        <p:txBody>
          <a:bodyPr vert="horz" rtlCol="0">
            <a:spAutoFit/>
          </a:bodyPr>
          <a:lstStyle/>
          <a:p>
            <a:endParaRPr lang="en-US"/>
          </a:p>
        </p:txBody>
      </p:sp>
      <p:pic>
        <p:nvPicPr>
          <p:cNvPr id="23" name="Picture 2">
            <a:hlinkClick r:id="" action="ppaction://media"/>
            <a:extLst>
              <a:ext uri="{FF2B5EF4-FFF2-40B4-BE49-F238E27FC236}">
                <a16:creationId xmlns:a16="http://schemas.microsoft.com/office/drawing/2014/main" id="{C825D43E-1F25-2CCE-80A9-48D54FD647D4}"/>
              </a:ext>
            </a:extLst>
          </p:cNvPr>
          <p:cNvPicPr>
            <a:picLocks noChangeAspect="1"/>
          </p:cNvPicPr>
          <p:nvPr>
            <a:videoFile r:link="rId2"/>
            <p:extLst>
              <p:ext uri="{DAA4B4D4-6D71-4841-9C94-3DE7FCFB9230}">
                <p14:media xmlns:p14="http://schemas.microsoft.com/office/powerpoint/2010/main" r:embed="rId1"/>
              </p:ext>
            </p:extLst>
          </p:nvPr>
        </p:nvPicPr>
        <p:blipFill>
          <a:blip r:embed="rId24"/>
          <a:srcRect b="61062"/>
          <a:stretch>
            <a:fillRect/>
          </a:stretch>
        </p:blipFill>
        <p:spPr>
          <a:xfrm>
            <a:off x="4655074" y="2781300"/>
            <a:ext cx="8830713" cy="1633873"/>
          </a:xfrm>
          <a:prstGeom prst="rect">
            <a:avLst/>
          </a:prstGeom>
        </p:spPr>
      </p:pic>
      <p:sp>
        <p:nvSpPr>
          <p:cNvPr id="22" name="Hộp Văn bản 21">
            <a:extLst>
              <a:ext uri="{FF2B5EF4-FFF2-40B4-BE49-F238E27FC236}">
                <a16:creationId xmlns:a16="http://schemas.microsoft.com/office/drawing/2014/main" id="{BAE6C0AB-4EE6-10D5-F3D3-43D4DC24A509}"/>
              </a:ext>
            </a:extLst>
          </p:cNvPr>
          <p:cNvSpPr txBox="1"/>
          <p:nvPr/>
        </p:nvSpPr>
        <p:spPr>
          <a:xfrm>
            <a:off x="4544276" y="2710475"/>
            <a:ext cx="9201199" cy="1832866"/>
          </a:xfrm>
          <a:custGeom>
            <a:avLst/>
            <a:gdLst/>
            <a:ahLst/>
            <a:cxnLst/>
            <a:rect l="l" t="t" r="r" b="b"/>
            <a:pathLst>
              <a:path w="10321599" h="2056048">
                <a:moveTo>
                  <a:pt x="6128564" y="1664251"/>
                </a:moveTo>
                <a:cubicBezTo>
                  <a:pt x="6106218" y="1664251"/>
                  <a:pt x="6087031" y="1672266"/>
                  <a:pt x="6071000" y="1688297"/>
                </a:cubicBezTo>
                <a:cubicBezTo>
                  <a:pt x="6054969" y="1704327"/>
                  <a:pt x="6046953" y="1724001"/>
                  <a:pt x="6046953" y="1747318"/>
                </a:cubicBezTo>
                <a:lnTo>
                  <a:pt x="6046953" y="1786666"/>
                </a:lnTo>
                <a:cubicBezTo>
                  <a:pt x="6046953" y="1809983"/>
                  <a:pt x="6054969" y="1829657"/>
                  <a:pt x="6071000" y="1845688"/>
                </a:cubicBezTo>
                <a:cubicBezTo>
                  <a:pt x="6087031" y="1861718"/>
                  <a:pt x="6106218" y="1869734"/>
                  <a:pt x="6128564" y="1869734"/>
                </a:cubicBezTo>
                <a:lnTo>
                  <a:pt x="6207259" y="1869734"/>
                </a:lnTo>
                <a:cubicBezTo>
                  <a:pt x="6229605" y="1869734"/>
                  <a:pt x="6248793" y="1861718"/>
                  <a:pt x="6264824" y="1845688"/>
                </a:cubicBezTo>
                <a:cubicBezTo>
                  <a:pt x="6280855" y="1829657"/>
                  <a:pt x="6288869" y="1809983"/>
                  <a:pt x="6288869" y="1786666"/>
                </a:cubicBezTo>
                <a:lnTo>
                  <a:pt x="6288869" y="1747318"/>
                </a:lnTo>
                <a:cubicBezTo>
                  <a:pt x="6288869" y="1724001"/>
                  <a:pt x="6280855" y="1704327"/>
                  <a:pt x="6264824" y="1688297"/>
                </a:cubicBezTo>
                <a:cubicBezTo>
                  <a:pt x="6248793" y="1672266"/>
                  <a:pt x="6229605" y="1664251"/>
                  <a:pt x="6207259" y="1664251"/>
                </a:cubicBezTo>
                <a:close/>
                <a:moveTo>
                  <a:pt x="3138705" y="1649678"/>
                </a:moveTo>
                <a:cubicBezTo>
                  <a:pt x="3116359" y="1649678"/>
                  <a:pt x="3097171" y="1657693"/>
                  <a:pt x="3081140" y="1673723"/>
                </a:cubicBezTo>
                <a:cubicBezTo>
                  <a:pt x="3065110" y="1689754"/>
                  <a:pt x="3057094" y="1709428"/>
                  <a:pt x="3057094" y="1732745"/>
                </a:cubicBezTo>
                <a:lnTo>
                  <a:pt x="3057094" y="1772093"/>
                </a:lnTo>
                <a:cubicBezTo>
                  <a:pt x="3057094" y="1795410"/>
                  <a:pt x="3065110" y="1815084"/>
                  <a:pt x="3081140" y="1831115"/>
                </a:cubicBezTo>
                <a:cubicBezTo>
                  <a:pt x="3097171" y="1847145"/>
                  <a:pt x="3116359" y="1855160"/>
                  <a:pt x="3138705" y="1855160"/>
                </a:cubicBezTo>
                <a:lnTo>
                  <a:pt x="3217400" y="1855160"/>
                </a:lnTo>
                <a:cubicBezTo>
                  <a:pt x="3239746" y="1855160"/>
                  <a:pt x="3258934" y="1847145"/>
                  <a:pt x="3274965" y="1831115"/>
                </a:cubicBezTo>
                <a:cubicBezTo>
                  <a:pt x="3290995" y="1815084"/>
                  <a:pt x="3299010" y="1795410"/>
                  <a:pt x="3299010" y="1772093"/>
                </a:cubicBezTo>
                <a:lnTo>
                  <a:pt x="3299010" y="1732745"/>
                </a:lnTo>
                <a:cubicBezTo>
                  <a:pt x="3299010" y="1709428"/>
                  <a:pt x="3290995" y="1689754"/>
                  <a:pt x="3274965" y="1673723"/>
                </a:cubicBezTo>
                <a:cubicBezTo>
                  <a:pt x="3258934" y="1657693"/>
                  <a:pt x="3239746" y="1649678"/>
                  <a:pt x="3217400" y="1649678"/>
                </a:cubicBezTo>
                <a:close/>
                <a:moveTo>
                  <a:pt x="9357708" y="898649"/>
                </a:moveTo>
                <a:lnTo>
                  <a:pt x="9360554" y="898649"/>
                </a:lnTo>
                <a:lnTo>
                  <a:pt x="9371940" y="1201784"/>
                </a:lnTo>
                <a:lnTo>
                  <a:pt x="9141386" y="1179013"/>
                </a:lnTo>
                <a:close/>
                <a:moveTo>
                  <a:pt x="3166394" y="883125"/>
                </a:moveTo>
                <a:lnTo>
                  <a:pt x="3194083" y="883125"/>
                </a:lnTo>
                <a:cubicBezTo>
                  <a:pt x="3200884" y="919072"/>
                  <a:pt x="3207685" y="957934"/>
                  <a:pt x="3214485" y="999711"/>
                </a:cubicBezTo>
                <a:cubicBezTo>
                  <a:pt x="3220315" y="1035658"/>
                  <a:pt x="3226630" y="1077678"/>
                  <a:pt x="3233431" y="1125769"/>
                </a:cubicBezTo>
                <a:cubicBezTo>
                  <a:pt x="3240231" y="1173861"/>
                  <a:pt x="3246061" y="1225596"/>
                  <a:pt x="3250919" y="1280974"/>
                </a:cubicBezTo>
                <a:lnTo>
                  <a:pt x="3109558" y="1280974"/>
                </a:lnTo>
                <a:cubicBezTo>
                  <a:pt x="3114416" y="1225596"/>
                  <a:pt x="3120245" y="1173861"/>
                  <a:pt x="3127046" y="1125769"/>
                </a:cubicBezTo>
                <a:cubicBezTo>
                  <a:pt x="3133847" y="1077678"/>
                  <a:pt x="3140162" y="1035658"/>
                  <a:pt x="3145991" y="999711"/>
                </a:cubicBezTo>
                <a:cubicBezTo>
                  <a:pt x="3152792" y="957934"/>
                  <a:pt x="3159593" y="919072"/>
                  <a:pt x="3166394" y="883125"/>
                </a:cubicBezTo>
                <a:close/>
                <a:moveTo>
                  <a:pt x="6166455" y="881667"/>
                </a:moveTo>
                <a:cubicBezTo>
                  <a:pt x="6205316" y="881667"/>
                  <a:pt x="6233977" y="897455"/>
                  <a:pt x="6252437" y="929030"/>
                </a:cubicBezTo>
                <a:cubicBezTo>
                  <a:pt x="6270896" y="960606"/>
                  <a:pt x="6280126" y="1016227"/>
                  <a:pt x="6280126" y="1095894"/>
                </a:cubicBezTo>
                <a:cubicBezTo>
                  <a:pt x="6280126" y="1135728"/>
                  <a:pt x="6277939" y="1169489"/>
                  <a:pt x="6273568" y="1197178"/>
                </a:cubicBezTo>
                <a:cubicBezTo>
                  <a:pt x="6269196" y="1224867"/>
                  <a:pt x="6262152" y="1247213"/>
                  <a:pt x="6252437" y="1264215"/>
                </a:cubicBezTo>
                <a:cubicBezTo>
                  <a:pt x="6242721" y="1281217"/>
                  <a:pt x="6230819" y="1293362"/>
                  <a:pt x="6216733" y="1300648"/>
                </a:cubicBezTo>
                <a:cubicBezTo>
                  <a:pt x="6202645" y="1307935"/>
                  <a:pt x="6185885" y="1311578"/>
                  <a:pt x="6166455" y="1311578"/>
                </a:cubicBezTo>
                <a:cubicBezTo>
                  <a:pt x="6147023" y="1311578"/>
                  <a:pt x="6130263" y="1307935"/>
                  <a:pt x="6116177" y="1300648"/>
                </a:cubicBezTo>
                <a:cubicBezTo>
                  <a:pt x="6102089" y="1293362"/>
                  <a:pt x="6090187" y="1281217"/>
                  <a:pt x="6080473" y="1264215"/>
                </a:cubicBezTo>
                <a:cubicBezTo>
                  <a:pt x="6070757" y="1247213"/>
                  <a:pt x="6063713" y="1224867"/>
                  <a:pt x="6059341" y="1197178"/>
                </a:cubicBezTo>
                <a:cubicBezTo>
                  <a:pt x="6054969" y="1169489"/>
                  <a:pt x="6052783" y="1135728"/>
                  <a:pt x="6052783" y="1095894"/>
                </a:cubicBezTo>
                <a:cubicBezTo>
                  <a:pt x="6052783" y="1016227"/>
                  <a:pt x="6062013" y="960606"/>
                  <a:pt x="6080473" y="929030"/>
                </a:cubicBezTo>
                <a:cubicBezTo>
                  <a:pt x="6098931" y="897455"/>
                  <a:pt x="6127593" y="881667"/>
                  <a:pt x="6166455" y="881667"/>
                </a:cubicBezTo>
                <a:close/>
                <a:moveTo>
                  <a:pt x="2270729" y="881667"/>
                </a:moveTo>
                <a:cubicBezTo>
                  <a:pt x="2309591" y="881667"/>
                  <a:pt x="2338252" y="897455"/>
                  <a:pt x="2356711" y="929030"/>
                </a:cubicBezTo>
                <a:cubicBezTo>
                  <a:pt x="2375171" y="960606"/>
                  <a:pt x="2384401" y="1016227"/>
                  <a:pt x="2384401" y="1095894"/>
                </a:cubicBezTo>
                <a:cubicBezTo>
                  <a:pt x="2384401" y="1135728"/>
                  <a:pt x="2382215" y="1169489"/>
                  <a:pt x="2377843" y="1197178"/>
                </a:cubicBezTo>
                <a:cubicBezTo>
                  <a:pt x="2373471" y="1224867"/>
                  <a:pt x="2366427" y="1247213"/>
                  <a:pt x="2356711" y="1264215"/>
                </a:cubicBezTo>
                <a:cubicBezTo>
                  <a:pt x="2346996" y="1281217"/>
                  <a:pt x="2335094" y="1293362"/>
                  <a:pt x="2321007" y="1300648"/>
                </a:cubicBezTo>
                <a:cubicBezTo>
                  <a:pt x="2306920" y="1307935"/>
                  <a:pt x="2290160" y="1311578"/>
                  <a:pt x="2270729" y="1311578"/>
                </a:cubicBezTo>
                <a:cubicBezTo>
                  <a:pt x="2251298" y="1311578"/>
                  <a:pt x="2234539" y="1307935"/>
                  <a:pt x="2220452" y="1300648"/>
                </a:cubicBezTo>
                <a:cubicBezTo>
                  <a:pt x="2206364" y="1293362"/>
                  <a:pt x="2194463" y="1281217"/>
                  <a:pt x="2184747" y="1264215"/>
                </a:cubicBezTo>
                <a:cubicBezTo>
                  <a:pt x="2175032" y="1247213"/>
                  <a:pt x="2167988" y="1224867"/>
                  <a:pt x="2163616" y="1197178"/>
                </a:cubicBezTo>
                <a:cubicBezTo>
                  <a:pt x="2159244" y="1169489"/>
                  <a:pt x="2157058" y="1135728"/>
                  <a:pt x="2157058" y="1095894"/>
                </a:cubicBezTo>
                <a:cubicBezTo>
                  <a:pt x="2157058" y="1016227"/>
                  <a:pt x="2166288" y="960606"/>
                  <a:pt x="2184747" y="929030"/>
                </a:cubicBezTo>
                <a:cubicBezTo>
                  <a:pt x="2203207" y="897455"/>
                  <a:pt x="2231867" y="881667"/>
                  <a:pt x="2270729" y="881667"/>
                </a:cubicBezTo>
                <a:close/>
                <a:moveTo>
                  <a:pt x="5206411" y="836490"/>
                </a:moveTo>
                <a:cubicBezTo>
                  <a:pt x="5226813" y="837462"/>
                  <a:pt x="5245515" y="845477"/>
                  <a:pt x="5262517" y="860536"/>
                </a:cubicBezTo>
                <a:cubicBezTo>
                  <a:pt x="5279519" y="875595"/>
                  <a:pt x="5294093" y="895269"/>
                  <a:pt x="5306237" y="919558"/>
                </a:cubicBezTo>
                <a:cubicBezTo>
                  <a:pt x="5318381" y="943847"/>
                  <a:pt x="5327611" y="971293"/>
                  <a:pt x="5333927" y="1001897"/>
                </a:cubicBezTo>
                <a:cubicBezTo>
                  <a:pt x="5340241" y="1032500"/>
                  <a:pt x="5343399" y="1064319"/>
                  <a:pt x="5343399" y="1097351"/>
                </a:cubicBezTo>
                <a:cubicBezTo>
                  <a:pt x="5343399" y="1127469"/>
                  <a:pt x="5339513" y="1157345"/>
                  <a:pt x="5331741" y="1186977"/>
                </a:cubicBezTo>
                <a:cubicBezTo>
                  <a:pt x="5323967" y="1216609"/>
                  <a:pt x="5313038" y="1243084"/>
                  <a:pt x="5298951" y="1266401"/>
                </a:cubicBezTo>
                <a:cubicBezTo>
                  <a:pt x="5284863" y="1289718"/>
                  <a:pt x="5268103" y="1308664"/>
                  <a:pt x="5248673" y="1323237"/>
                </a:cubicBezTo>
                <a:cubicBezTo>
                  <a:pt x="5229242" y="1337810"/>
                  <a:pt x="5207867" y="1345097"/>
                  <a:pt x="5184551" y="1345097"/>
                </a:cubicBezTo>
                <a:cubicBezTo>
                  <a:pt x="5182607" y="1292633"/>
                  <a:pt x="5182607" y="1240169"/>
                  <a:pt x="5184551" y="1187706"/>
                </a:cubicBezTo>
                <a:lnTo>
                  <a:pt x="5241387" y="1187706"/>
                </a:lnTo>
                <a:cubicBezTo>
                  <a:pt x="5253045" y="1187706"/>
                  <a:pt x="5262517" y="1184305"/>
                  <a:pt x="5269804" y="1177504"/>
                </a:cubicBezTo>
                <a:cubicBezTo>
                  <a:pt x="5277091" y="1170703"/>
                  <a:pt x="5280734" y="1161474"/>
                  <a:pt x="5280734" y="1149815"/>
                </a:cubicBezTo>
                <a:lnTo>
                  <a:pt x="5280734" y="1062376"/>
                </a:lnTo>
                <a:cubicBezTo>
                  <a:pt x="5280734" y="1051689"/>
                  <a:pt x="5277091" y="1042945"/>
                  <a:pt x="5269804" y="1036144"/>
                </a:cubicBezTo>
                <a:cubicBezTo>
                  <a:pt x="5262517" y="1029343"/>
                  <a:pt x="5253045" y="1025943"/>
                  <a:pt x="5241387" y="1025943"/>
                </a:cubicBezTo>
                <a:lnTo>
                  <a:pt x="5191837" y="1025943"/>
                </a:lnTo>
                <a:cubicBezTo>
                  <a:pt x="5193780" y="993881"/>
                  <a:pt x="5195966" y="962063"/>
                  <a:pt x="5198395" y="930488"/>
                </a:cubicBezTo>
                <a:cubicBezTo>
                  <a:pt x="5200824" y="898912"/>
                  <a:pt x="5203496" y="867580"/>
                  <a:pt x="5206411" y="836490"/>
                </a:cubicBezTo>
                <a:close/>
                <a:moveTo>
                  <a:pt x="8123137" y="587288"/>
                </a:moveTo>
                <a:cubicBezTo>
                  <a:pt x="8051243" y="587288"/>
                  <a:pt x="7983963" y="599432"/>
                  <a:pt x="7921297" y="623721"/>
                </a:cubicBezTo>
                <a:cubicBezTo>
                  <a:pt x="7858633" y="648010"/>
                  <a:pt x="7803983" y="683228"/>
                  <a:pt x="7757349" y="729377"/>
                </a:cubicBezTo>
                <a:cubicBezTo>
                  <a:pt x="7710715" y="775526"/>
                  <a:pt x="7674038" y="831632"/>
                  <a:pt x="7647321" y="897698"/>
                </a:cubicBezTo>
                <a:cubicBezTo>
                  <a:pt x="7620603" y="963763"/>
                  <a:pt x="7607244" y="1038573"/>
                  <a:pt x="7607244" y="1122126"/>
                </a:cubicBezTo>
                <a:cubicBezTo>
                  <a:pt x="7607244" y="1277574"/>
                  <a:pt x="7634205" y="1397318"/>
                  <a:pt x="7688125" y="1481357"/>
                </a:cubicBezTo>
                <a:cubicBezTo>
                  <a:pt x="7742047" y="1565396"/>
                  <a:pt x="7823414" y="1607415"/>
                  <a:pt x="7932227" y="1607415"/>
                </a:cubicBezTo>
                <a:cubicBezTo>
                  <a:pt x="7967203" y="1607415"/>
                  <a:pt x="7999021" y="1598428"/>
                  <a:pt x="8027682" y="1580455"/>
                </a:cubicBezTo>
                <a:cubicBezTo>
                  <a:pt x="8056343" y="1562481"/>
                  <a:pt x="8081117" y="1540135"/>
                  <a:pt x="8102005" y="1513418"/>
                </a:cubicBezTo>
                <a:cubicBezTo>
                  <a:pt x="8122895" y="1486700"/>
                  <a:pt x="8139654" y="1457554"/>
                  <a:pt x="8152283" y="1425978"/>
                </a:cubicBezTo>
                <a:cubicBezTo>
                  <a:pt x="8164913" y="1394403"/>
                  <a:pt x="8172686" y="1364528"/>
                  <a:pt x="8175601" y="1336353"/>
                </a:cubicBezTo>
                <a:lnTo>
                  <a:pt x="8204747" y="1336353"/>
                </a:lnTo>
                <a:cubicBezTo>
                  <a:pt x="8200861" y="1373272"/>
                  <a:pt x="8193575" y="1408733"/>
                  <a:pt x="8182887" y="1442737"/>
                </a:cubicBezTo>
                <a:cubicBezTo>
                  <a:pt x="8172200" y="1476742"/>
                  <a:pt x="8162971" y="1507831"/>
                  <a:pt x="8155199" y="1536006"/>
                </a:cubicBezTo>
                <a:cubicBezTo>
                  <a:pt x="8149369" y="1558352"/>
                  <a:pt x="8151069" y="1575840"/>
                  <a:pt x="8160299" y="1588470"/>
                </a:cubicBezTo>
                <a:cubicBezTo>
                  <a:pt x="8169529" y="1601100"/>
                  <a:pt x="8183859" y="1607415"/>
                  <a:pt x="8203290" y="1607415"/>
                </a:cubicBezTo>
                <a:lnTo>
                  <a:pt x="8442291" y="1607415"/>
                </a:lnTo>
                <a:cubicBezTo>
                  <a:pt x="8455893" y="1607415"/>
                  <a:pt x="8467795" y="1602314"/>
                  <a:pt x="8477995" y="1592113"/>
                </a:cubicBezTo>
                <a:cubicBezTo>
                  <a:pt x="8488197" y="1581912"/>
                  <a:pt x="8493783" y="1569525"/>
                  <a:pt x="8494755" y="1554952"/>
                </a:cubicBezTo>
                <a:cubicBezTo>
                  <a:pt x="8496699" y="1507346"/>
                  <a:pt x="8497427" y="1460468"/>
                  <a:pt x="8496941" y="1414320"/>
                </a:cubicBezTo>
                <a:cubicBezTo>
                  <a:pt x="8496455" y="1368171"/>
                  <a:pt x="8495484" y="1325180"/>
                  <a:pt x="8494027" y="1285346"/>
                </a:cubicBezTo>
                <a:cubicBezTo>
                  <a:pt x="8492569" y="1245513"/>
                  <a:pt x="8490625" y="1209565"/>
                  <a:pt x="8488197" y="1177504"/>
                </a:cubicBezTo>
                <a:cubicBezTo>
                  <a:pt x="8485768" y="1145443"/>
                  <a:pt x="8483097" y="1120183"/>
                  <a:pt x="8480182" y="1101723"/>
                </a:cubicBezTo>
                <a:cubicBezTo>
                  <a:pt x="8478239" y="1088122"/>
                  <a:pt x="8472652" y="1075977"/>
                  <a:pt x="8463423" y="1065290"/>
                </a:cubicBezTo>
                <a:cubicBezTo>
                  <a:pt x="8454192" y="1054603"/>
                  <a:pt x="8442291" y="1049260"/>
                  <a:pt x="8427719" y="1049260"/>
                </a:cubicBezTo>
                <a:lnTo>
                  <a:pt x="8207662" y="1049260"/>
                </a:lnTo>
                <a:cubicBezTo>
                  <a:pt x="8165885" y="1049260"/>
                  <a:pt x="8147911" y="1073063"/>
                  <a:pt x="8153741" y="1120669"/>
                </a:cubicBezTo>
                <a:cubicBezTo>
                  <a:pt x="8155685" y="1141071"/>
                  <a:pt x="8155199" y="1163660"/>
                  <a:pt x="8152283" y="1188434"/>
                </a:cubicBezTo>
                <a:cubicBezTo>
                  <a:pt x="8149369" y="1213209"/>
                  <a:pt x="8144754" y="1236526"/>
                  <a:pt x="8138439" y="1258386"/>
                </a:cubicBezTo>
                <a:cubicBezTo>
                  <a:pt x="8132123" y="1280246"/>
                  <a:pt x="8123866" y="1298705"/>
                  <a:pt x="8113664" y="1313764"/>
                </a:cubicBezTo>
                <a:cubicBezTo>
                  <a:pt x="8103463" y="1328823"/>
                  <a:pt x="8092047" y="1336353"/>
                  <a:pt x="8079417" y="1336353"/>
                </a:cubicBezTo>
                <a:cubicBezTo>
                  <a:pt x="8065815" y="1336353"/>
                  <a:pt x="8054157" y="1330038"/>
                  <a:pt x="8044441" y="1317408"/>
                </a:cubicBezTo>
                <a:cubicBezTo>
                  <a:pt x="8034727" y="1304777"/>
                  <a:pt x="8026954" y="1288747"/>
                  <a:pt x="8021125" y="1269316"/>
                </a:cubicBezTo>
                <a:cubicBezTo>
                  <a:pt x="8015295" y="1249885"/>
                  <a:pt x="8010923" y="1228025"/>
                  <a:pt x="8008009" y="1203736"/>
                </a:cubicBezTo>
                <a:cubicBezTo>
                  <a:pt x="8005093" y="1179447"/>
                  <a:pt x="8003637" y="1156130"/>
                  <a:pt x="8003637" y="1133785"/>
                </a:cubicBezTo>
                <a:cubicBezTo>
                  <a:pt x="8003637" y="1092979"/>
                  <a:pt x="8008251" y="1058246"/>
                  <a:pt x="8017481" y="1029586"/>
                </a:cubicBezTo>
                <a:cubicBezTo>
                  <a:pt x="8026711" y="1000925"/>
                  <a:pt x="8039341" y="977365"/>
                  <a:pt x="8055371" y="958906"/>
                </a:cubicBezTo>
                <a:cubicBezTo>
                  <a:pt x="8071402" y="940446"/>
                  <a:pt x="8090105" y="927087"/>
                  <a:pt x="8111479" y="918829"/>
                </a:cubicBezTo>
                <a:cubicBezTo>
                  <a:pt x="8132853" y="910571"/>
                  <a:pt x="8155685" y="906442"/>
                  <a:pt x="8179973" y="906442"/>
                </a:cubicBezTo>
                <a:cubicBezTo>
                  <a:pt x="8209119" y="906442"/>
                  <a:pt x="8236566" y="911057"/>
                  <a:pt x="8262311" y="920286"/>
                </a:cubicBezTo>
                <a:cubicBezTo>
                  <a:pt x="8288057" y="929516"/>
                  <a:pt x="8310645" y="938017"/>
                  <a:pt x="8330077" y="945790"/>
                </a:cubicBezTo>
                <a:cubicBezTo>
                  <a:pt x="8336878" y="948704"/>
                  <a:pt x="8344651" y="950162"/>
                  <a:pt x="8353395" y="950162"/>
                </a:cubicBezTo>
                <a:cubicBezTo>
                  <a:pt x="8368939" y="950162"/>
                  <a:pt x="8383027" y="944089"/>
                  <a:pt x="8395657" y="931945"/>
                </a:cubicBezTo>
                <a:cubicBezTo>
                  <a:pt x="8408287" y="919801"/>
                  <a:pt x="8414602" y="902556"/>
                  <a:pt x="8414602" y="880210"/>
                </a:cubicBezTo>
                <a:lnTo>
                  <a:pt x="8414602" y="731563"/>
                </a:lnTo>
                <a:cubicBezTo>
                  <a:pt x="8414602" y="716990"/>
                  <a:pt x="8413873" y="704602"/>
                  <a:pt x="8412417" y="694401"/>
                </a:cubicBezTo>
                <a:cubicBezTo>
                  <a:pt x="8410959" y="684200"/>
                  <a:pt x="8408287" y="675213"/>
                  <a:pt x="8404401" y="667441"/>
                </a:cubicBezTo>
                <a:cubicBezTo>
                  <a:pt x="8400515" y="659668"/>
                  <a:pt x="8394929" y="652624"/>
                  <a:pt x="8387641" y="646309"/>
                </a:cubicBezTo>
                <a:cubicBezTo>
                  <a:pt x="8380355" y="639994"/>
                  <a:pt x="8370882" y="633922"/>
                  <a:pt x="8359223" y="628093"/>
                </a:cubicBezTo>
                <a:cubicBezTo>
                  <a:pt x="8347565" y="622263"/>
                  <a:pt x="8332263" y="616920"/>
                  <a:pt x="8313319" y="612062"/>
                </a:cubicBezTo>
                <a:cubicBezTo>
                  <a:pt x="8294373" y="607204"/>
                  <a:pt x="8273970" y="602832"/>
                  <a:pt x="8252111" y="598946"/>
                </a:cubicBezTo>
                <a:cubicBezTo>
                  <a:pt x="8230251" y="595060"/>
                  <a:pt x="8208148" y="592145"/>
                  <a:pt x="8185802" y="590202"/>
                </a:cubicBezTo>
                <a:cubicBezTo>
                  <a:pt x="8163456" y="588259"/>
                  <a:pt x="8142568" y="587288"/>
                  <a:pt x="8123137" y="587288"/>
                </a:cubicBezTo>
                <a:close/>
                <a:moveTo>
                  <a:pt x="6783770" y="587288"/>
                </a:moveTo>
                <a:cubicBezTo>
                  <a:pt x="6767253" y="587288"/>
                  <a:pt x="6751709" y="592388"/>
                  <a:pt x="6737135" y="602590"/>
                </a:cubicBezTo>
                <a:cubicBezTo>
                  <a:pt x="6722562" y="612791"/>
                  <a:pt x="6714303" y="625178"/>
                  <a:pt x="6712361" y="639751"/>
                </a:cubicBezTo>
                <a:cubicBezTo>
                  <a:pt x="6704588" y="723305"/>
                  <a:pt x="6698759" y="808558"/>
                  <a:pt x="6694873" y="895512"/>
                </a:cubicBezTo>
                <a:cubicBezTo>
                  <a:pt x="6690987" y="982466"/>
                  <a:pt x="6688315" y="1066262"/>
                  <a:pt x="6686857" y="1146900"/>
                </a:cubicBezTo>
                <a:cubicBezTo>
                  <a:pt x="6685400" y="1227539"/>
                  <a:pt x="6684671" y="1303077"/>
                  <a:pt x="6684671" y="1373514"/>
                </a:cubicBezTo>
                <a:cubicBezTo>
                  <a:pt x="6684671" y="1443952"/>
                  <a:pt x="6684671" y="1504431"/>
                  <a:pt x="6684671" y="1554952"/>
                </a:cubicBezTo>
                <a:cubicBezTo>
                  <a:pt x="6684671" y="1569525"/>
                  <a:pt x="6688558" y="1581912"/>
                  <a:pt x="6696331" y="1592113"/>
                </a:cubicBezTo>
                <a:cubicBezTo>
                  <a:pt x="6704103" y="1602314"/>
                  <a:pt x="6716247" y="1607415"/>
                  <a:pt x="6732763" y="1607415"/>
                </a:cubicBezTo>
                <a:lnTo>
                  <a:pt x="6955733" y="1607415"/>
                </a:lnTo>
                <a:cubicBezTo>
                  <a:pt x="6972250" y="1607415"/>
                  <a:pt x="6986337" y="1602800"/>
                  <a:pt x="6997996" y="1593571"/>
                </a:cubicBezTo>
                <a:cubicBezTo>
                  <a:pt x="7009655" y="1584341"/>
                  <a:pt x="7014513" y="1571468"/>
                  <a:pt x="7012569" y="1554952"/>
                </a:cubicBezTo>
                <a:cubicBezTo>
                  <a:pt x="7007712" y="1507346"/>
                  <a:pt x="7004554" y="1459254"/>
                  <a:pt x="7003097" y="1410676"/>
                </a:cubicBezTo>
                <a:cubicBezTo>
                  <a:pt x="7001639" y="1362099"/>
                  <a:pt x="7001154" y="1315707"/>
                  <a:pt x="7001639" y="1271502"/>
                </a:cubicBezTo>
                <a:cubicBezTo>
                  <a:pt x="7002125" y="1227296"/>
                  <a:pt x="7003097" y="1186977"/>
                  <a:pt x="7004554" y="1150544"/>
                </a:cubicBezTo>
                <a:cubicBezTo>
                  <a:pt x="7006011" y="1114111"/>
                  <a:pt x="7008197" y="1084236"/>
                  <a:pt x="7011113" y="1060918"/>
                </a:cubicBezTo>
                <a:lnTo>
                  <a:pt x="7041715" y="1060918"/>
                </a:lnTo>
                <a:lnTo>
                  <a:pt x="7168503" y="1554952"/>
                </a:lnTo>
                <a:cubicBezTo>
                  <a:pt x="7170446" y="1571468"/>
                  <a:pt x="7177733" y="1584341"/>
                  <a:pt x="7190363" y="1593571"/>
                </a:cubicBezTo>
                <a:cubicBezTo>
                  <a:pt x="7202993" y="1602800"/>
                  <a:pt x="7217567" y="1607415"/>
                  <a:pt x="7234083" y="1607415"/>
                </a:cubicBezTo>
                <a:lnTo>
                  <a:pt x="7443937" y="1607415"/>
                </a:lnTo>
                <a:cubicBezTo>
                  <a:pt x="7460454" y="1607415"/>
                  <a:pt x="7475999" y="1602314"/>
                  <a:pt x="7490572" y="1592113"/>
                </a:cubicBezTo>
                <a:cubicBezTo>
                  <a:pt x="7505145" y="1581912"/>
                  <a:pt x="7513403" y="1569525"/>
                  <a:pt x="7515347" y="1554952"/>
                </a:cubicBezTo>
                <a:cubicBezTo>
                  <a:pt x="7524091" y="1471398"/>
                  <a:pt x="7530405" y="1386145"/>
                  <a:pt x="7534291" y="1299191"/>
                </a:cubicBezTo>
                <a:cubicBezTo>
                  <a:pt x="7538179" y="1212237"/>
                  <a:pt x="7540849" y="1128441"/>
                  <a:pt x="7542307" y="1047802"/>
                </a:cubicBezTo>
                <a:cubicBezTo>
                  <a:pt x="7543764" y="967164"/>
                  <a:pt x="7544250" y="891626"/>
                  <a:pt x="7543764" y="821188"/>
                </a:cubicBezTo>
                <a:cubicBezTo>
                  <a:pt x="7543279" y="750751"/>
                  <a:pt x="7543035" y="690272"/>
                  <a:pt x="7543035" y="639751"/>
                </a:cubicBezTo>
                <a:cubicBezTo>
                  <a:pt x="7543035" y="625178"/>
                  <a:pt x="7539150" y="612791"/>
                  <a:pt x="7531377" y="602590"/>
                </a:cubicBezTo>
                <a:cubicBezTo>
                  <a:pt x="7523605" y="592388"/>
                  <a:pt x="7511460" y="587288"/>
                  <a:pt x="7494944" y="587288"/>
                </a:cubicBezTo>
                <a:lnTo>
                  <a:pt x="7271973" y="587288"/>
                </a:lnTo>
                <a:cubicBezTo>
                  <a:pt x="7255457" y="587288"/>
                  <a:pt x="7241369" y="592145"/>
                  <a:pt x="7229711" y="601861"/>
                </a:cubicBezTo>
                <a:cubicBezTo>
                  <a:pt x="7218052" y="611576"/>
                  <a:pt x="7213195" y="624206"/>
                  <a:pt x="7215137" y="639751"/>
                </a:cubicBezTo>
                <a:cubicBezTo>
                  <a:pt x="7219024" y="687357"/>
                  <a:pt x="7221939" y="735449"/>
                  <a:pt x="7223881" y="784027"/>
                </a:cubicBezTo>
                <a:cubicBezTo>
                  <a:pt x="7225825" y="832604"/>
                  <a:pt x="7226796" y="878996"/>
                  <a:pt x="7226796" y="923201"/>
                </a:cubicBezTo>
                <a:cubicBezTo>
                  <a:pt x="7226796" y="967407"/>
                  <a:pt x="7225825" y="1007726"/>
                  <a:pt x="7223881" y="1044159"/>
                </a:cubicBezTo>
                <a:cubicBezTo>
                  <a:pt x="7221939" y="1080592"/>
                  <a:pt x="7219995" y="1110467"/>
                  <a:pt x="7218052" y="1133785"/>
                </a:cubicBezTo>
                <a:lnTo>
                  <a:pt x="7185991" y="1133785"/>
                </a:lnTo>
                <a:lnTo>
                  <a:pt x="7059203" y="639751"/>
                </a:lnTo>
                <a:cubicBezTo>
                  <a:pt x="7057261" y="623235"/>
                  <a:pt x="7049975" y="610362"/>
                  <a:pt x="7037344" y="601132"/>
                </a:cubicBezTo>
                <a:cubicBezTo>
                  <a:pt x="7024714" y="591903"/>
                  <a:pt x="7010141" y="587288"/>
                  <a:pt x="6993624" y="587288"/>
                </a:cubicBezTo>
                <a:close/>
                <a:moveTo>
                  <a:pt x="4951379" y="587288"/>
                </a:moveTo>
                <a:cubicBezTo>
                  <a:pt x="4937777" y="587288"/>
                  <a:pt x="4926118" y="592388"/>
                  <a:pt x="4916403" y="602590"/>
                </a:cubicBezTo>
                <a:cubicBezTo>
                  <a:pt x="4906687" y="612791"/>
                  <a:pt x="4900857" y="625178"/>
                  <a:pt x="4898915" y="639751"/>
                </a:cubicBezTo>
                <a:cubicBezTo>
                  <a:pt x="4891143" y="712618"/>
                  <a:pt x="4885313" y="780626"/>
                  <a:pt x="4881427" y="843777"/>
                </a:cubicBezTo>
                <a:cubicBezTo>
                  <a:pt x="4877541" y="906928"/>
                  <a:pt x="4874626" y="967649"/>
                  <a:pt x="4872683" y="1025943"/>
                </a:cubicBezTo>
                <a:lnTo>
                  <a:pt x="4844994" y="1025943"/>
                </a:lnTo>
                <a:cubicBezTo>
                  <a:pt x="4819733" y="1025943"/>
                  <a:pt x="4807103" y="1038087"/>
                  <a:pt x="4807103" y="1062376"/>
                </a:cubicBezTo>
                <a:lnTo>
                  <a:pt x="4807103" y="1149815"/>
                </a:lnTo>
                <a:cubicBezTo>
                  <a:pt x="4807103" y="1175075"/>
                  <a:pt x="4819733" y="1187706"/>
                  <a:pt x="4844994" y="1187706"/>
                </a:cubicBezTo>
                <a:lnTo>
                  <a:pt x="4868311" y="1187706"/>
                </a:lnTo>
                <a:cubicBezTo>
                  <a:pt x="4866367" y="1264458"/>
                  <a:pt x="4865882" y="1333195"/>
                  <a:pt x="4866853" y="1393917"/>
                </a:cubicBezTo>
                <a:cubicBezTo>
                  <a:pt x="4867825" y="1454639"/>
                  <a:pt x="4867825" y="1508317"/>
                  <a:pt x="4866853" y="1554952"/>
                </a:cubicBezTo>
                <a:cubicBezTo>
                  <a:pt x="4866853" y="1569525"/>
                  <a:pt x="4871954" y="1581912"/>
                  <a:pt x="4882155" y="1592113"/>
                </a:cubicBezTo>
                <a:cubicBezTo>
                  <a:pt x="4892357" y="1602314"/>
                  <a:pt x="4904744" y="1607415"/>
                  <a:pt x="4919317" y="1607415"/>
                </a:cubicBezTo>
                <a:lnTo>
                  <a:pt x="5266161" y="1607415"/>
                </a:lnTo>
                <a:cubicBezTo>
                  <a:pt x="5322511" y="1607415"/>
                  <a:pt x="5374975" y="1597700"/>
                  <a:pt x="5423552" y="1578269"/>
                </a:cubicBezTo>
                <a:cubicBezTo>
                  <a:pt x="5472129" y="1558838"/>
                  <a:pt x="5514149" y="1528963"/>
                  <a:pt x="5549611" y="1488643"/>
                </a:cubicBezTo>
                <a:cubicBezTo>
                  <a:pt x="5585072" y="1448324"/>
                  <a:pt x="5612761" y="1397560"/>
                  <a:pt x="5632678" y="1336353"/>
                </a:cubicBezTo>
                <a:cubicBezTo>
                  <a:pt x="5652595" y="1275145"/>
                  <a:pt x="5662553" y="1202765"/>
                  <a:pt x="5662553" y="1119211"/>
                </a:cubicBezTo>
                <a:cubicBezTo>
                  <a:pt x="5662553" y="1033715"/>
                  <a:pt x="5651866" y="957691"/>
                  <a:pt x="5630492" y="891140"/>
                </a:cubicBezTo>
                <a:cubicBezTo>
                  <a:pt x="5609117" y="824589"/>
                  <a:pt x="5578757" y="768968"/>
                  <a:pt x="5539409" y="724276"/>
                </a:cubicBezTo>
                <a:cubicBezTo>
                  <a:pt x="5500061" y="679585"/>
                  <a:pt x="5452455" y="645581"/>
                  <a:pt x="5396591" y="622263"/>
                </a:cubicBezTo>
                <a:cubicBezTo>
                  <a:pt x="5340727" y="598946"/>
                  <a:pt x="5278791" y="587288"/>
                  <a:pt x="5210783" y="587288"/>
                </a:cubicBezTo>
                <a:close/>
                <a:moveTo>
                  <a:pt x="3727130" y="587288"/>
                </a:moveTo>
                <a:cubicBezTo>
                  <a:pt x="3698955" y="587288"/>
                  <a:pt x="3679038" y="593117"/>
                  <a:pt x="3667380" y="604776"/>
                </a:cubicBezTo>
                <a:cubicBezTo>
                  <a:pt x="3655721" y="616434"/>
                  <a:pt x="3647464" y="634894"/>
                  <a:pt x="3642606" y="660154"/>
                </a:cubicBezTo>
                <a:lnTo>
                  <a:pt x="3614916" y="858350"/>
                </a:lnTo>
                <a:cubicBezTo>
                  <a:pt x="3612973" y="873895"/>
                  <a:pt x="3613216" y="887254"/>
                  <a:pt x="3615645" y="898427"/>
                </a:cubicBezTo>
                <a:cubicBezTo>
                  <a:pt x="3618074" y="909599"/>
                  <a:pt x="3622203" y="918829"/>
                  <a:pt x="3628033" y="926116"/>
                </a:cubicBezTo>
                <a:cubicBezTo>
                  <a:pt x="3633862" y="933402"/>
                  <a:pt x="3640662" y="938746"/>
                  <a:pt x="3648435" y="942146"/>
                </a:cubicBezTo>
                <a:cubicBezTo>
                  <a:pt x="3656207" y="945547"/>
                  <a:pt x="3663980" y="947247"/>
                  <a:pt x="3671752" y="947247"/>
                </a:cubicBezTo>
                <a:cubicBezTo>
                  <a:pt x="3686325" y="947247"/>
                  <a:pt x="3700656" y="943118"/>
                  <a:pt x="3714743" y="934860"/>
                </a:cubicBezTo>
                <a:cubicBezTo>
                  <a:pt x="3728830" y="926601"/>
                  <a:pt x="3742918" y="917615"/>
                  <a:pt x="3757006" y="907899"/>
                </a:cubicBezTo>
                <a:cubicBezTo>
                  <a:pt x="3771093" y="898184"/>
                  <a:pt x="3785424" y="889197"/>
                  <a:pt x="3799996" y="880939"/>
                </a:cubicBezTo>
                <a:cubicBezTo>
                  <a:pt x="3814570" y="872680"/>
                  <a:pt x="3829629" y="868551"/>
                  <a:pt x="3845174" y="868551"/>
                </a:cubicBezTo>
                <a:lnTo>
                  <a:pt x="3915125" y="868551"/>
                </a:lnTo>
                <a:cubicBezTo>
                  <a:pt x="3912211" y="927816"/>
                  <a:pt x="3908567" y="990724"/>
                  <a:pt x="3904195" y="1057275"/>
                </a:cubicBezTo>
                <a:cubicBezTo>
                  <a:pt x="3899823" y="1123826"/>
                  <a:pt x="3895694" y="1188434"/>
                  <a:pt x="3891808" y="1251099"/>
                </a:cubicBezTo>
                <a:cubicBezTo>
                  <a:pt x="3887922" y="1313764"/>
                  <a:pt x="3884521" y="1371814"/>
                  <a:pt x="3881607" y="1425250"/>
                </a:cubicBezTo>
                <a:cubicBezTo>
                  <a:pt x="3878692" y="1478685"/>
                  <a:pt x="3877235" y="1521919"/>
                  <a:pt x="3877235" y="1554952"/>
                </a:cubicBezTo>
                <a:cubicBezTo>
                  <a:pt x="3876263" y="1569525"/>
                  <a:pt x="3881121" y="1581912"/>
                  <a:pt x="3891808" y="1592113"/>
                </a:cubicBezTo>
                <a:cubicBezTo>
                  <a:pt x="3902495" y="1602314"/>
                  <a:pt x="3915125" y="1607415"/>
                  <a:pt x="3929698" y="1607415"/>
                </a:cubicBezTo>
                <a:lnTo>
                  <a:pt x="4152669" y="1607415"/>
                </a:lnTo>
                <a:cubicBezTo>
                  <a:pt x="4166271" y="1607415"/>
                  <a:pt x="4178416" y="1602314"/>
                  <a:pt x="4189102" y="1592113"/>
                </a:cubicBezTo>
                <a:cubicBezTo>
                  <a:pt x="4199790" y="1581912"/>
                  <a:pt x="4205133" y="1569525"/>
                  <a:pt x="4205133" y="1554952"/>
                </a:cubicBezTo>
                <a:cubicBezTo>
                  <a:pt x="4204161" y="1521919"/>
                  <a:pt x="4202218" y="1478685"/>
                  <a:pt x="4199304" y="1425250"/>
                </a:cubicBezTo>
                <a:cubicBezTo>
                  <a:pt x="4196389" y="1371814"/>
                  <a:pt x="4192988" y="1313764"/>
                  <a:pt x="4189102" y="1251099"/>
                </a:cubicBezTo>
                <a:cubicBezTo>
                  <a:pt x="4185216" y="1188434"/>
                  <a:pt x="4181087" y="1123826"/>
                  <a:pt x="4176715" y="1057275"/>
                </a:cubicBezTo>
                <a:cubicBezTo>
                  <a:pt x="4172343" y="990724"/>
                  <a:pt x="4168700" y="927816"/>
                  <a:pt x="4165785" y="868551"/>
                </a:cubicBezTo>
                <a:lnTo>
                  <a:pt x="4237194" y="868551"/>
                </a:lnTo>
                <a:cubicBezTo>
                  <a:pt x="4252739" y="868551"/>
                  <a:pt x="4267555" y="872680"/>
                  <a:pt x="4281642" y="880939"/>
                </a:cubicBezTo>
                <a:cubicBezTo>
                  <a:pt x="4295730" y="889197"/>
                  <a:pt x="4309818" y="898184"/>
                  <a:pt x="4323905" y="907899"/>
                </a:cubicBezTo>
                <a:cubicBezTo>
                  <a:pt x="4337992" y="917615"/>
                  <a:pt x="4352080" y="926601"/>
                  <a:pt x="4366167" y="934860"/>
                </a:cubicBezTo>
                <a:cubicBezTo>
                  <a:pt x="4380255" y="943118"/>
                  <a:pt x="4394585" y="947247"/>
                  <a:pt x="4409159" y="947247"/>
                </a:cubicBezTo>
                <a:cubicBezTo>
                  <a:pt x="4416931" y="947247"/>
                  <a:pt x="4424703" y="945547"/>
                  <a:pt x="4432475" y="942146"/>
                </a:cubicBezTo>
                <a:cubicBezTo>
                  <a:pt x="4440247" y="938746"/>
                  <a:pt x="4447049" y="933402"/>
                  <a:pt x="4452878" y="926116"/>
                </a:cubicBezTo>
                <a:cubicBezTo>
                  <a:pt x="4458707" y="918829"/>
                  <a:pt x="4462836" y="909599"/>
                  <a:pt x="4465265" y="898427"/>
                </a:cubicBezTo>
                <a:cubicBezTo>
                  <a:pt x="4467695" y="887254"/>
                  <a:pt x="4467937" y="873895"/>
                  <a:pt x="4465994" y="858350"/>
                </a:cubicBezTo>
                <a:lnTo>
                  <a:pt x="4438305" y="660154"/>
                </a:lnTo>
                <a:cubicBezTo>
                  <a:pt x="4434419" y="634894"/>
                  <a:pt x="4426403" y="616434"/>
                  <a:pt x="4414259" y="604776"/>
                </a:cubicBezTo>
                <a:cubicBezTo>
                  <a:pt x="4402115" y="593117"/>
                  <a:pt x="4381955" y="587288"/>
                  <a:pt x="4353780" y="587288"/>
                </a:cubicBezTo>
                <a:close/>
                <a:moveTo>
                  <a:pt x="3019204" y="587288"/>
                </a:moveTo>
                <a:cubicBezTo>
                  <a:pt x="2992972" y="587288"/>
                  <a:pt x="2972812" y="593117"/>
                  <a:pt x="2958725" y="604776"/>
                </a:cubicBezTo>
                <a:cubicBezTo>
                  <a:pt x="2944637" y="616434"/>
                  <a:pt x="2934679" y="631979"/>
                  <a:pt x="2928850" y="651410"/>
                </a:cubicBezTo>
                <a:cubicBezTo>
                  <a:pt x="2895817" y="759252"/>
                  <a:pt x="2869828" y="856650"/>
                  <a:pt x="2850883" y="943604"/>
                </a:cubicBezTo>
                <a:cubicBezTo>
                  <a:pt x="2831938" y="1030557"/>
                  <a:pt x="2816879" y="1110224"/>
                  <a:pt x="2805706" y="1182605"/>
                </a:cubicBezTo>
                <a:cubicBezTo>
                  <a:pt x="2794533" y="1254985"/>
                  <a:pt x="2786518" y="1321537"/>
                  <a:pt x="2781660" y="1382258"/>
                </a:cubicBezTo>
                <a:cubicBezTo>
                  <a:pt x="2776802" y="1442980"/>
                  <a:pt x="2772430" y="1500545"/>
                  <a:pt x="2768544" y="1554952"/>
                </a:cubicBezTo>
                <a:cubicBezTo>
                  <a:pt x="2767572" y="1569525"/>
                  <a:pt x="2771216" y="1581912"/>
                  <a:pt x="2779474" y="1592113"/>
                </a:cubicBezTo>
                <a:cubicBezTo>
                  <a:pt x="2787732" y="1602314"/>
                  <a:pt x="2799634" y="1607415"/>
                  <a:pt x="2815178" y="1607415"/>
                </a:cubicBezTo>
                <a:lnTo>
                  <a:pt x="3029405" y="1607415"/>
                </a:lnTo>
                <a:cubicBezTo>
                  <a:pt x="3049808" y="1607415"/>
                  <a:pt x="3066081" y="1601829"/>
                  <a:pt x="3078226" y="1590656"/>
                </a:cubicBezTo>
                <a:cubicBezTo>
                  <a:pt x="3090370" y="1579483"/>
                  <a:pt x="3096442" y="1562724"/>
                  <a:pt x="3096442" y="1540378"/>
                </a:cubicBezTo>
                <a:cubicBezTo>
                  <a:pt x="3096442" y="1510260"/>
                  <a:pt x="3096928" y="1480385"/>
                  <a:pt x="3097900" y="1450753"/>
                </a:cubicBezTo>
                <a:cubicBezTo>
                  <a:pt x="3098871" y="1421120"/>
                  <a:pt x="3100328" y="1391731"/>
                  <a:pt x="3102271" y="1362585"/>
                </a:cubicBezTo>
                <a:lnTo>
                  <a:pt x="3258205" y="1362585"/>
                </a:lnTo>
                <a:cubicBezTo>
                  <a:pt x="3260148" y="1391731"/>
                  <a:pt x="3261606" y="1421120"/>
                  <a:pt x="3262577" y="1450753"/>
                </a:cubicBezTo>
                <a:cubicBezTo>
                  <a:pt x="3263549" y="1480385"/>
                  <a:pt x="3264034" y="1510260"/>
                  <a:pt x="3264034" y="1540378"/>
                </a:cubicBezTo>
                <a:cubicBezTo>
                  <a:pt x="3264034" y="1562724"/>
                  <a:pt x="3270106" y="1579483"/>
                  <a:pt x="3282251" y="1590656"/>
                </a:cubicBezTo>
                <a:cubicBezTo>
                  <a:pt x="3294395" y="1601829"/>
                  <a:pt x="3310669" y="1607415"/>
                  <a:pt x="3331071" y="1607415"/>
                </a:cubicBezTo>
                <a:lnTo>
                  <a:pt x="3545298" y="1607415"/>
                </a:lnTo>
                <a:cubicBezTo>
                  <a:pt x="3560843" y="1607415"/>
                  <a:pt x="3572745" y="1602314"/>
                  <a:pt x="3581003" y="1592113"/>
                </a:cubicBezTo>
                <a:cubicBezTo>
                  <a:pt x="3589261" y="1581912"/>
                  <a:pt x="3592904" y="1569525"/>
                  <a:pt x="3591932" y="1554952"/>
                </a:cubicBezTo>
                <a:cubicBezTo>
                  <a:pt x="3588046" y="1500545"/>
                  <a:pt x="3583675" y="1442980"/>
                  <a:pt x="3578816" y="1382258"/>
                </a:cubicBezTo>
                <a:cubicBezTo>
                  <a:pt x="3573959" y="1321537"/>
                  <a:pt x="3565943" y="1254985"/>
                  <a:pt x="3554771" y="1182605"/>
                </a:cubicBezTo>
                <a:cubicBezTo>
                  <a:pt x="3543598" y="1110224"/>
                  <a:pt x="3528539" y="1030557"/>
                  <a:pt x="3509594" y="943604"/>
                </a:cubicBezTo>
                <a:cubicBezTo>
                  <a:pt x="3490648" y="856650"/>
                  <a:pt x="3464659" y="759252"/>
                  <a:pt x="3431627" y="651410"/>
                </a:cubicBezTo>
                <a:cubicBezTo>
                  <a:pt x="3425797" y="631979"/>
                  <a:pt x="3415839" y="616434"/>
                  <a:pt x="3401752" y="604776"/>
                </a:cubicBezTo>
                <a:cubicBezTo>
                  <a:pt x="3387664" y="593117"/>
                  <a:pt x="3367505" y="587288"/>
                  <a:pt x="3341272" y="587288"/>
                </a:cubicBezTo>
                <a:close/>
                <a:moveTo>
                  <a:pt x="1050396" y="587288"/>
                </a:moveTo>
                <a:cubicBezTo>
                  <a:pt x="1035823" y="587288"/>
                  <a:pt x="1023921" y="592388"/>
                  <a:pt x="1014691" y="602590"/>
                </a:cubicBezTo>
                <a:cubicBezTo>
                  <a:pt x="1005462" y="612791"/>
                  <a:pt x="999875" y="625178"/>
                  <a:pt x="997932" y="639751"/>
                </a:cubicBezTo>
                <a:cubicBezTo>
                  <a:pt x="983359" y="746622"/>
                  <a:pt x="972429" y="844020"/>
                  <a:pt x="965142" y="931945"/>
                </a:cubicBezTo>
                <a:cubicBezTo>
                  <a:pt x="957856" y="1019870"/>
                  <a:pt x="952269" y="1100752"/>
                  <a:pt x="948383" y="1174590"/>
                </a:cubicBezTo>
                <a:cubicBezTo>
                  <a:pt x="944497" y="1248428"/>
                  <a:pt x="942311" y="1316436"/>
                  <a:pt x="941825" y="1378615"/>
                </a:cubicBezTo>
                <a:cubicBezTo>
                  <a:pt x="941339" y="1440794"/>
                  <a:pt x="941097" y="1499573"/>
                  <a:pt x="941097" y="1554952"/>
                </a:cubicBezTo>
                <a:cubicBezTo>
                  <a:pt x="941097" y="1569525"/>
                  <a:pt x="946197" y="1581912"/>
                  <a:pt x="956399" y="1592113"/>
                </a:cubicBezTo>
                <a:cubicBezTo>
                  <a:pt x="966600" y="1602314"/>
                  <a:pt x="978987" y="1607415"/>
                  <a:pt x="993560" y="1607415"/>
                </a:cubicBezTo>
                <a:lnTo>
                  <a:pt x="1216531" y="1607415"/>
                </a:lnTo>
                <a:cubicBezTo>
                  <a:pt x="1231104" y="1607415"/>
                  <a:pt x="1243734" y="1602557"/>
                  <a:pt x="1254422" y="1592842"/>
                </a:cubicBezTo>
                <a:cubicBezTo>
                  <a:pt x="1265108" y="1583126"/>
                  <a:pt x="1269966" y="1570496"/>
                  <a:pt x="1268995" y="1554952"/>
                </a:cubicBezTo>
                <a:cubicBezTo>
                  <a:pt x="1266080" y="1493744"/>
                  <a:pt x="1264137" y="1434965"/>
                  <a:pt x="1263165" y="1378615"/>
                </a:cubicBezTo>
                <a:cubicBezTo>
                  <a:pt x="1262194" y="1322265"/>
                  <a:pt x="1261708" y="1267858"/>
                  <a:pt x="1261708" y="1215395"/>
                </a:cubicBezTo>
                <a:lnTo>
                  <a:pt x="1430758" y="1215395"/>
                </a:lnTo>
                <a:cubicBezTo>
                  <a:pt x="1431729" y="1267858"/>
                  <a:pt x="1431486" y="1322265"/>
                  <a:pt x="1430029" y="1378615"/>
                </a:cubicBezTo>
                <a:cubicBezTo>
                  <a:pt x="1428572" y="1434965"/>
                  <a:pt x="1426386" y="1493744"/>
                  <a:pt x="1423471" y="1554952"/>
                </a:cubicBezTo>
                <a:cubicBezTo>
                  <a:pt x="1422500" y="1570496"/>
                  <a:pt x="1427600" y="1583126"/>
                  <a:pt x="1438773" y="1592842"/>
                </a:cubicBezTo>
                <a:cubicBezTo>
                  <a:pt x="1449946" y="1602557"/>
                  <a:pt x="1462333" y="1607415"/>
                  <a:pt x="1475935" y="1607415"/>
                </a:cubicBezTo>
                <a:lnTo>
                  <a:pt x="1698906" y="1607415"/>
                </a:lnTo>
                <a:cubicBezTo>
                  <a:pt x="1713479" y="1607415"/>
                  <a:pt x="1725866" y="1602314"/>
                  <a:pt x="1736067" y="1592113"/>
                </a:cubicBezTo>
                <a:cubicBezTo>
                  <a:pt x="1746269" y="1581912"/>
                  <a:pt x="1751369" y="1569525"/>
                  <a:pt x="1751369" y="1554952"/>
                </a:cubicBezTo>
                <a:cubicBezTo>
                  <a:pt x="1751369" y="1499573"/>
                  <a:pt x="1751126" y="1440794"/>
                  <a:pt x="1750641" y="1378615"/>
                </a:cubicBezTo>
                <a:cubicBezTo>
                  <a:pt x="1750155" y="1316436"/>
                  <a:pt x="1747969" y="1248428"/>
                  <a:pt x="1744083" y="1174590"/>
                </a:cubicBezTo>
                <a:cubicBezTo>
                  <a:pt x="1740196" y="1100752"/>
                  <a:pt x="1734610" y="1019870"/>
                  <a:pt x="1727323" y="931945"/>
                </a:cubicBezTo>
                <a:cubicBezTo>
                  <a:pt x="1720037" y="844020"/>
                  <a:pt x="1709107" y="746622"/>
                  <a:pt x="1694534" y="639751"/>
                </a:cubicBezTo>
                <a:cubicBezTo>
                  <a:pt x="1692590" y="625178"/>
                  <a:pt x="1687004" y="612791"/>
                  <a:pt x="1677774" y="602590"/>
                </a:cubicBezTo>
                <a:cubicBezTo>
                  <a:pt x="1668545" y="592388"/>
                  <a:pt x="1656643" y="587288"/>
                  <a:pt x="1642070" y="587288"/>
                </a:cubicBezTo>
                <a:lnTo>
                  <a:pt x="1455532" y="587288"/>
                </a:lnTo>
                <a:cubicBezTo>
                  <a:pt x="1440959" y="587288"/>
                  <a:pt x="1428086" y="592388"/>
                  <a:pt x="1416913" y="602590"/>
                </a:cubicBezTo>
                <a:cubicBezTo>
                  <a:pt x="1405740" y="612791"/>
                  <a:pt x="1401125" y="625178"/>
                  <a:pt x="1403069" y="639751"/>
                </a:cubicBezTo>
                <a:cubicBezTo>
                  <a:pt x="1406955" y="695130"/>
                  <a:pt x="1411813" y="764110"/>
                  <a:pt x="1417642" y="846692"/>
                </a:cubicBezTo>
                <a:cubicBezTo>
                  <a:pt x="1423471" y="929273"/>
                  <a:pt x="1427357" y="1025457"/>
                  <a:pt x="1429300" y="1135242"/>
                </a:cubicBezTo>
                <a:lnTo>
                  <a:pt x="1263165" y="1135242"/>
                </a:lnTo>
                <a:cubicBezTo>
                  <a:pt x="1265108" y="1025457"/>
                  <a:pt x="1269238" y="929273"/>
                  <a:pt x="1275553" y="846692"/>
                </a:cubicBezTo>
                <a:cubicBezTo>
                  <a:pt x="1281868" y="764110"/>
                  <a:pt x="1286968" y="695130"/>
                  <a:pt x="1290855" y="639751"/>
                </a:cubicBezTo>
                <a:cubicBezTo>
                  <a:pt x="1291826" y="625178"/>
                  <a:pt x="1286725" y="612791"/>
                  <a:pt x="1275553" y="602590"/>
                </a:cubicBezTo>
                <a:cubicBezTo>
                  <a:pt x="1264380" y="592388"/>
                  <a:pt x="1251993" y="587288"/>
                  <a:pt x="1238391" y="587288"/>
                </a:cubicBezTo>
                <a:close/>
                <a:moveTo>
                  <a:pt x="9710654" y="584129"/>
                </a:moveTo>
                <a:lnTo>
                  <a:pt x="9266625" y="599784"/>
                </a:lnTo>
                <a:cubicBezTo>
                  <a:pt x="9257137" y="617810"/>
                  <a:pt x="9238162" y="647934"/>
                  <a:pt x="9209698" y="690155"/>
                </a:cubicBezTo>
                <a:cubicBezTo>
                  <a:pt x="9181235" y="732375"/>
                  <a:pt x="9142335" y="787167"/>
                  <a:pt x="9092999" y="854531"/>
                </a:cubicBezTo>
                <a:cubicBezTo>
                  <a:pt x="8997172" y="984514"/>
                  <a:pt x="8928860" y="1089828"/>
                  <a:pt x="8888062" y="1170474"/>
                </a:cubicBezTo>
                <a:lnTo>
                  <a:pt x="8890909" y="1365448"/>
                </a:lnTo>
                <a:lnTo>
                  <a:pt x="9363401" y="1373987"/>
                </a:lnTo>
                <a:lnTo>
                  <a:pt x="9359131" y="1598848"/>
                </a:lnTo>
                <a:lnTo>
                  <a:pt x="9704961" y="1615926"/>
                </a:lnTo>
                <a:lnTo>
                  <a:pt x="9704961" y="1392489"/>
                </a:lnTo>
                <a:lnTo>
                  <a:pt x="9843009" y="1409567"/>
                </a:lnTo>
                <a:lnTo>
                  <a:pt x="9833046" y="1214593"/>
                </a:lnTo>
                <a:lnTo>
                  <a:pt x="9716347" y="1214593"/>
                </a:lnTo>
                <a:cubicBezTo>
                  <a:pt x="9710654" y="1079866"/>
                  <a:pt x="9707807" y="940395"/>
                  <a:pt x="9707807" y="796181"/>
                </a:cubicBezTo>
                <a:close/>
                <a:moveTo>
                  <a:pt x="6166455" y="568342"/>
                </a:moveTo>
                <a:cubicBezTo>
                  <a:pt x="6094559" y="568342"/>
                  <a:pt x="6030437" y="575386"/>
                  <a:pt x="5974088" y="589474"/>
                </a:cubicBezTo>
                <a:cubicBezTo>
                  <a:pt x="5917737" y="603561"/>
                  <a:pt x="5870131" y="629793"/>
                  <a:pt x="5831270" y="668169"/>
                </a:cubicBezTo>
                <a:cubicBezTo>
                  <a:pt x="5792407" y="706545"/>
                  <a:pt x="5762775" y="760224"/>
                  <a:pt x="5742373" y="829204"/>
                </a:cubicBezTo>
                <a:cubicBezTo>
                  <a:pt x="5721970" y="898184"/>
                  <a:pt x="5711769" y="987080"/>
                  <a:pt x="5711769" y="1095894"/>
                </a:cubicBezTo>
                <a:cubicBezTo>
                  <a:pt x="5711769" y="1205679"/>
                  <a:pt x="5721970" y="1295062"/>
                  <a:pt x="5742373" y="1364042"/>
                </a:cubicBezTo>
                <a:cubicBezTo>
                  <a:pt x="5762775" y="1433022"/>
                  <a:pt x="5792407" y="1486700"/>
                  <a:pt x="5831270" y="1525076"/>
                </a:cubicBezTo>
                <a:cubicBezTo>
                  <a:pt x="5870131" y="1563453"/>
                  <a:pt x="5917737" y="1589684"/>
                  <a:pt x="5974088" y="1603772"/>
                </a:cubicBezTo>
                <a:cubicBezTo>
                  <a:pt x="6030437" y="1617859"/>
                  <a:pt x="6094559" y="1624903"/>
                  <a:pt x="6166455" y="1624903"/>
                </a:cubicBezTo>
                <a:cubicBezTo>
                  <a:pt x="6238349" y="1624903"/>
                  <a:pt x="6302471" y="1617859"/>
                  <a:pt x="6358821" y="1603772"/>
                </a:cubicBezTo>
                <a:cubicBezTo>
                  <a:pt x="6415171" y="1589684"/>
                  <a:pt x="6462777" y="1563453"/>
                  <a:pt x="6501639" y="1525076"/>
                </a:cubicBezTo>
                <a:cubicBezTo>
                  <a:pt x="6540501" y="1486700"/>
                  <a:pt x="6570133" y="1433022"/>
                  <a:pt x="6590536" y="1364042"/>
                </a:cubicBezTo>
                <a:cubicBezTo>
                  <a:pt x="6610939" y="1295062"/>
                  <a:pt x="6621140" y="1205679"/>
                  <a:pt x="6621140" y="1095894"/>
                </a:cubicBezTo>
                <a:cubicBezTo>
                  <a:pt x="6621140" y="987080"/>
                  <a:pt x="6610939" y="898184"/>
                  <a:pt x="6590536" y="829204"/>
                </a:cubicBezTo>
                <a:cubicBezTo>
                  <a:pt x="6570133" y="760224"/>
                  <a:pt x="6540501" y="706545"/>
                  <a:pt x="6501639" y="668169"/>
                </a:cubicBezTo>
                <a:cubicBezTo>
                  <a:pt x="6462777" y="629793"/>
                  <a:pt x="6415171" y="603561"/>
                  <a:pt x="6358821" y="589474"/>
                </a:cubicBezTo>
                <a:cubicBezTo>
                  <a:pt x="6302471" y="575386"/>
                  <a:pt x="6238349" y="568342"/>
                  <a:pt x="6166455" y="568342"/>
                </a:cubicBezTo>
                <a:close/>
                <a:moveTo>
                  <a:pt x="2270729" y="568342"/>
                </a:moveTo>
                <a:cubicBezTo>
                  <a:pt x="2198835" y="568342"/>
                  <a:pt x="2134712" y="575386"/>
                  <a:pt x="2078362" y="589474"/>
                </a:cubicBezTo>
                <a:cubicBezTo>
                  <a:pt x="2022013" y="603561"/>
                  <a:pt x="1974407" y="629793"/>
                  <a:pt x="1935545" y="668169"/>
                </a:cubicBezTo>
                <a:cubicBezTo>
                  <a:pt x="1896683" y="706545"/>
                  <a:pt x="1867050" y="760224"/>
                  <a:pt x="1846648" y="829204"/>
                </a:cubicBezTo>
                <a:cubicBezTo>
                  <a:pt x="1826245" y="898184"/>
                  <a:pt x="1816044" y="987080"/>
                  <a:pt x="1816044" y="1095894"/>
                </a:cubicBezTo>
                <a:cubicBezTo>
                  <a:pt x="1816044" y="1205679"/>
                  <a:pt x="1826245" y="1295062"/>
                  <a:pt x="1846648" y="1364042"/>
                </a:cubicBezTo>
                <a:cubicBezTo>
                  <a:pt x="1867050" y="1433022"/>
                  <a:pt x="1896683" y="1486700"/>
                  <a:pt x="1935545" y="1525076"/>
                </a:cubicBezTo>
                <a:cubicBezTo>
                  <a:pt x="1974407" y="1563453"/>
                  <a:pt x="2022013" y="1589684"/>
                  <a:pt x="2078362" y="1603772"/>
                </a:cubicBezTo>
                <a:cubicBezTo>
                  <a:pt x="2134712" y="1617859"/>
                  <a:pt x="2198835" y="1624903"/>
                  <a:pt x="2270729" y="1624903"/>
                </a:cubicBezTo>
                <a:cubicBezTo>
                  <a:pt x="2342624" y="1624903"/>
                  <a:pt x="2406746" y="1617859"/>
                  <a:pt x="2463096" y="1603772"/>
                </a:cubicBezTo>
                <a:cubicBezTo>
                  <a:pt x="2519446" y="1589684"/>
                  <a:pt x="2567052" y="1563453"/>
                  <a:pt x="2605914" y="1525076"/>
                </a:cubicBezTo>
                <a:cubicBezTo>
                  <a:pt x="2644776" y="1486700"/>
                  <a:pt x="2674408" y="1433022"/>
                  <a:pt x="2694811" y="1364042"/>
                </a:cubicBezTo>
                <a:cubicBezTo>
                  <a:pt x="2715213" y="1295062"/>
                  <a:pt x="2725415" y="1205679"/>
                  <a:pt x="2725415" y="1095894"/>
                </a:cubicBezTo>
                <a:cubicBezTo>
                  <a:pt x="2725415" y="987080"/>
                  <a:pt x="2715213" y="898184"/>
                  <a:pt x="2694811" y="829204"/>
                </a:cubicBezTo>
                <a:cubicBezTo>
                  <a:pt x="2674408" y="760224"/>
                  <a:pt x="2644776" y="706545"/>
                  <a:pt x="2605914" y="668169"/>
                </a:cubicBezTo>
                <a:cubicBezTo>
                  <a:pt x="2567052" y="629793"/>
                  <a:pt x="2519446" y="603561"/>
                  <a:pt x="2463096" y="589474"/>
                </a:cubicBezTo>
                <a:cubicBezTo>
                  <a:pt x="2406746" y="575386"/>
                  <a:pt x="2342624" y="568342"/>
                  <a:pt x="2270729" y="568342"/>
                </a:cubicBezTo>
                <a:close/>
                <a:moveTo>
                  <a:pt x="6165361" y="338814"/>
                </a:moveTo>
                <a:cubicBezTo>
                  <a:pt x="6155403" y="338814"/>
                  <a:pt x="6145565" y="341486"/>
                  <a:pt x="6135851" y="346829"/>
                </a:cubicBezTo>
                <a:cubicBezTo>
                  <a:pt x="6109619" y="362374"/>
                  <a:pt x="6082901" y="377676"/>
                  <a:pt x="6055698" y="392735"/>
                </a:cubicBezTo>
                <a:cubicBezTo>
                  <a:pt x="6028495" y="407794"/>
                  <a:pt x="6001777" y="423582"/>
                  <a:pt x="5975545" y="440098"/>
                </a:cubicBezTo>
                <a:cubicBezTo>
                  <a:pt x="5957085" y="450785"/>
                  <a:pt x="5947855" y="463172"/>
                  <a:pt x="5947855" y="477260"/>
                </a:cubicBezTo>
                <a:cubicBezTo>
                  <a:pt x="5947855" y="491347"/>
                  <a:pt x="5951741" y="506163"/>
                  <a:pt x="5959515" y="521708"/>
                </a:cubicBezTo>
                <a:cubicBezTo>
                  <a:pt x="5967287" y="538224"/>
                  <a:pt x="5976759" y="545997"/>
                  <a:pt x="5987933" y="545025"/>
                </a:cubicBezTo>
                <a:cubicBezTo>
                  <a:pt x="5999105" y="544054"/>
                  <a:pt x="6011492" y="541139"/>
                  <a:pt x="6025094" y="536281"/>
                </a:cubicBezTo>
                <a:lnTo>
                  <a:pt x="6166455" y="485275"/>
                </a:lnTo>
                <a:lnTo>
                  <a:pt x="6306357" y="536281"/>
                </a:lnTo>
                <a:cubicBezTo>
                  <a:pt x="6319959" y="541139"/>
                  <a:pt x="6332347" y="544054"/>
                  <a:pt x="6343519" y="545025"/>
                </a:cubicBezTo>
                <a:cubicBezTo>
                  <a:pt x="6354692" y="545997"/>
                  <a:pt x="6364165" y="538224"/>
                  <a:pt x="6371937" y="521708"/>
                </a:cubicBezTo>
                <a:cubicBezTo>
                  <a:pt x="6379709" y="506163"/>
                  <a:pt x="6383596" y="491347"/>
                  <a:pt x="6383596" y="477260"/>
                </a:cubicBezTo>
                <a:cubicBezTo>
                  <a:pt x="6383596" y="463172"/>
                  <a:pt x="6374365" y="450785"/>
                  <a:pt x="6355907" y="440098"/>
                </a:cubicBezTo>
                <a:cubicBezTo>
                  <a:pt x="6329675" y="423582"/>
                  <a:pt x="6302957" y="407794"/>
                  <a:pt x="6275753" y="392735"/>
                </a:cubicBezTo>
                <a:cubicBezTo>
                  <a:pt x="6248550" y="377676"/>
                  <a:pt x="6221833" y="362374"/>
                  <a:pt x="6195601" y="346829"/>
                </a:cubicBezTo>
                <a:cubicBezTo>
                  <a:pt x="6185400" y="341486"/>
                  <a:pt x="6175319" y="338814"/>
                  <a:pt x="6165361" y="338814"/>
                </a:cubicBezTo>
                <a:close/>
                <a:moveTo>
                  <a:pt x="0" y="0"/>
                </a:moveTo>
                <a:lnTo>
                  <a:pt x="10321599" y="0"/>
                </a:lnTo>
                <a:lnTo>
                  <a:pt x="10321599" y="2056048"/>
                </a:lnTo>
                <a:lnTo>
                  <a:pt x="0" y="2056048"/>
                </a:lnTo>
                <a:close/>
              </a:path>
            </a:pathLst>
          </a:custGeom>
          <a:solidFill>
            <a:srgbClr val="EFEEB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1500">
              <a:solidFill>
                <a:sysClr val="windowText" lastClr="000000"/>
              </a:solidFill>
              <a:latin typeface="TH Gyoza Black" pitchFamily="2" charset="0"/>
            </a:endParaRPr>
          </a:p>
        </p:txBody>
      </p:sp>
      <p:sp>
        <p:nvSpPr>
          <p:cNvPr id="26" name="Hộp Văn bản 25">
            <a:extLst>
              <a:ext uri="{FF2B5EF4-FFF2-40B4-BE49-F238E27FC236}">
                <a16:creationId xmlns:a16="http://schemas.microsoft.com/office/drawing/2014/main" id="{644ADDCD-37A2-1638-8C00-5B9E60CEC9A3}"/>
              </a:ext>
            </a:extLst>
          </p:cNvPr>
          <p:cNvSpPr txBox="1"/>
          <p:nvPr/>
        </p:nvSpPr>
        <p:spPr>
          <a:xfrm>
            <a:off x="4732562" y="4563199"/>
            <a:ext cx="9201199" cy="3139321"/>
          </a:xfrm>
          <a:prstGeom prst="rect">
            <a:avLst/>
          </a:prstGeom>
          <a:noFill/>
        </p:spPr>
        <p:txBody>
          <a:bodyPr wrap="square">
            <a:spAutoFit/>
          </a:bodyPr>
          <a:lstStyle/>
          <a:p>
            <a:pPr algn="ctr"/>
            <a:r>
              <a:rPr lang="nl-NL" sz="6600" b="1" i="1">
                <a:effectLst/>
                <a:latin typeface="Times New Roman" panose="02020603050405020304" pitchFamily="18" charset="0"/>
                <a:ea typeface="Times New Roman" panose="02020603050405020304" pitchFamily="18" charset="0"/>
              </a:rPr>
              <a:t>Thực hành kiểm soát cảm xúc phù hợp trong các tình huống</a:t>
            </a:r>
            <a:endParaRPr lang="en-US" sz="6600" i="1"/>
          </a:p>
        </p:txBody>
      </p:sp>
    </p:spTree>
    <p:extLst>
      <p:ext uri="{BB962C8B-B14F-4D97-AF65-F5344CB8AC3E}">
        <p14:creationId xmlns:p14="http://schemas.microsoft.com/office/powerpoint/2010/main" val="245192590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920"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2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eeform 8">
            <a:extLst>
              <a:ext uri="{FF2B5EF4-FFF2-40B4-BE49-F238E27FC236}">
                <a16:creationId xmlns:a16="http://schemas.microsoft.com/office/drawing/2014/main" id="{EDF1BA51-943D-2851-8787-403BD7965152}"/>
              </a:ext>
            </a:extLst>
          </p:cNvPr>
          <p:cNvSpPr/>
          <p:nvPr/>
        </p:nvSpPr>
        <p:spPr>
          <a:xfrm>
            <a:off x="1283806" y="11571351"/>
            <a:ext cx="3132666" cy="245158"/>
          </a:xfrm>
          <a:custGeom>
            <a:avLst/>
            <a:gdLst/>
            <a:ahLst/>
            <a:cxnLst/>
            <a:rect l="l" t="t" r="r" b="b"/>
            <a:pathLst>
              <a:path w="7315200" h="612648">
                <a:moveTo>
                  <a:pt x="0" y="0"/>
                </a:moveTo>
                <a:lnTo>
                  <a:pt x="7315200" y="0"/>
                </a:lnTo>
                <a:lnTo>
                  <a:pt x="7315200" y="612648"/>
                </a:lnTo>
                <a:lnTo>
                  <a:pt x="0" y="61264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4">
            <a:extLst>
              <a:ext uri="{FF2B5EF4-FFF2-40B4-BE49-F238E27FC236}">
                <a16:creationId xmlns:a16="http://schemas.microsoft.com/office/drawing/2014/main" id="{FB9799EB-75DC-6270-5619-77A7C8FC8383}"/>
              </a:ext>
            </a:extLst>
          </p:cNvPr>
          <p:cNvSpPr/>
          <p:nvPr/>
        </p:nvSpPr>
        <p:spPr>
          <a:xfrm>
            <a:off x="10886" y="11055181"/>
            <a:ext cx="1149243" cy="742966"/>
          </a:xfrm>
          <a:custGeom>
            <a:avLst/>
            <a:gdLst/>
            <a:ahLst/>
            <a:cxnLst/>
            <a:rect l="l" t="t" r="r" b="b"/>
            <a:pathLst>
              <a:path w="2388362" h="2449602">
                <a:moveTo>
                  <a:pt x="0" y="0"/>
                </a:moveTo>
                <a:lnTo>
                  <a:pt x="2388362" y="0"/>
                </a:lnTo>
                <a:lnTo>
                  <a:pt x="2388362" y="2449601"/>
                </a:lnTo>
                <a:lnTo>
                  <a:pt x="0" y="244960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3" name="Hộp Văn bản 22">
            <a:extLst>
              <a:ext uri="{FF2B5EF4-FFF2-40B4-BE49-F238E27FC236}">
                <a16:creationId xmlns:a16="http://schemas.microsoft.com/office/drawing/2014/main" id="{6902469D-99E1-8A2A-D75A-DA5E1871246A}"/>
              </a:ext>
            </a:extLst>
          </p:cNvPr>
          <p:cNvSpPr txBox="1">
            <a:spLocks noChangeAspect="1"/>
          </p:cNvSpPr>
          <p:nvPr/>
        </p:nvSpPr>
        <p:spPr>
          <a:xfrm rot="21388187">
            <a:off x="1639468" y="10639474"/>
            <a:ext cx="2654630" cy="578051"/>
          </a:xfrm>
          <a:custGeom>
            <a:avLst/>
            <a:gdLst/>
            <a:ahLst/>
            <a:cxnLst/>
            <a:rect l="l" t="t" r="r" b="b"/>
            <a:pathLst>
              <a:path w="3848631" h="838047">
                <a:moveTo>
                  <a:pt x="3077286" y="727324"/>
                </a:moveTo>
                <a:lnTo>
                  <a:pt x="3118285" y="730823"/>
                </a:lnTo>
                <a:cubicBezTo>
                  <a:pt x="3129927" y="731816"/>
                  <a:pt x="3139567" y="736845"/>
                  <a:pt x="3147206" y="745910"/>
                </a:cubicBezTo>
                <a:cubicBezTo>
                  <a:pt x="3154845" y="754974"/>
                  <a:pt x="3158146" y="765580"/>
                  <a:pt x="3157110" y="777728"/>
                </a:cubicBezTo>
                <a:lnTo>
                  <a:pt x="3155360" y="798228"/>
                </a:lnTo>
                <a:cubicBezTo>
                  <a:pt x="3154323" y="810375"/>
                  <a:pt x="3149273" y="820269"/>
                  <a:pt x="3140208" y="827908"/>
                </a:cubicBezTo>
                <a:cubicBezTo>
                  <a:pt x="3131144" y="835547"/>
                  <a:pt x="3120791" y="838869"/>
                  <a:pt x="3109149" y="837876"/>
                </a:cubicBezTo>
                <a:lnTo>
                  <a:pt x="3068150" y="834377"/>
                </a:lnTo>
                <a:cubicBezTo>
                  <a:pt x="3056509" y="833383"/>
                  <a:pt x="3046868" y="828355"/>
                  <a:pt x="3039230" y="819290"/>
                </a:cubicBezTo>
                <a:cubicBezTo>
                  <a:pt x="3031591" y="810226"/>
                  <a:pt x="3028290" y="799620"/>
                  <a:pt x="3029326" y="787472"/>
                </a:cubicBezTo>
                <a:lnTo>
                  <a:pt x="3031075" y="766972"/>
                </a:lnTo>
                <a:cubicBezTo>
                  <a:pt x="3032112" y="754825"/>
                  <a:pt x="3037163" y="744931"/>
                  <a:pt x="3046227" y="737292"/>
                </a:cubicBezTo>
                <a:cubicBezTo>
                  <a:pt x="3055291" y="729653"/>
                  <a:pt x="3065644" y="726331"/>
                  <a:pt x="3077286" y="727324"/>
                </a:cubicBezTo>
                <a:close/>
                <a:moveTo>
                  <a:pt x="3125793" y="329194"/>
                </a:moveTo>
                <a:cubicBezTo>
                  <a:pt x="3120652" y="347620"/>
                  <a:pt x="3115381" y="367564"/>
                  <a:pt x="3109980" y="389026"/>
                </a:cubicBezTo>
                <a:cubicBezTo>
                  <a:pt x="3105345" y="407495"/>
                  <a:pt x="3100187" y="429106"/>
                  <a:pt x="3094505" y="453858"/>
                </a:cubicBezTo>
                <a:cubicBezTo>
                  <a:pt x="3088824" y="478611"/>
                  <a:pt x="3083487" y="505305"/>
                  <a:pt x="3078494" y="533940"/>
                </a:cubicBezTo>
                <a:lnTo>
                  <a:pt x="3152141" y="540225"/>
                </a:lnTo>
                <a:cubicBezTo>
                  <a:pt x="3152072" y="511158"/>
                  <a:pt x="3151335" y="483946"/>
                  <a:pt x="3149930" y="458588"/>
                </a:cubicBezTo>
                <a:cubicBezTo>
                  <a:pt x="3148525" y="433231"/>
                  <a:pt x="3147103" y="411059"/>
                  <a:pt x="3145664" y="392072"/>
                </a:cubicBezTo>
                <a:cubicBezTo>
                  <a:pt x="3143979" y="370004"/>
                  <a:pt x="3142163" y="349456"/>
                  <a:pt x="3140219" y="330425"/>
                </a:cubicBezTo>
                <a:close/>
                <a:moveTo>
                  <a:pt x="1143823" y="310403"/>
                </a:moveTo>
                <a:lnTo>
                  <a:pt x="1129375" y="311335"/>
                </a:lnTo>
                <a:cubicBezTo>
                  <a:pt x="1127036" y="330321"/>
                  <a:pt x="1124795" y="350828"/>
                  <a:pt x="1122652" y="372855"/>
                </a:cubicBezTo>
                <a:cubicBezTo>
                  <a:pt x="1120820" y="391808"/>
                  <a:pt x="1118939" y="413946"/>
                  <a:pt x="1117009" y="439269"/>
                </a:cubicBezTo>
                <a:cubicBezTo>
                  <a:pt x="1115079" y="464592"/>
                  <a:pt x="1113778" y="491783"/>
                  <a:pt x="1113107" y="520842"/>
                </a:cubicBezTo>
                <a:lnTo>
                  <a:pt x="1186868" y="516085"/>
                </a:lnTo>
                <a:cubicBezTo>
                  <a:pt x="1182469" y="487353"/>
                  <a:pt x="1177686" y="460554"/>
                  <a:pt x="1172520" y="435689"/>
                </a:cubicBezTo>
                <a:cubicBezTo>
                  <a:pt x="1167352" y="410824"/>
                  <a:pt x="1162643" y="389111"/>
                  <a:pt x="1158392" y="370550"/>
                </a:cubicBezTo>
                <a:cubicBezTo>
                  <a:pt x="1153438" y="348980"/>
                  <a:pt x="1148581" y="328931"/>
                  <a:pt x="1143823" y="310403"/>
                </a:cubicBezTo>
                <a:close/>
                <a:moveTo>
                  <a:pt x="1615105" y="287836"/>
                </a:moveTo>
                <a:cubicBezTo>
                  <a:pt x="1594793" y="288412"/>
                  <a:pt x="1580048" y="297088"/>
                  <a:pt x="1570867" y="313865"/>
                </a:cubicBezTo>
                <a:cubicBezTo>
                  <a:pt x="1561687" y="330642"/>
                  <a:pt x="1557688" y="359850"/>
                  <a:pt x="1558868" y="401489"/>
                </a:cubicBezTo>
                <a:cubicBezTo>
                  <a:pt x="1559459" y="422309"/>
                  <a:pt x="1561101" y="439922"/>
                  <a:pt x="1563797" y="454330"/>
                </a:cubicBezTo>
                <a:cubicBezTo>
                  <a:pt x="1566492" y="468737"/>
                  <a:pt x="1570505" y="480312"/>
                  <a:pt x="1575835" y="489055"/>
                </a:cubicBezTo>
                <a:cubicBezTo>
                  <a:pt x="1581165" y="497797"/>
                  <a:pt x="1587565" y="503968"/>
                  <a:pt x="1595037" y="507568"/>
                </a:cubicBezTo>
                <a:cubicBezTo>
                  <a:pt x="1602508" y="511167"/>
                  <a:pt x="1611321" y="512823"/>
                  <a:pt x="1621477" y="512535"/>
                </a:cubicBezTo>
                <a:cubicBezTo>
                  <a:pt x="1631633" y="512247"/>
                  <a:pt x="1640338" y="510095"/>
                  <a:pt x="1647593" y="506077"/>
                </a:cubicBezTo>
                <a:cubicBezTo>
                  <a:pt x="1654848" y="502060"/>
                  <a:pt x="1660889" y="495536"/>
                  <a:pt x="1665715" y="486506"/>
                </a:cubicBezTo>
                <a:cubicBezTo>
                  <a:pt x="1670541" y="477476"/>
                  <a:pt x="1673891" y="465692"/>
                  <a:pt x="1675766" y="451155"/>
                </a:cubicBezTo>
                <a:cubicBezTo>
                  <a:pt x="1677641" y="436618"/>
                  <a:pt x="1678283" y="418940"/>
                  <a:pt x="1677693" y="398120"/>
                </a:cubicBezTo>
                <a:cubicBezTo>
                  <a:pt x="1676512" y="356481"/>
                  <a:pt x="1670863" y="327546"/>
                  <a:pt x="1660747" y="311316"/>
                </a:cubicBezTo>
                <a:cubicBezTo>
                  <a:pt x="1650631" y="295087"/>
                  <a:pt x="1635417" y="287260"/>
                  <a:pt x="1615105" y="287836"/>
                </a:cubicBezTo>
                <a:close/>
                <a:moveTo>
                  <a:pt x="362498" y="228952"/>
                </a:moveTo>
                <a:cubicBezTo>
                  <a:pt x="377076" y="226831"/>
                  <a:pt x="387946" y="228330"/>
                  <a:pt x="395108" y="233448"/>
                </a:cubicBezTo>
                <a:cubicBezTo>
                  <a:pt x="402269" y="238566"/>
                  <a:pt x="407806" y="247514"/>
                  <a:pt x="411718" y="260292"/>
                </a:cubicBezTo>
                <a:lnTo>
                  <a:pt x="440965" y="360760"/>
                </a:lnTo>
                <a:cubicBezTo>
                  <a:pt x="443140" y="368657"/>
                  <a:pt x="444020" y="375588"/>
                  <a:pt x="443604" y="381552"/>
                </a:cubicBezTo>
                <a:cubicBezTo>
                  <a:pt x="443188" y="387516"/>
                  <a:pt x="441747" y="392603"/>
                  <a:pt x="439279" y="396812"/>
                </a:cubicBezTo>
                <a:cubicBezTo>
                  <a:pt x="436811" y="401021"/>
                  <a:pt x="433694" y="404298"/>
                  <a:pt x="429929" y="406642"/>
                </a:cubicBezTo>
                <a:cubicBezTo>
                  <a:pt x="426163" y="408987"/>
                  <a:pt x="422269" y="410451"/>
                  <a:pt x="418248" y="411036"/>
                </a:cubicBezTo>
                <a:cubicBezTo>
                  <a:pt x="410707" y="412133"/>
                  <a:pt x="402982" y="411076"/>
                  <a:pt x="395071" y="407863"/>
                </a:cubicBezTo>
                <a:cubicBezTo>
                  <a:pt x="387160" y="404650"/>
                  <a:pt x="379194" y="401061"/>
                  <a:pt x="371173" y="397094"/>
                </a:cubicBezTo>
                <a:cubicBezTo>
                  <a:pt x="363153" y="393128"/>
                  <a:pt x="355187" y="389538"/>
                  <a:pt x="347276" y="386325"/>
                </a:cubicBezTo>
                <a:cubicBezTo>
                  <a:pt x="339365" y="383113"/>
                  <a:pt x="331388" y="382091"/>
                  <a:pt x="323345" y="383262"/>
                </a:cubicBezTo>
                <a:lnTo>
                  <a:pt x="286395" y="388637"/>
                </a:lnTo>
                <a:cubicBezTo>
                  <a:pt x="292365" y="419083"/>
                  <a:pt x="298985" y="451359"/>
                  <a:pt x="306257" y="485465"/>
                </a:cubicBezTo>
                <a:cubicBezTo>
                  <a:pt x="313529" y="519572"/>
                  <a:pt x="320529" y="552691"/>
                  <a:pt x="327256" y="584824"/>
                </a:cubicBezTo>
                <a:cubicBezTo>
                  <a:pt x="333984" y="616956"/>
                  <a:pt x="340114" y="646737"/>
                  <a:pt x="345644" y="674166"/>
                </a:cubicBezTo>
                <a:cubicBezTo>
                  <a:pt x="351174" y="701596"/>
                  <a:pt x="355434" y="723820"/>
                  <a:pt x="358423" y="740839"/>
                </a:cubicBezTo>
                <a:cubicBezTo>
                  <a:pt x="359520" y="748379"/>
                  <a:pt x="357688" y="755191"/>
                  <a:pt x="352926" y="761274"/>
                </a:cubicBezTo>
                <a:cubicBezTo>
                  <a:pt x="348164" y="767357"/>
                  <a:pt x="342264" y="770910"/>
                  <a:pt x="335227" y="771934"/>
                </a:cubicBezTo>
                <a:lnTo>
                  <a:pt x="219855" y="788718"/>
                </a:lnTo>
                <a:cubicBezTo>
                  <a:pt x="212314" y="789815"/>
                  <a:pt x="205395" y="788127"/>
                  <a:pt x="199097" y="783653"/>
                </a:cubicBezTo>
                <a:cubicBezTo>
                  <a:pt x="192800" y="779179"/>
                  <a:pt x="189354" y="773135"/>
                  <a:pt x="188759" y="765521"/>
                </a:cubicBezTo>
                <a:cubicBezTo>
                  <a:pt x="186273" y="748429"/>
                  <a:pt x="183773" y="725949"/>
                  <a:pt x="181258" y="698081"/>
                </a:cubicBezTo>
                <a:cubicBezTo>
                  <a:pt x="178744" y="670212"/>
                  <a:pt x="176134" y="639919"/>
                  <a:pt x="173428" y="607202"/>
                </a:cubicBezTo>
                <a:cubicBezTo>
                  <a:pt x="170722" y="574485"/>
                  <a:pt x="167995" y="540744"/>
                  <a:pt x="165248" y="505979"/>
                </a:cubicBezTo>
                <a:cubicBezTo>
                  <a:pt x="162500" y="471214"/>
                  <a:pt x="159650" y="438390"/>
                  <a:pt x="156697" y="407505"/>
                </a:cubicBezTo>
                <a:lnTo>
                  <a:pt x="120502" y="412771"/>
                </a:lnTo>
                <a:cubicBezTo>
                  <a:pt x="112459" y="413941"/>
                  <a:pt x="104977" y="417211"/>
                  <a:pt x="98058" y="422581"/>
                </a:cubicBezTo>
                <a:cubicBezTo>
                  <a:pt x="91139" y="427951"/>
                  <a:pt x="84401" y="433680"/>
                  <a:pt x="77843" y="439767"/>
                </a:cubicBezTo>
                <a:cubicBezTo>
                  <a:pt x="71285" y="445855"/>
                  <a:pt x="64672" y="451565"/>
                  <a:pt x="58005" y="456899"/>
                </a:cubicBezTo>
                <a:cubicBezTo>
                  <a:pt x="51337" y="462232"/>
                  <a:pt x="44233" y="465447"/>
                  <a:pt x="36692" y="466544"/>
                </a:cubicBezTo>
                <a:cubicBezTo>
                  <a:pt x="32671" y="467129"/>
                  <a:pt x="28521" y="466835"/>
                  <a:pt x="24243" y="465660"/>
                </a:cubicBezTo>
                <a:cubicBezTo>
                  <a:pt x="19966" y="464486"/>
                  <a:pt x="16045" y="462233"/>
                  <a:pt x="12480" y="458901"/>
                </a:cubicBezTo>
                <a:cubicBezTo>
                  <a:pt x="8915" y="455570"/>
                  <a:pt x="6084" y="451105"/>
                  <a:pt x="3986" y="445507"/>
                </a:cubicBezTo>
                <a:cubicBezTo>
                  <a:pt x="1888" y="439908"/>
                  <a:pt x="757" y="433014"/>
                  <a:pt x="592" y="424825"/>
                </a:cubicBezTo>
                <a:lnTo>
                  <a:pt x="0" y="320188"/>
                </a:lnTo>
                <a:cubicBezTo>
                  <a:pt x="612" y="306752"/>
                  <a:pt x="3496" y="296579"/>
                  <a:pt x="8651" y="289669"/>
                </a:cubicBezTo>
                <a:cubicBezTo>
                  <a:pt x="13806" y="282759"/>
                  <a:pt x="23672" y="278243"/>
                  <a:pt x="38251" y="276122"/>
                </a:cubicBezTo>
                <a:close/>
                <a:moveTo>
                  <a:pt x="3457952" y="205088"/>
                </a:moveTo>
                <a:lnTo>
                  <a:pt x="3566801" y="218947"/>
                </a:lnTo>
                <a:cubicBezTo>
                  <a:pt x="3575368" y="220037"/>
                  <a:pt x="3582623" y="223393"/>
                  <a:pt x="3588564" y="229015"/>
                </a:cubicBezTo>
                <a:cubicBezTo>
                  <a:pt x="3594506" y="234636"/>
                  <a:pt x="3597435" y="241795"/>
                  <a:pt x="3597352" y="250490"/>
                </a:cubicBezTo>
                <a:lnTo>
                  <a:pt x="3630489" y="515112"/>
                </a:lnTo>
                <a:lnTo>
                  <a:pt x="3647119" y="517230"/>
                </a:lnTo>
                <a:cubicBezTo>
                  <a:pt x="3649666" y="505264"/>
                  <a:pt x="3652647" y="489896"/>
                  <a:pt x="3656061" y="471127"/>
                </a:cubicBezTo>
                <a:cubicBezTo>
                  <a:pt x="3659475" y="452358"/>
                  <a:pt x="3662642" y="431509"/>
                  <a:pt x="3665561" y="408580"/>
                </a:cubicBezTo>
                <a:cubicBezTo>
                  <a:pt x="3668480" y="385651"/>
                  <a:pt x="3671040" y="361524"/>
                  <a:pt x="3673240" y="336199"/>
                </a:cubicBezTo>
                <a:cubicBezTo>
                  <a:pt x="3675441" y="310874"/>
                  <a:pt x="3677105" y="285737"/>
                  <a:pt x="3678233" y="260788"/>
                </a:cubicBezTo>
                <a:cubicBezTo>
                  <a:pt x="3678252" y="252597"/>
                  <a:pt x="3681605" y="246366"/>
                  <a:pt x="3688295" y="242097"/>
                </a:cubicBezTo>
                <a:cubicBezTo>
                  <a:pt x="3694983" y="237828"/>
                  <a:pt x="3702611" y="236238"/>
                  <a:pt x="3711178" y="237329"/>
                </a:cubicBezTo>
                <a:lnTo>
                  <a:pt x="3826830" y="252054"/>
                </a:lnTo>
                <a:cubicBezTo>
                  <a:pt x="3835397" y="253145"/>
                  <a:pt x="3841359" y="256593"/>
                  <a:pt x="3844717" y="262397"/>
                </a:cubicBezTo>
                <a:cubicBezTo>
                  <a:pt x="3848075" y="268202"/>
                  <a:pt x="3849273" y="274884"/>
                  <a:pt x="3848310" y="282443"/>
                </a:cubicBezTo>
                <a:cubicBezTo>
                  <a:pt x="3844973" y="308647"/>
                  <a:pt x="3841106" y="340033"/>
                  <a:pt x="3836706" y="376600"/>
                </a:cubicBezTo>
                <a:cubicBezTo>
                  <a:pt x="3832306" y="413167"/>
                  <a:pt x="3827065" y="452316"/>
                  <a:pt x="3820984" y="494046"/>
                </a:cubicBezTo>
                <a:cubicBezTo>
                  <a:pt x="3814903" y="535776"/>
                  <a:pt x="3807983" y="579064"/>
                  <a:pt x="3800224" y="623909"/>
                </a:cubicBezTo>
                <a:cubicBezTo>
                  <a:pt x="3792466" y="668754"/>
                  <a:pt x="3783561" y="712557"/>
                  <a:pt x="3773507" y="755318"/>
                </a:cubicBezTo>
                <a:cubicBezTo>
                  <a:pt x="3771537" y="762749"/>
                  <a:pt x="3766436" y="768629"/>
                  <a:pt x="3758203" y="772957"/>
                </a:cubicBezTo>
                <a:cubicBezTo>
                  <a:pt x="3749970" y="777286"/>
                  <a:pt x="3741570" y="778905"/>
                  <a:pt x="3733004" y="777815"/>
                </a:cubicBezTo>
                <a:lnTo>
                  <a:pt x="3624154" y="763956"/>
                </a:lnTo>
                <a:cubicBezTo>
                  <a:pt x="3615587" y="762865"/>
                  <a:pt x="3608333" y="759509"/>
                  <a:pt x="3602392" y="753887"/>
                </a:cubicBezTo>
                <a:cubicBezTo>
                  <a:pt x="3596450" y="748266"/>
                  <a:pt x="3593521" y="741107"/>
                  <a:pt x="3593604" y="732412"/>
                </a:cubicBezTo>
                <a:lnTo>
                  <a:pt x="3560467" y="467789"/>
                </a:lnTo>
                <a:lnTo>
                  <a:pt x="3544593" y="465768"/>
                </a:lnTo>
                <a:cubicBezTo>
                  <a:pt x="3541541" y="477670"/>
                  <a:pt x="3538435" y="493022"/>
                  <a:pt x="3535273" y="511823"/>
                </a:cubicBezTo>
                <a:cubicBezTo>
                  <a:pt x="3532111" y="530624"/>
                  <a:pt x="3528944" y="551473"/>
                  <a:pt x="3525773" y="574370"/>
                </a:cubicBezTo>
                <a:cubicBezTo>
                  <a:pt x="3522601" y="597267"/>
                  <a:pt x="3519790" y="621362"/>
                  <a:pt x="3517338" y="646655"/>
                </a:cubicBezTo>
                <a:cubicBezTo>
                  <a:pt x="3514885" y="671948"/>
                  <a:pt x="3513347" y="697101"/>
                  <a:pt x="3512723" y="722114"/>
                </a:cubicBezTo>
                <a:cubicBezTo>
                  <a:pt x="3512640" y="730809"/>
                  <a:pt x="3509270" y="737166"/>
                  <a:pt x="3502614" y="741183"/>
                </a:cubicBezTo>
                <a:cubicBezTo>
                  <a:pt x="3495956" y="745200"/>
                  <a:pt x="3488345" y="746664"/>
                  <a:pt x="3479778" y="745573"/>
                </a:cubicBezTo>
                <a:lnTo>
                  <a:pt x="3364125" y="730848"/>
                </a:lnTo>
                <a:cubicBezTo>
                  <a:pt x="3355559" y="729757"/>
                  <a:pt x="3349597" y="726309"/>
                  <a:pt x="3346239" y="720505"/>
                </a:cubicBezTo>
                <a:cubicBezTo>
                  <a:pt x="3342881" y="714700"/>
                  <a:pt x="3341683" y="708018"/>
                  <a:pt x="3342646" y="700460"/>
                </a:cubicBezTo>
                <a:cubicBezTo>
                  <a:pt x="3345982" y="674255"/>
                  <a:pt x="3349976" y="642885"/>
                  <a:pt x="3354628" y="606350"/>
                </a:cubicBezTo>
                <a:cubicBezTo>
                  <a:pt x="3359280" y="569815"/>
                  <a:pt x="3364646" y="530682"/>
                  <a:pt x="3370727" y="488952"/>
                </a:cubicBezTo>
                <a:cubicBezTo>
                  <a:pt x="3376809" y="447222"/>
                  <a:pt x="3383729" y="403934"/>
                  <a:pt x="3391487" y="359089"/>
                </a:cubicBezTo>
                <a:cubicBezTo>
                  <a:pt x="3399245" y="314244"/>
                  <a:pt x="3407899" y="270409"/>
                  <a:pt x="3417448" y="227584"/>
                </a:cubicBezTo>
                <a:cubicBezTo>
                  <a:pt x="3419419" y="220153"/>
                  <a:pt x="3424520" y="214274"/>
                  <a:pt x="3432753" y="209945"/>
                </a:cubicBezTo>
                <a:cubicBezTo>
                  <a:pt x="3440985" y="205616"/>
                  <a:pt x="3449385" y="203997"/>
                  <a:pt x="3457952" y="205088"/>
                </a:cubicBezTo>
                <a:close/>
                <a:moveTo>
                  <a:pt x="817158" y="179454"/>
                </a:moveTo>
                <a:cubicBezTo>
                  <a:pt x="824738" y="178676"/>
                  <a:pt x="831201" y="180694"/>
                  <a:pt x="836546" y="185508"/>
                </a:cubicBezTo>
                <a:cubicBezTo>
                  <a:pt x="841891" y="190322"/>
                  <a:pt x="845458" y="196467"/>
                  <a:pt x="847246" y="203944"/>
                </a:cubicBezTo>
                <a:cubicBezTo>
                  <a:pt x="860528" y="258754"/>
                  <a:pt x="871409" y="308833"/>
                  <a:pt x="879890" y="354178"/>
                </a:cubicBezTo>
                <a:cubicBezTo>
                  <a:pt x="888370" y="399523"/>
                  <a:pt x="895591" y="441295"/>
                  <a:pt x="901552" y="479495"/>
                </a:cubicBezTo>
                <a:cubicBezTo>
                  <a:pt x="907512" y="517694"/>
                  <a:pt x="912278" y="552952"/>
                  <a:pt x="915847" y="585269"/>
                </a:cubicBezTo>
                <a:cubicBezTo>
                  <a:pt x="919417" y="617585"/>
                  <a:pt x="922680" y="648146"/>
                  <a:pt x="925634" y="676950"/>
                </a:cubicBezTo>
                <a:cubicBezTo>
                  <a:pt x="926411" y="684531"/>
                  <a:pt x="924419" y="691246"/>
                  <a:pt x="919657" y="697096"/>
                </a:cubicBezTo>
                <a:cubicBezTo>
                  <a:pt x="914895" y="702947"/>
                  <a:pt x="908724" y="706261"/>
                  <a:pt x="901144" y="707038"/>
                </a:cubicBezTo>
                <a:lnTo>
                  <a:pt x="785166" y="718934"/>
                </a:lnTo>
                <a:cubicBezTo>
                  <a:pt x="778092" y="719659"/>
                  <a:pt x="771389" y="717793"/>
                  <a:pt x="765060" y="713336"/>
                </a:cubicBezTo>
                <a:cubicBezTo>
                  <a:pt x="758730" y="708878"/>
                  <a:pt x="755403" y="702581"/>
                  <a:pt x="755079" y="694444"/>
                </a:cubicBezTo>
                <a:cubicBezTo>
                  <a:pt x="753329" y="662451"/>
                  <a:pt x="751331" y="631761"/>
                  <a:pt x="749082" y="602373"/>
                </a:cubicBezTo>
                <a:cubicBezTo>
                  <a:pt x="746834" y="572985"/>
                  <a:pt x="744058" y="544672"/>
                  <a:pt x="740754" y="517435"/>
                </a:cubicBezTo>
                <a:lnTo>
                  <a:pt x="652823" y="526454"/>
                </a:lnTo>
                <a:cubicBezTo>
                  <a:pt x="655622" y="553743"/>
                  <a:pt x="658777" y="582017"/>
                  <a:pt x="662289" y="611275"/>
                </a:cubicBezTo>
                <a:cubicBezTo>
                  <a:pt x="665800" y="640533"/>
                  <a:pt x="669947" y="671003"/>
                  <a:pt x="674728" y="702685"/>
                </a:cubicBezTo>
                <a:cubicBezTo>
                  <a:pt x="676063" y="710719"/>
                  <a:pt x="674210" y="717547"/>
                  <a:pt x="669169" y="723171"/>
                </a:cubicBezTo>
                <a:cubicBezTo>
                  <a:pt x="664129" y="728795"/>
                  <a:pt x="657819" y="731995"/>
                  <a:pt x="650239" y="732773"/>
                </a:cubicBezTo>
                <a:lnTo>
                  <a:pt x="534261" y="744668"/>
                </a:lnTo>
                <a:cubicBezTo>
                  <a:pt x="526680" y="745445"/>
                  <a:pt x="519965" y="743453"/>
                  <a:pt x="514115" y="738691"/>
                </a:cubicBezTo>
                <a:cubicBezTo>
                  <a:pt x="508264" y="733929"/>
                  <a:pt x="504951" y="727758"/>
                  <a:pt x="504173" y="720178"/>
                </a:cubicBezTo>
                <a:cubicBezTo>
                  <a:pt x="501219" y="691373"/>
                  <a:pt x="498209" y="660787"/>
                  <a:pt x="495145" y="628418"/>
                </a:cubicBezTo>
                <a:cubicBezTo>
                  <a:pt x="492080" y="596050"/>
                  <a:pt x="489589" y="560559"/>
                  <a:pt x="487671" y="521945"/>
                </a:cubicBezTo>
                <a:cubicBezTo>
                  <a:pt x="485753" y="483331"/>
                  <a:pt x="484344" y="440963"/>
                  <a:pt x="483443" y="394840"/>
                </a:cubicBezTo>
                <a:cubicBezTo>
                  <a:pt x="482543" y="348717"/>
                  <a:pt x="483032" y="297473"/>
                  <a:pt x="484911" y="241107"/>
                </a:cubicBezTo>
                <a:cubicBezTo>
                  <a:pt x="485144" y="233423"/>
                  <a:pt x="487389" y="226682"/>
                  <a:pt x="491645" y="220883"/>
                </a:cubicBezTo>
                <a:cubicBezTo>
                  <a:pt x="495902" y="215084"/>
                  <a:pt x="501820" y="211797"/>
                  <a:pt x="509401" y="211019"/>
                </a:cubicBezTo>
                <a:lnTo>
                  <a:pt x="607185" y="200990"/>
                </a:lnTo>
                <a:cubicBezTo>
                  <a:pt x="614260" y="200264"/>
                  <a:pt x="620976" y="202256"/>
                  <a:pt x="627332" y="206966"/>
                </a:cubicBezTo>
                <a:cubicBezTo>
                  <a:pt x="633687" y="211676"/>
                  <a:pt x="637001" y="217847"/>
                  <a:pt x="637273" y="225480"/>
                </a:cubicBezTo>
                <a:cubicBezTo>
                  <a:pt x="638206" y="254492"/>
                  <a:pt x="639233" y="290644"/>
                  <a:pt x="640354" y="333935"/>
                </a:cubicBezTo>
                <a:cubicBezTo>
                  <a:pt x="641475" y="377227"/>
                  <a:pt x="644459" y="427477"/>
                  <a:pt x="649305" y="484685"/>
                </a:cubicBezTo>
                <a:lnTo>
                  <a:pt x="735719" y="475821"/>
                </a:lnTo>
                <a:cubicBezTo>
                  <a:pt x="728852" y="418821"/>
                  <a:pt x="721699" y="368998"/>
                  <a:pt x="714261" y="326355"/>
                </a:cubicBezTo>
                <a:cubicBezTo>
                  <a:pt x="706824" y="283711"/>
                  <a:pt x="700617" y="248091"/>
                  <a:pt x="695641" y="219493"/>
                </a:cubicBezTo>
                <a:cubicBezTo>
                  <a:pt x="693853" y="212016"/>
                  <a:pt x="695593" y="205327"/>
                  <a:pt x="700860" y="199425"/>
                </a:cubicBezTo>
                <a:cubicBezTo>
                  <a:pt x="706127" y="193523"/>
                  <a:pt x="712551" y="190183"/>
                  <a:pt x="720131" y="189405"/>
                </a:cubicBezTo>
                <a:close/>
                <a:moveTo>
                  <a:pt x="3062263" y="168524"/>
                </a:moveTo>
                <a:lnTo>
                  <a:pt x="3230055" y="182844"/>
                </a:lnTo>
                <a:cubicBezTo>
                  <a:pt x="3243721" y="184010"/>
                  <a:pt x="3253965" y="187943"/>
                  <a:pt x="3260786" y="194644"/>
                </a:cubicBezTo>
                <a:cubicBezTo>
                  <a:pt x="3267607" y="201344"/>
                  <a:pt x="3272104" y="209885"/>
                  <a:pt x="3274277" y="220268"/>
                </a:cubicBezTo>
                <a:cubicBezTo>
                  <a:pt x="3286692" y="277920"/>
                  <a:pt x="3295901" y="329818"/>
                  <a:pt x="3301905" y="375962"/>
                </a:cubicBezTo>
                <a:cubicBezTo>
                  <a:pt x="3307909" y="422105"/>
                  <a:pt x="3312213" y="464280"/>
                  <a:pt x="3314816" y="502486"/>
                </a:cubicBezTo>
                <a:cubicBezTo>
                  <a:pt x="3317418" y="540691"/>
                  <a:pt x="3318635" y="575720"/>
                  <a:pt x="3318467" y="607571"/>
                </a:cubicBezTo>
                <a:cubicBezTo>
                  <a:pt x="3318297" y="639422"/>
                  <a:pt x="3318016" y="669606"/>
                  <a:pt x="3317621" y="698124"/>
                </a:cubicBezTo>
                <a:cubicBezTo>
                  <a:pt x="3317479" y="705760"/>
                  <a:pt x="3315031" y="712051"/>
                  <a:pt x="3310275" y="716999"/>
                </a:cubicBezTo>
                <a:cubicBezTo>
                  <a:pt x="3305519" y="721946"/>
                  <a:pt x="3299092" y="724075"/>
                  <a:pt x="3290993" y="723383"/>
                </a:cubicBezTo>
                <a:lnTo>
                  <a:pt x="3179385" y="713859"/>
                </a:lnTo>
                <a:cubicBezTo>
                  <a:pt x="3168755" y="712952"/>
                  <a:pt x="3160526" y="709318"/>
                  <a:pt x="3154695" y="702957"/>
                </a:cubicBezTo>
                <a:cubicBezTo>
                  <a:pt x="3148865" y="696596"/>
                  <a:pt x="3146447" y="687595"/>
                  <a:pt x="3147440" y="675953"/>
                </a:cubicBezTo>
                <a:cubicBezTo>
                  <a:pt x="3148779" y="660262"/>
                  <a:pt x="3149855" y="644676"/>
                  <a:pt x="3150666" y="629195"/>
                </a:cubicBezTo>
                <a:cubicBezTo>
                  <a:pt x="3151477" y="613714"/>
                  <a:pt x="3152024" y="598338"/>
                  <a:pt x="3152308" y="583067"/>
                </a:cubicBezTo>
                <a:lnTo>
                  <a:pt x="3071070" y="576134"/>
                </a:lnTo>
                <a:cubicBezTo>
                  <a:pt x="3068762" y="591232"/>
                  <a:pt x="3066695" y="606479"/>
                  <a:pt x="3064872" y="621874"/>
                </a:cubicBezTo>
                <a:cubicBezTo>
                  <a:pt x="3063048" y="637268"/>
                  <a:pt x="3061467" y="652811"/>
                  <a:pt x="3060128" y="668502"/>
                </a:cubicBezTo>
                <a:cubicBezTo>
                  <a:pt x="3059134" y="680144"/>
                  <a:pt x="3055226" y="688605"/>
                  <a:pt x="3048402" y="693886"/>
                </a:cubicBezTo>
                <a:cubicBezTo>
                  <a:pt x="3041578" y="699167"/>
                  <a:pt x="3032851" y="701354"/>
                  <a:pt x="3022222" y="700447"/>
                </a:cubicBezTo>
                <a:lnTo>
                  <a:pt x="2910614" y="690922"/>
                </a:lnTo>
                <a:cubicBezTo>
                  <a:pt x="2902515" y="690231"/>
                  <a:pt x="2896541" y="687044"/>
                  <a:pt x="2892693" y="681362"/>
                </a:cubicBezTo>
                <a:cubicBezTo>
                  <a:pt x="2888844" y="675681"/>
                  <a:pt x="2887497" y="669065"/>
                  <a:pt x="2888651" y="661516"/>
                </a:cubicBezTo>
                <a:cubicBezTo>
                  <a:pt x="2893094" y="633344"/>
                  <a:pt x="2897932" y="603548"/>
                  <a:pt x="2903162" y="572129"/>
                </a:cubicBezTo>
                <a:cubicBezTo>
                  <a:pt x="2908393" y="540710"/>
                  <a:pt x="2915527" y="506394"/>
                  <a:pt x="2924566" y="469182"/>
                </a:cubicBezTo>
                <a:cubicBezTo>
                  <a:pt x="2933605" y="431970"/>
                  <a:pt x="2944993" y="391134"/>
                  <a:pt x="2958729" y="346675"/>
                </a:cubicBezTo>
                <a:cubicBezTo>
                  <a:pt x="2972465" y="302216"/>
                  <a:pt x="2990335" y="252629"/>
                  <a:pt x="3012339" y="197914"/>
                </a:cubicBezTo>
                <a:cubicBezTo>
                  <a:pt x="3016240" y="188050"/>
                  <a:pt x="3022119" y="180394"/>
                  <a:pt x="3029977" y="174946"/>
                </a:cubicBezTo>
                <a:cubicBezTo>
                  <a:pt x="3037834" y="169499"/>
                  <a:pt x="3048596" y="167358"/>
                  <a:pt x="3062263" y="168524"/>
                </a:cubicBezTo>
                <a:close/>
                <a:moveTo>
                  <a:pt x="1210670" y="151085"/>
                </a:moveTo>
                <a:cubicBezTo>
                  <a:pt x="1224357" y="150202"/>
                  <a:pt x="1235073" y="152565"/>
                  <a:pt x="1242816" y="158175"/>
                </a:cubicBezTo>
                <a:cubicBezTo>
                  <a:pt x="1250559" y="163784"/>
                  <a:pt x="1256278" y="171560"/>
                  <a:pt x="1259974" y="181503"/>
                </a:cubicBezTo>
                <a:cubicBezTo>
                  <a:pt x="1280839" y="236662"/>
                  <a:pt x="1297677" y="286609"/>
                  <a:pt x="1310489" y="331343"/>
                </a:cubicBezTo>
                <a:cubicBezTo>
                  <a:pt x="1323300" y="376078"/>
                  <a:pt x="1333839" y="417140"/>
                  <a:pt x="1342105" y="454532"/>
                </a:cubicBezTo>
                <a:cubicBezTo>
                  <a:pt x="1350370" y="491924"/>
                  <a:pt x="1356792" y="526380"/>
                  <a:pt x="1361370" y="557901"/>
                </a:cubicBezTo>
                <a:cubicBezTo>
                  <a:pt x="1365948" y="589422"/>
                  <a:pt x="1370167" y="619311"/>
                  <a:pt x="1374026" y="647569"/>
                </a:cubicBezTo>
                <a:cubicBezTo>
                  <a:pt x="1375023" y="655141"/>
                  <a:pt x="1373539" y="661727"/>
                  <a:pt x="1369573" y="667328"/>
                </a:cubicBezTo>
                <a:cubicBezTo>
                  <a:pt x="1365607" y="672929"/>
                  <a:pt x="1359569" y="675991"/>
                  <a:pt x="1351457" y="676514"/>
                </a:cubicBezTo>
                <a:lnTo>
                  <a:pt x="1239676" y="683723"/>
                </a:lnTo>
                <a:cubicBezTo>
                  <a:pt x="1229030" y="684409"/>
                  <a:pt x="1220351" y="682042"/>
                  <a:pt x="1213638" y="676621"/>
                </a:cubicBezTo>
                <a:cubicBezTo>
                  <a:pt x="1206925" y="671200"/>
                  <a:pt x="1203192" y="662659"/>
                  <a:pt x="1202440" y="650999"/>
                </a:cubicBezTo>
                <a:cubicBezTo>
                  <a:pt x="1201427" y="635284"/>
                  <a:pt x="1200168" y="619712"/>
                  <a:pt x="1198664" y="604283"/>
                </a:cubicBezTo>
                <a:cubicBezTo>
                  <a:pt x="1197160" y="588853"/>
                  <a:pt x="1195411" y="573567"/>
                  <a:pt x="1193416" y="558424"/>
                </a:cubicBezTo>
                <a:lnTo>
                  <a:pt x="1112051" y="563672"/>
                </a:lnTo>
                <a:cubicBezTo>
                  <a:pt x="1112018" y="578945"/>
                  <a:pt x="1112246" y="594330"/>
                  <a:pt x="1112737" y="609824"/>
                </a:cubicBezTo>
                <a:cubicBezTo>
                  <a:pt x="1113227" y="625319"/>
                  <a:pt x="1113979" y="640924"/>
                  <a:pt x="1114992" y="656639"/>
                </a:cubicBezTo>
                <a:cubicBezTo>
                  <a:pt x="1115744" y="668299"/>
                  <a:pt x="1113140" y="677248"/>
                  <a:pt x="1107179" y="683487"/>
                </a:cubicBezTo>
                <a:cubicBezTo>
                  <a:pt x="1101218" y="689725"/>
                  <a:pt x="1092915" y="693188"/>
                  <a:pt x="1082269" y="693874"/>
                </a:cubicBezTo>
                <a:lnTo>
                  <a:pt x="970487" y="701083"/>
                </a:lnTo>
                <a:cubicBezTo>
                  <a:pt x="962376" y="701606"/>
                  <a:pt x="955994" y="699345"/>
                  <a:pt x="951342" y="694300"/>
                </a:cubicBezTo>
                <a:cubicBezTo>
                  <a:pt x="946689" y="689255"/>
                  <a:pt x="944372" y="682914"/>
                  <a:pt x="944388" y="675278"/>
                </a:cubicBezTo>
                <a:cubicBezTo>
                  <a:pt x="944585" y="646758"/>
                  <a:pt x="944929" y="616574"/>
                  <a:pt x="945420" y="584726"/>
                </a:cubicBezTo>
                <a:cubicBezTo>
                  <a:pt x="945912" y="552879"/>
                  <a:pt x="947854" y="517883"/>
                  <a:pt x="951249" y="479739"/>
                </a:cubicBezTo>
                <a:cubicBezTo>
                  <a:pt x="954643" y="441596"/>
                  <a:pt x="959820" y="399519"/>
                  <a:pt x="966779" y="353510"/>
                </a:cubicBezTo>
                <a:cubicBezTo>
                  <a:pt x="973738" y="307501"/>
                  <a:pt x="984022" y="255805"/>
                  <a:pt x="997629" y="198422"/>
                </a:cubicBezTo>
                <a:cubicBezTo>
                  <a:pt x="1000017" y="188087"/>
                  <a:pt x="1004690" y="179641"/>
                  <a:pt x="1011648" y="173083"/>
                </a:cubicBezTo>
                <a:cubicBezTo>
                  <a:pt x="1018607" y="166526"/>
                  <a:pt x="1028929" y="162806"/>
                  <a:pt x="1042617" y="161923"/>
                </a:cubicBezTo>
                <a:close/>
                <a:moveTo>
                  <a:pt x="2512746" y="136286"/>
                </a:moveTo>
                <a:lnTo>
                  <a:pt x="2629191" y="142025"/>
                </a:lnTo>
                <a:cubicBezTo>
                  <a:pt x="2639846" y="142550"/>
                  <a:pt x="2646679" y="145811"/>
                  <a:pt x="2649689" y="151809"/>
                </a:cubicBezTo>
                <a:cubicBezTo>
                  <a:pt x="2652700" y="157806"/>
                  <a:pt x="2653460" y="165600"/>
                  <a:pt x="2651970" y="175190"/>
                </a:cubicBezTo>
                <a:cubicBezTo>
                  <a:pt x="2644896" y="215531"/>
                  <a:pt x="2638865" y="260501"/>
                  <a:pt x="2633878" y="310099"/>
                </a:cubicBezTo>
                <a:cubicBezTo>
                  <a:pt x="2628890" y="359698"/>
                  <a:pt x="2625146" y="409866"/>
                  <a:pt x="2622646" y="460605"/>
                </a:cubicBezTo>
                <a:cubicBezTo>
                  <a:pt x="2621571" y="482422"/>
                  <a:pt x="2625248" y="498116"/>
                  <a:pt x="2633677" y="507687"/>
                </a:cubicBezTo>
                <a:cubicBezTo>
                  <a:pt x="2642106" y="517257"/>
                  <a:pt x="2652409" y="522343"/>
                  <a:pt x="2664586" y="522943"/>
                </a:cubicBezTo>
                <a:cubicBezTo>
                  <a:pt x="2676256" y="523518"/>
                  <a:pt x="2686756" y="519458"/>
                  <a:pt x="2696085" y="510762"/>
                </a:cubicBezTo>
                <a:cubicBezTo>
                  <a:pt x="2705414" y="502067"/>
                  <a:pt x="2710617" y="486811"/>
                  <a:pt x="2711692" y="464993"/>
                </a:cubicBezTo>
                <a:cubicBezTo>
                  <a:pt x="2714192" y="414255"/>
                  <a:pt x="2715399" y="363961"/>
                  <a:pt x="2715313" y="314113"/>
                </a:cubicBezTo>
                <a:cubicBezTo>
                  <a:pt x="2715226" y="264264"/>
                  <a:pt x="2713647" y="218919"/>
                  <a:pt x="2710573" y="178078"/>
                </a:cubicBezTo>
                <a:cubicBezTo>
                  <a:pt x="2710033" y="168388"/>
                  <a:pt x="2711683" y="160713"/>
                  <a:pt x="2715522" y="155053"/>
                </a:cubicBezTo>
                <a:cubicBezTo>
                  <a:pt x="2719362" y="149393"/>
                  <a:pt x="2726355" y="146813"/>
                  <a:pt x="2736503" y="147313"/>
                </a:cubicBezTo>
                <a:lnTo>
                  <a:pt x="2852947" y="153052"/>
                </a:lnTo>
                <a:cubicBezTo>
                  <a:pt x="2863095" y="153552"/>
                  <a:pt x="2870284" y="157340"/>
                  <a:pt x="2874512" y="164414"/>
                </a:cubicBezTo>
                <a:cubicBezTo>
                  <a:pt x="2878741" y="171489"/>
                  <a:pt x="2881176" y="178857"/>
                  <a:pt x="2881815" y="186517"/>
                </a:cubicBezTo>
                <a:cubicBezTo>
                  <a:pt x="2884771" y="240068"/>
                  <a:pt x="2885300" y="288667"/>
                  <a:pt x="2883404" y="332314"/>
                </a:cubicBezTo>
                <a:cubicBezTo>
                  <a:pt x="2881507" y="375962"/>
                  <a:pt x="2879874" y="416825"/>
                  <a:pt x="2878507" y="454904"/>
                </a:cubicBezTo>
                <a:cubicBezTo>
                  <a:pt x="2877539" y="484865"/>
                  <a:pt x="2874585" y="513837"/>
                  <a:pt x="2869645" y="541822"/>
                </a:cubicBezTo>
                <a:cubicBezTo>
                  <a:pt x="2864706" y="569807"/>
                  <a:pt x="2854602" y="594232"/>
                  <a:pt x="2839332" y="615095"/>
                </a:cubicBezTo>
                <a:cubicBezTo>
                  <a:pt x="2824063" y="635959"/>
                  <a:pt x="2802029" y="652166"/>
                  <a:pt x="2773232" y="663717"/>
                </a:cubicBezTo>
                <a:cubicBezTo>
                  <a:pt x="2744434" y="675267"/>
                  <a:pt x="2705681" y="679842"/>
                  <a:pt x="2656972" y="677442"/>
                </a:cubicBezTo>
                <a:cubicBezTo>
                  <a:pt x="2608263" y="675041"/>
                  <a:pt x="2570148" y="666678"/>
                  <a:pt x="2542626" y="652352"/>
                </a:cubicBezTo>
                <a:cubicBezTo>
                  <a:pt x="2515103" y="638026"/>
                  <a:pt x="2494770" y="619731"/>
                  <a:pt x="2481626" y="597467"/>
                </a:cubicBezTo>
                <a:cubicBezTo>
                  <a:pt x="2468482" y="575203"/>
                  <a:pt x="2460702" y="549897"/>
                  <a:pt x="2458284" y="521550"/>
                </a:cubicBezTo>
                <a:cubicBezTo>
                  <a:pt x="2455866" y="493202"/>
                  <a:pt x="2455649" y="464073"/>
                  <a:pt x="2457631" y="434162"/>
                </a:cubicBezTo>
                <a:cubicBezTo>
                  <a:pt x="2460014" y="396134"/>
                  <a:pt x="2462408" y="355308"/>
                  <a:pt x="2464812" y="311685"/>
                </a:cubicBezTo>
                <a:cubicBezTo>
                  <a:pt x="2467216" y="268063"/>
                  <a:pt x="2472521" y="219751"/>
                  <a:pt x="2480728" y="166751"/>
                </a:cubicBezTo>
                <a:cubicBezTo>
                  <a:pt x="2482118" y="159190"/>
                  <a:pt x="2485265" y="152098"/>
                  <a:pt x="2490169" y="145473"/>
                </a:cubicBezTo>
                <a:cubicBezTo>
                  <a:pt x="2495073" y="138848"/>
                  <a:pt x="2502599" y="135786"/>
                  <a:pt x="2512746" y="136286"/>
                </a:cubicBezTo>
                <a:close/>
                <a:moveTo>
                  <a:pt x="2099805" y="127875"/>
                </a:moveTo>
                <a:lnTo>
                  <a:pt x="2217137" y="129842"/>
                </a:lnTo>
                <a:cubicBezTo>
                  <a:pt x="2224248" y="129961"/>
                  <a:pt x="2230806" y="132739"/>
                  <a:pt x="2236812" y="138174"/>
                </a:cubicBezTo>
                <a:cubicBezTo>
                  <a:pt x="2242817" y="143610"/>
                  <a:pt x="2245249" y="150128"/>
                  <a:pt x="2244105" y="157730"/>
                </a:cubicBezTo>
                <a:cubicBezTo>
                  <a:pt x="2241242" y="176989"/>
                  <a:pt x="2238355" y="197644"/>
                  <a:pt x="2235445" y="219697"/>
                </a:cubicBezTo>
                <a:cubicBezTo>
                  <a:pt x="2232535" y="241749"/>
                  <a:pt x="2229750" y="263930"/>
                  <a:pt x="2227089" y="286241"/>
                </a:cubicBezTo>
                <a:cubicBezTo>
                  <a:pt x="2224429" y="308552"/>
                  <a:pt x="2222277" y="330871"/>
                  <a:pt x="2220632" y="353198"/>
                </a:cubicBezTo>
                <a:cubicBezTo>
                  <a:pt x="2218988" y="375526"/>
                  <a:pt x="2217995" y="396848"/>
                  <a:pt x="2217655" y="417165"/>
                </a:cubicBezTo>
                <a:cubicBezTo>
                  <a:pt x="2217203" y="444085"/>
                  <a:pt x="2222308" y="465383"/>
                  <a:pt x="2232969" y="481058"/>
                </a:cubicBezTo>
                <a:cubicBezTo>
                  <a:pt x="2243630" y="496733"/>
                  <a:pt x="2261405" y="504779"/>
                  <a:pt x="2286293" y="505196"/>
                </a:cubicBezTo>
                <a:cubicBezTo>
                  <a:pt x="2293404" y="505315"/>
                  <a:pt x="2300919" y="504044"/>
                  <a:pt x="2308839" y="501382"/>
                </a:cubicBezTo>
                <a:cubicBezTo>
                  <a:pt x="2316759" y="498721"/>
                  <a:pt x="2324562" y="495422"/>
                  <a:pt x="2332249" y="491486"/>
                </a:cubicBezTo>
                <a:cubicBezTo>
                  <a:pt x="2339937" y="487551"/>
                  <a:pt x="2346859" y="483729"/>
                  <a:pt x="2353019" y="480022"/>
                </a:cubicBezTo>
                <a:cubicBezTo>
                  <a:pt x="2359177" y="476315"/>
                  <a:pt x="2364310" y="473225"/>
                  <a:pt x="2368416" y="470754"/>
                </a:cubicBezTo>
                <a:cubicBezTo>
                  <a:pt x="2375096" y="466293"/>
                  <a:pt x="2382245" y="464127"/>
                  <a:pt x="2389864" y="464254"/>
                </a:cubicBezTo>
                <a:cubicBezTo>
                  <a:pt x="2396975" y="464373"/>
                  <a:pt x="2403030" y="466888"/>
                  <a:pt x="2408028" y="471799"/>
                </a:cubicBezTo>
                <a:cubicBezTo>
                  <a:pt x="2413026" y="476709"/>
                  <a:pt x="2415944" y="484506"/>
                  <a:pt x="2416781" y="495190"/>
                </a:cubicBezTo>
                <a:lnTo>
                  <a:pt x="2432972" y="620447"/>
                </a:lnTo>
                <a:cubicBezTo>
                  <a:pt x="2433741" y="635194"/>
                  <a:pt x="2430375" y="646569"/>
                  <a:pt x="2422874" y="654573"/>
                </a:cubicBezTo>
                <a:cubicBezTo>
                  <a:pt x="2415372" y="662576"/>
                  <a:pt x="2402987" y="666433"/>
                  <a:pt x="2385717" y="666144"/>
                </a:cubicBezTo>
                <a:lnTo>
                  <a:pt x="2085532" y="661112"/>
                </a:lnTo>
                <a:cubicBezTo>
                  <a:pt x="2073849" y="660916"/>
                  <a:pt x="2064510" y="657330"/>
                  <a:pt x="2057514" y="650353"/>
                </a:cubicBezTo>
                <a:cubicBezTo>
                  <a:pt x="2050518" y="643377"/>
                  <a:pt x="2047118" y="634048"/>
                  <a:pt x="2047314" y="622366"/>
                </a:cubicBezTo>
                <a:cubicBezTo>
                  <a:pt x="2048633" y="543636"/>
                  <a:pt x="2050829" y="465684"/>
                  <a:pt x="2053901" y="388509"/>
                </a:cubicBezTo>
                <a:cubicBezTo>
                  <a:pt x="2056973" y="311333"/>
                  <a:pt x="2062978" y="233445"/>
                  <a:pt x="2071917" y="154844"/>
                </a:cubicBezTo>
                <a:cubicBezTo>
                  <a:pt x="2073061" y="147242"/>
                  <a:pt x="2076217" y="140817"/>
                  <a:pt x="2081386" y="135569"/>
                </a:cubicBezTo>
                <a:cubicBezTo>
                  <a:pt x="2086554" y="130321"/>
                  <a:pt x="2092694" y="127756"/>
                  <a:pt x="2099805" y="127875"/>
                </a:cubicBezTo>
                <a:close/>
                <a:moveTo>
                  <a:pt x="1610462" y="124071"/>
                </a:moveTo>
                <a:cubicBezTo>
                  <a:pt x="1648039" y="123006"/>
                  <a:pt x="1681658" y="125737"/>
                  <a:pt x="1711319" y="132265"/>
                </a:cubicBezTo>
                <a:cubicBezTo>
                  <a:pt x="1740980" y="138793"/>
                  <a:pt x="1766250" y="151798"/>
                  <a:pt x="1787131" y="171280"/>
                </a:cubicBezTo>
                <a:cubicBezTo>
                  <a:pt x="1808012" y="190762"/>
                  <a:pt x="1824295" y="218378"/>
                  <a:pt x="1835981" y="254130"/>
                </a:cubicBezTo>
                <a:cubicBezTo>
                  <a:pt x="1847667" y="289881"/>
                  <a:pt x="1854316" y="336193"/>
                  <a:pt x="1855929" y="393066"/>
                </a:cubicBezTo>
                <a:cubicBezTo>
                  <a:pt x="1857556" y="450447"/>
                  <a:pt x="1853549" y="497315"/>
                  <a:pt x="1843907" y="533671"/>
                </a:cubicBezTo>
                <a:cubicBezTo>
                  <a:pt x="1834266" y="570028"/>
                  <a:pt x="1819574" y="598522"/>
                  <a:pt x="1799831" y="619156"/>
                </a:cubicBezTo>
                <a:cubicBezTo>
                  <a:pt x="1780087" y="639790"/>
                  <a:pt x="1755594" y="654206"/>
                  <a:pt x="1726351" y="662404"/>
                </a:cubicBezTo>
                <a:cubicBezTo>
                  <a:pt x="1697108" y="670603"/>
                  <a:pt x="1663697" y="675234"/>
                  <a:pt x="1626120" y="676300"/>
                </a:cubicBezTo>
                <a:cubicBezTo>
                  <a:pt x="1588544" y="677365"/>
                  <a:pt x="1554925" y="674634"/>
                  <a:pt x="1525264" y="668106"/>
                </a:cubicBezTo>
                <a:cubicBezTo>
                  <a:pt x="1495603" y="661578"/>
                  <a:pt x="1470332" y="648573"/>
                  <a:pt x="1449451" y="629092"/>
                </a:cubicBezTo>
                <a:cubicBezTo>
                  <a:pt x="1428571" y="609610"/>
                  <a:pt x="1412287" y="581993"/>
                  <a:pt x="1400602" y="546241"/>
                </a:cubicBezTo>
                <a:cubicBezTo>
                  <a:pt x="1388915" y="510490"/>
                  <a:pt x="1382259" y="463924"/>
                  <a:pt x="1380632" y="406543"/>
                </a:cubicBezTo>
                <a:cubicBezTo>
                  <a:pt x="1379019" y="349670"/>
                  <a:pt x="1383033" y="303056"/>
                  <a:pt x="1392675" y="266700"/>
                </a:cubicBezTo>
                <a:cubicBezTo>
                  <a:pt x="1402316" y="230344"/>
                  <a:pt x="1417009" y="201849"/>
                  <a:pt x="1436752" y="181215"/>
                </a:cubicBezTo>
                <a:cubicBezTo>
                  <a:pt x="1456495" y="160581"/>
                  <a:pt x="1480988" y="146165"/>
                  <a:pt x="1510232" y="137967"/>
                </a:cubicBezTo>
                <a:cubicBezTo>
                  <a:pt x="1539475" y="129769"/>
                  <a:pt x="1572885" y="125137"/>
                  <a:pt x="1610462" y="124071"/>
                </a:cubicBezTo>
                <a:close/>
                <a:moveTo>
                  <a:pt x="3156257" y="46153"/>
                </a:moveTo>
                <a:cubicBezTo>
                  <a:pt x="3161445" y="46595"/>
                  <a:pt x="3166578" y="48435"/>
                  <a:pt x="3171655" y="51673"/>
                </a:cubicBezTo>
                <a:cubicBezTo>
                  <a:pt x="3184630" y="60938"/>
                  <a:pt x="3197869" y="70098"/>
                  <a:pt x="3211373" y="79153"/>
                </a:cubicBezTo>
                <a:cubicBezTo>
                  <a:pt x="3224875" y="88208"/>
                  <a:pt x="3238092" y="97621"/>
                  <a:pt x="3251025" y="107392"/>
                </a:cubicBezTo>
                <a:cubicBezTo>
                  <a:pt x="3260167" y="113780"/>
                  <a:pt x="3264425" y="120644"/>
                  <a:pt x="3263798" y="127983"/>
                </a:cubicBezTo>
                <a:cubicBezTo>
                  <a:pt x="3263172" y="135323"/>
                  <a:pt x="3260488" y="142869"/>
                  <a:pt x="3255748" y="150622"/>
                </a:cubicBezTo>
                <a:cubicBezTo>
                  <a:pt x="3250964" y="158881"/>
                  <a:pt x="3245684" y="162509"/>
                  <a:pt x="3239906" y="161506"/>
                </a:cubicBezTo>
                <a:cubicBezTo>
                  <a:pt x="3234128" y="160503"/>
                  <a:pt x="3227805" y="158434"/>
                  <a:pt x="3220934" y="155298"/>
                </a:cubicBezTo>
                <a:lnTo>
                  <a:pt x="3150315" y="122505"/>
                </a:lnTo>
                <a:lnTo>
                  <a:pt x="3074401" y="142793"/>
                </a:lnTo>
                <a:cubicBezTo>
                  <a:pt x="3067099" y="144719"/>
                  <a:pt x="3060515" y="145687"/>
                  <a:pt x="3054651" y="145697"/>
                </a:cubicBezTo>
                <a:cubicBezTo>
                  <a:pt x="3048787" y="145706"/>
                  <a:pt x="3044198" y="141235"/>
                  <a:pt x="3040883" y="132285"/>
                </a:cubicBezTo>
                <a:cubicBezTo>
                  <a:pt x="3037525" y="123841"/>
                  <a:pt x="3036159" y="115949"/>
                  <a:pt x="3036785" y="108610"/>
                </a:cubicBezTo>
                <a:cubicBezTo>
                  <a:pt x="3037412" y="101271"/>
                  <a:pt x="3042771" y="95227"/>
                  <a:pt x="3052863" y="90480"/>
                </a:cubicBezTo>
                <a:cubicBezTo>
                  <a:pt x="3067264" y="83042"/>
                  <a:pt x="3081885" y="76005"/>
                  <a:pt x="3096727" y="69369"/>
                </a:cubicBezTo>
                <a:cubicBezTo>
                  <a:pt x="3111569" y="62733"/>
                  <a:pt x="3126168" y="55949"/>
                  <a:pt x="3140526" y="49016"/>
                </a:cubicBezTo>
                <a:cubicBezTo>
                  <a:pt x="3145825" y="46664"/>
                  <a:pt x="3151069" y="45710"/>
                  <a:pt x="3156257" y="46153"/>
                </a:cubicBezTo>
                <a:close/>
                <a:moveTo>
                  <a:pt x="1134509" y="226"/>
                </a:moveTo>
                <a:cubicBezTo>
                  <a:pt x="1143127" y="-330"/>
                  <a:pt x="1151684" y="136"/>
                  <a:pt x="1160179" y="1625"/>
                </a:cubicBezTo>
                <a:cubicBezTo>
                  <a:pt x="1168675" y="3113"/>
                  <a:pt x="1176483" y="5791"/>
                  <a:pt x="1183605" y="9659"/>
                </a:cubicBezTo>
                <a:cubicBezTo>
                  <a:pt x="1190727" y="13526"/>
                  <a:pt x="1196544" y="18878"/>
                  <a:pt x="1201057" y="25714"/>
                </a:cubicBezTo>
                <a:cubicBezTo>
                  <a:pt x="1205571" y="32549"/>
                  <a:pt x="1208171" y="41290"/>
                  <a:pt x="1208857" y="51936"/>
                </a:cubicBezTo>
                <a:cubicBezTo>
                  <a:pt x="1209544" y="62582"/>
                  <a:pt x="1208714" y="71417"/>
                  <a:pt x="1206367" y="78440"/>
                </a:cubicBezTo>
                <a:cubicBezTo>
                  <a:pt x="1204020" y="85464"/>
                  <a:pt x="1200720" y="91531"/>
                  <a:pt x="1196469" y="96641"/>
                </a:cubicBezTo>
                <a:cubicBezTo>
                  <a:pt x="1192217" y="101751"/>
                  <a:pt x="1187527" y="105999"/>
                  <a:pt x="1182401" y="109384"/>
                </a:cubicBezTo>
                <a:cubicBezTo>
                  <a:pt x="1177274" y="112769"/>
                  <a:pt x="1172241" y="115639"/>
                  <a:pt x="1167302" y="117993"/>
                </a:cubicBezTo>
                <a:cubicBezTo>
                  <a:pt x="1162870" y="120315"/>
                  <a:pt x="1159461" y="122699"/>
                  <a:pt x="1157073" y="125143"/>
                </a:cubicBezTo>
                <a:cubicBezTo>
                  <a:pt x="1154686" y="127588"/>
                  <a:pt x="1152290" y="129906"/>
                  <a:pt x="1149886" y="132097"/>
                </a:cubicBezTo>
                <a:cubicBezTo>
                  <a:pt x="1147482" y="134289"/>
                  <a:pt x="1144673" y="136124"/>
                  <a:pt x="1141460" y="137604"/>
                </a:cubicBezTo>
                <a:cubicBezTo>
                  <a:pt x="1138246" y="139084"/>
                  <a:pt x="1133852" y="140004"/>
                  <a:pt x="1128275" y="140363"/>
                </a:cubicBezTo>
                <a:cubicBezTo>
                  <a:pt x="1118643" y="140985"/>
                  <a:pt x="1112613" y="140228"/>
                  <a:pt x="1110185" y="138094"/>
                </a:cubicBezTo>
                <a:cubicBezTo>
                  <a:pt x="1107756" y="135960"/>
                  <a:pt x="1105904" y="132898"/>
                  <a:pt x="1104629" y="128907"/>
                </a:cubicBezTo>
                <a:cubicBezTo>
                  <a:pt x="1103223" y="122890"/>
                  <a:pt x="1104756" y="117064"/>
                  <a:pt x="1109229" y="111430"/>
                </a:cubicBezTo>
                <a:cubicBezTo>
                  <a:pt x="1113701" y="105797"/>
                  <a:pt x="1118309" y="100282"/>
                  <a:pt x="1123051" y="94885"/>
                </a:cubicBezTo>
                <a:cubicBezTo>
                  <a:pt x="1127794" y="89489"/>
                  <a:pt x="1131269" y="84174"/>
                  <a:pt x="1133477" y="78941"/>
                </a:cubicBezTo>
                <a:cubicBezTo>
                  <a:pt x="1135685" y="73708"/>
                  <a:pt x="1133567" y="68500"/>
                  <a:pt x="1127124" y="63316"/>
                </a:cubicBezTo>
                <a:cubicBezTo>
                  <a:pt x="1120714" y="58639"/>
                  <a:pt x="1114242" y="58929"/>
                  <a:pt x="1107709" y="64186"/>
                </a:cubicBezTo>
                <a:cubicBezTo>
                  <a:pt x="1101176" y="69443"/>
                  <a:pt x="1092545" y="75727"/>
                  <a:pt x="1081817" y="83037"/>
                </a:cubicBezTo>
                <a:cubicBezTo>
                  <a:pt x="1079381" y="84721"/>
                  <a:pt x="1077402" y="85612"/>
                  <a:pt x="1075881" y="85710"/>
                </a:cubicBezTo>
                <a:cubicBezTo>
                  <a:pt x="1067770" y="86233"/>
                  <a:pt x="1063436" y="82186"/>
                  <a:pt x="1062881" y="73568"/>
                </a:cubicBezTo>
                <a:lnTo>
                  <a:pt x="1061066" y="45432"/>
                </a:lnTo>
                <a:cubicBezTo>
                  <a:pt x="1060674" y="39349"/>
                  <a:pt x="1061156" y="34991"/>
                  <a:pt x="1062514" y="32358"/>
                </a:cubicBezTo>
                <a:cubicBezTo>
                  <a:pt x="1063871" y="29725"/>
                  <a:pt x="1066480" y="26757"/>
                  <a:pt x="1070339" y="23454"/>
                </a:cubicBezTo>
                <a:cubicBezTo>
                  <a:pt x="1074198" y="20151"/>
                  <a:pt x="1081423" y="15739"/>
                  <a:pt x="1092011" y="10221"/>
                </a:cubicBezTo>
                <a:cubicBezTo>
                  <a:pt x="1102600" y="4702"/>
                  <a:pt x="1116766" y="1370"/>
                  <a:pt x="1134509" y="226"/>
                </a:cubicBezTo>
                <a:close/>
              </a:path>
            </a:pathLst>
          </a:custGeom>
          <a:solidFill>
            <a:srgbClr val="C84D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ts val="8880"/>
              </a:lnSpc>
            </a:pPr>
            <a:endParaRPr lang="en-US" sz="6000">
              <a:solidFill>
                <a:srgbClr val="35A29E"/>
              </a:solidFill>
              <a:latin typeface="TH Gyoza Black" pitchFamily="2" charset="0"/>
            </a:endParaRPr>
          </a:p>
        </p:txBody>
      </p:sp>
      <p:sp>
        <p:nvSpPr>
          <p:cNvPr id="2" name="Freeform 2"/>
          <p:cNvSpPr>
            <a:spLocks noGrp="1" noRot="1" noMove="1" noResize="1" noEditPoints="1" noAdjustHandles="1" noChangeArrowheads="1" noChangeShapeType="1"/>
          </p:cNvSpPr>
          <p:nvPr/>
        </p:nvSpPr>
        <p:spPr>
          <a:xfrm>
            <a:off x="-32658" y="6458185"/>
            <a:ext cx="18320657" cy="3917033"/>
          </a:xfrm>
          <a:custGeom>
            <a:avLst/>
            <a:gdLst/>
            <a:ahLst/>
            <a:cxnLst/>
            <a:rect l="l" t="t" r="r" b="b"/>
            <a:pathLst>
              <a:path w="14761678" h="3173761">
                <a:moveTo>
                  <a:pt x="0" y="0"/>
                </a:moveTo>
                <a:lnTo>
                  <a:pt x="14761678" y="0"/>
                </a:lnTo>
                <a:lnTo>
                  <a:pt x="14761678" y="3173761"/>
                </a:lnTo>
                <a:lnTo>
                  <a:pt x="0" y="317376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4" name="Freeform 14"/>
          <p:cNvSpPr/>
          <p:nvPr/>
        </p:nvSpPr>
        <p:spPr>
          <a:xfrm>
            <a:off x="-359502" y="-114300"/>
            <a:ext cx="2307885" cy="2209800"/>
          </a:xfrm>
          <a:custGeom>
            <a:avLst/>
            <a:gdLst/>
            <a:ahLst/>
            <a:cxnLst/>
            <a:rect l="l" t="t" r="r" b="b"/>
            <a:pathLst>
              <a:path w="2936185" h="2811397">
                <a:moveTo>
                  <a:pt x="0" y="0"/>
                </a:moveTo>
                <a:lnTo>
                  <a:pt x="2936185" y="0"/>
                </a:lnTo>
                <a:lnTo>
                  <a:pt x="2936185" y="2811398"/>
                </a:lnTo>
                <a:lnTo>
                  <a:pt x="0" y="281139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1" name="Hộp Văn bản 10">
            <a:extLst>
              <a:ext uri="{FF2B5EF4-FFF2-40B4-BE49-F238E27FC236}">
                <a16:creationId xmlns:a16="http://schemas.microsoft.com/office/drawing/2014/main" id="{4FC95C79-FF2E-020D-A978-8840A9770898}"/>
              </a:ext>
            </a:extLst>
          </p:cNvPr>
          <p:cNvSpPr txBox="1"/>
          <p:nvPr/>
        </p:nvSpPr>
        <p:spPr>
          <a:xfrm>
            <a:off x="1600200" y="190500"/>
            <a:ext cx="16916400" cy="2585323"/>
          </a:xfrm>
          <a:prstGeom prst="rect">
            <a:avLst/>
          </a:prstGeom>
          <a:noFill/>
        </p:spPr>
        <p:txBody>
          <a:bodyPr wrap="square">
            <a:spAutoFit/>
          </a:bodyPr>
          <a:lstStyle/>
          <a:p>
            <a:pPr marL="685800" indent="-685800">
              <a:buFont typeface="Wingdings" panose="05000000000000000000" pitchFamily="2" charset="2"/>
              <a:buChar char="Ø"/>
            </a:pPr>
            <a:r>
              <a:rPr lang="vi-VN" sz="5400">
                <a:ea typeface="Calibri" panose="020F0502020204030204" pitchFamily="34" charset="0"/>
                <a:cs typeface="Arial" panose="020B0604020202020204" pitchFamily="34" charset="0"/>
              </a:rPr>
              <a:t>Đọc tình huống.</a:t>
            </a:r>
          </a:p>
          <a:p>
            <a:pPr marL="685800" indent="-685800">
              <a:buFont typeface="Wingdings" panose="05000000000000000000" pitchFamily="2" charset="2"/>
              <a:buChar char="Ø"/>
            </a:pPr>
            <a:r>
              <a:rPr lang="vi-VN" sz="5400">
                <a:ea typeface="Calibri" panose="020F0502020204030204" pitchFamily="34" charset="0"/>
                <a:cs typeface="Arial" panose="020B0604020202020204" pitchFamily="34" charset="0"/>
              </a:rPr>
              <a:t>Nhận diện cảm xúc của nhân vật trong tình huống.</a:t>
            </a:r>
          </a:p>
          <a:p>
            <a:pPr marL="685800" indent="-685800">
              <a:buFont typeface="Wingdings" panose="05000000000000000000" pitchFamily="2" charset="2"/>
              <a:buChar char="Ø"/>
            </a:pPr>
            <a:r>
              <a:rPr lang="vi-VN" sz="5400">
                <a:ea typeface="Calibri" panose="020F0502020204030204" pitchFamily="34" charset="0"/>
                <a:cs typeface="Arial" panose="020B0604020202020204" pitchFamily="34" charset="0"/>
              </a:rPr>
              <a:t>Sắm vai ứng xử phù hợp với cảm xúc của nhân vật.</a:t>
            </a:r>
            <a:endParaRPr lang="en-US" sz="5400">
              <a:latin typeface="Arial" panose="020B0604020202020204" pitchFamily="34" charset="0"/>
              <a:cs typeface="Arial" panose="020B0604020202020204" pitchFamily="34" charset="0"/>
            </a:endParaRPr>
          </a:p>
        </p:txBody>
      </p:sp>
      <p:grpSp>
        <p:nvGrpSpPr>
          <p:cNvPr id="19" name="Nhóm 18">
            <a:extLst>
              <a:ext uri="{FF2B5EF4-FFF2-40B4-BE49-F238E27FC236}">
                <a16:creationId xmlns:a16="http://schemas.microsoft.com/office/drawing/2014/main" id="{498F641B-B850-D263-0821-8A99B4806146}"/>
              </a:ext>
            </a:extLst>
          </p:cNvPr>
          <p:cNvGrpSpPr/>
          <p:nvPr/>
        </p:nvGrpSpPr>
        <p:grpSpPr>
          <a:xfrm>
            <a:off x="460495" y="5217618"/>
            <a:ext cx="8918053" cy="4569125"/>
            <a:chOff x="460495" y="3025397"/>
            <a:chExt cx="8918053" cy="4569125"/>
          </a:xfrm>
        </p:grpSpPr>
        <p:sp>
          <p:nvSpPr>
            <p:cNvPr id="8" name="Freeform 2"/>
            <p:cNvSpPr/>
            <p:nvPr/>
          </p:nvSpPr>
          <p:spPr>
            <a:xfrm>
              <a:off x="460495" y="3280414"/>
              <a:ext cx="8918053" cy="4314108"/>
            </a:xfrm>
            <a:custGeom>
              <a:avLst/>
              <a:gdLst/>
              <a:ahLst/>
              <a:cxnLst/>
              <a:rect l="l" t="t" r="r" b="b"/>
              <a:pathLst>
                <a:path w="8918053" h="4314108">
                  <a:moveTo>
                    <a:pt x="0" y="0"/>
                  </a:moveTo>
                  <a:lnTo>
                    <a:pt x="8918053" y="0"/>
                  </a:lnTo>
                  <a:lnTo>
                    <a:pt x="8918053" y="4314108"/>
                  </a:lnTo>
                  <a:lnTo>
                    <a:pt x="0" y="431410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0" name="Freeform 4"/>
            <p:cNvSpPr/>
            <p:nvPr/>
          </p:nvSpPr>
          <p:spPr>
            <a:xfrm>
              <a:off x="652542" y="3025397"/>
              <a:ext cx="4376658" cy="1083349"/>
            </a:xfrm>
            <a:custGeom>
              <a:avLst/>
              <a:gdLst/>
              <a:ahLst/>
              <a:cxnLst/>
              <a:rect l="l" t="t" r="r" b="b"/>
              <a:pathLst>
                <a:path w="3464198" h="1083349">
                  <a:moveTo>
                    <a:pt x="0" y="0"/>
                  </a:moveTo>
                  <a:lnTo>
                    <a:pt x="3464198" y="0"/>
                  </a:lnTo>
                  <a:lnTo>
                    <a:pt x="3464198" y="1083349"/>
                  </a:lnTo>
                  <a:lnTo>
                    <a:pt x="0" y="108334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3" name="Hình chữ nhật 12">
              <a:extLst>
                <a:ext uri="{FF2B5EF4-FFF2-40B4-BE49-F238E27FC236}">
                  <a16:creationId xmlns:a16="http://schemas.microsoft.com/office/drawing/2014/main" id="{9D41708A-0E3B-51A4-10D2-7C1BF3D692E5}"/>
                </a:ext>
              </a:extLst>
            </p:cNvPr>
            <p:cNvSpPr/>
            <p:nvPr/>
          </p:nvSpPr>
          <p:spPr>
            <a:xfrm>
              <a:off x="977220" y="3167239"/>
              <a:ext cx="3727302" cy="769441"/>
            </a:xfrm>
            <a:prstGeom prst="rect">
              <a:avLst/>
            </a:prstGeom>
            <a:noFill/>
          </p:spPr>
          <p:txBody>
            <a:bodyPr wrap="none" lIns="91440" tIns="45720" rIns="91440" bIns="45720">
              <a:spAutoFit/>
            </a:bodyPr>
            <a:lstStyle/>
            <a:p>
              <a:pPr algn="ctr"/>
              <a:r>
                <a:rPr lang="vi-VN" sz="4400" b="1" cap="none" spc="0">
                  <a:ln w="0"/>
                  <a:solidFill>
                    <a:schemeClr val="tx1"/>
                  </a:solidFill>
                </a:rPr>
                <a:t>Tình huống 1</a:t>
              </a:r>
            </a:p>
          </p:txBody>
        </p:sp>
        <p:sp>
          <p:nvSpPr>
            <p:cNvPr id="17" name="Hộp Văn bản 16">
              <a:extLst>
                <a:ext uri="{FF2B5EF4-FFF2-40B4-BE49-F238E27FC236}">
                  <a16:creationId xmlns:a16="http://schemas.microsoft.com/office/drawing/2014/main" id="{660E8619-A6AB-D229-3590-F1E9DCBC2F0C}"/>
                </a:ext>
              </a:extLst>
            </p:cNvPr>
            <p:cNvSpPr txBox="1"/>
            <p:nvPr/>
          </p:nvSpPr>
          <p:spPr>
            <a:xfrm>
              <a:off x="666224" y="4026269"/>
              <a:ext cx="8599344" cy="3308598"/>
            </a:xfrm>
            <a:prstGeom prst="rect">
              <a:avLst/>
            </a:prstGeom>
            <a:noFill/>
          </p:spPr>
          <p:txBody>
            <a:bodyPr wrap="square">
              <a:spAutoFit/>
            </a:bodyPr>
            <a:lstStyle/>
            <a:p>
              <a:pPr algn="just">
                <a:lnSpc>
                  <a:spcPct val="95000"/>
                </a:lnSpc>
              </a:pPr>
              <a:r>
                <a:rPr lang="vi-VN" sz="4400" i="1">
                  <a:latin typeface="Times New Roman" panose="02020603050405020304" pitchFamily="18" charset="0"/>
                  <a:cs typeface="Times New Roman" panose="02020603050405020304" pitchFamily="18" charset="0"/>
                </a:rPr>
                <a:t>	</a:t>
              </a:r>
              <a:r>
                <a:rPr lang="en-US" sz="4400" i="1">
                  <a:latin typeface="Times New Roman" panose="02020603050405020304" pitchFamily="18" charset="0"/>
                  <a:cs typeface="Times New Roman" panose="02020603050405020304" pitchFamily="18" charset="0"/>
                </a:rPr>
                <a:t>Đi học về, Hà thấy em trai đang ngồi im trong phòng, vẻ mặt sợ sệt. Hà hỏi thì biết em trai đã tự ý lấy cuốn truyện tranh của Hà để đọc và làm rách.</a:t>
              </a:r>
            </a:p>
          </p:txBody>
        </p:sp>
      </p:grpSp>
      <p:grpSp>
        <p:nvGrpSpPr>
          <p:cNvPr id="20" name="Nhóm 19">
            <a:extLst>
              <a:ext uri="{FF2B5EF4-FFF2-40B4-BE49-F238E27FC236}">
                <a16:creationId xmlns:a16="http://schemas.microsoft.com/office/drawing/2014/main" id="{97DA90D3-2F73-A86C-C369-94327459B63F}"/>
              </a:ext>
            </a:extLst>
          </p:cNvPr>
          <p:cNvGrpSpPr/>
          <p:nvPr/>
        </p:nvGrpSpPr>
        <p:grpSpPr>
          <a:xfrm>
            <a:off x="9365645" y="3848100"/>
            <a:ext cx="8918053" cy="5938643"/>
            <a:chOff x="9365645" y="3848100"/>
            <a:chExt cx="8918053" cy="5938643"/>
          </a:xfrm>
        </p:grpSpPr>
        <p:sp>
          <p:nvSpPr>
            <p:cNvPr id="9" name="Freeform 3"/>
            <p:cNvSpPr/>
            <p:nvPr/>
          </p:nvSpPr>
          <p:spPr>
            <a:xfrm>
              <a:off x="9365645" y="4108746"/>
              <a:ext cx="8918053" cy="5677997"/>
            </a:xfrm>
            <a:custGeom>
              <a:avLst/>
              <a:gdLst/>
              <a:ahLst/>
              <a:cxnLst/>
              <a:rect l="l" t="t" r="r" b="b"/>
              <a:pathLst>
                <a:path w="8918053" h="4314108">
                  <a:moveTo>
                    <a:pt x="0" y="0"/>
                  </a:moveTo>
                  <a:lnTo>
                    <a:pt x="8918053" y="0"/>
                  </a:lnTo>
                  <a:lnTo>
                    <a:pt x="8918053" y="4314108"/>
                  </a:lnTo>
                  <a:lnTo>
                    <a:pt x="0" y="4314108"/>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12" name="Freeform 5"/>
            <p:cNvSpPr/>
            <p:nvPr/>
          </p:nvSpPr>
          <p:spPr>
            <a:xfrm>
              <a:off x="9696845" y="3848100"/>
              <a:ext cx="4215088" cy="1083349"/>
            </a:xfrm>
            <a:custGeom>
              <a:avLst/>
              <a:gdLst/>
              <a:ahLst/>
              <a:cxnLst/>
              <a:rect l="l" t="t" r="r" b="b"/>
              <a:pathLst>
                <a:path w="3464198" h="1083349">
                  <a:moveTo>
                    <a:pt x="0" y="0"/>
                  </a:moveTo>
                  <a:lnTo>
                    <a:pt x="3464198" y="0"/>
                  </a:lnTo>
                  <a:lnTo>
                    <a:pt x="3464198" y="1083349"/>
                  </a:lnTo>
                  <a:lnTo>
                    <a:pt x="0" y="1083349"/>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a:p>
          </p:txBody>
        </p:sp>
        <p:sp>
          <p:nvSpPr>
            <p:cNvPr id="15" name="Hình chữ nhật 14">
              <a:extLst>
                <a:ext uri="{FF2B5EF4-FFF2-40B4-BE49-F238E27FC236}">
                  <a16:creationId xmlns:a16="http://schemas.microsoft.com/office/drawing/2014/main" id="{49BFEF72-89DB-F332-787F-BCF9858FF6B8}"/>
                </a:ext>
              </a:extLst>
            </p:cNvPr>
            <p:cNvSpPr/>
            <p:nvPr/>
          </p:nvSpPr>
          <p:spPr>
            <a:xfrm>
              <a:off x="9940738" y="3958588"/>
              <a:ext cx="3727302" cy="769441"/>
            </a:xfrm>
            <a:prstGeom prst="rect">
              <a:avLst/>
            </a:prstGeom>
            <a:noFill/>
          </p:spPr>
          <p:txBody>
            <a:bodyPr wrap="none" lIns="91440" tIns="45720" rIns="91440" bIns="45720">
              <a:spAutoFit/>
            </a:bodyPr>
            <a:lstStyle/>
            <a:p>
              <a:pPr algn="ctr"/>
              <a:r>
                <a:rPr lang="vi-VN" sz="4400" b="1" cap="none" spc="0">
                  <a:ln w="0"/>
                  <a:solidFill>
                    <a:schemeClr val="tx1"/>
                  </a:solidFill>
                </a:rPr>
                <a:t>Tình huống 2</a:t>
              </a:r>
            </a:p>
          </p:txBody>
        </p:sp>
        <p:sp>
          <p:nvSpPr>
            <p:cNvPr id="18" name="Hộp Văn bản 17">
              <a:extLst>
                <a:ext uri="{FF2B5EF4-FFF2-40B4-BE49-F238E27FC236}">
                  <a16:creationId xmlns:a16="http://schemas.microsoft.com/office/drawing/2014/main" id="{3BCE4BD4-49C9-4228-9CE2-531B08411D5E}"/>
                </a:ext>
              </a:extLst>
            </p:cNvPr>
            <p:cNvSpPr txBox="1"/>
            <p:nvPr/>
          </p:nvSpPr>
          <p:spPr>
            <a:xfrm>
              <a:off x="9871700" y="4891796"/>
              <a:ext cx="7955805" cy="4595104"/>
            </a:xfrm>
            <a:prstGeom prst="rect">
              <a:avLst/>
            </a:prstGeom>
            <a:noFill/>
          </p:spPr>
          <p:txBody>
            <a:bodyPr wrap="square">
              <a:spAutoFit/>
            </a:bodyPr>
            <a:lstStyle/>
            <a:p>
              <a:pPr algn="just">
                <a:lnSpc>
                  <a:spcPct val="95000"/>
                </a:lnSpc>
              </a:pPr>
              <a:r>
                <a:rPr lang="vi-VN" sz="4400" i="1">
                  <a:latin typeface="Times New Roman" panose="02020603050405020304" pitchFamily="18" charset="0"/>
                  <a:cs typeface="Times New Roman" panose="02020603050405020304" pitchFamily="18" charset="0"/>
                </a:rPr>
                <a:t>	Hết giờ ra chơi, An vào lớp thì thấy Mai gục đầu xuống bàn khóc thút thít. Nhìn thấy An, bạn ấy càng khóc to hơn. Mai thông báo rằng đội của An và Mai đã không được lựa chọn tham gia giao lưu với học sinh trường bạn.</a:t>
              </a:r>
              <a:endParaRPr lang="en-US" sz="4400" i="1">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95132481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wipe(left)">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wipe(left)">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EDCBB2CB-831A-9588-F5F6-4BB9002223DD}"/>
              </a:ext>
            </a:extLst>
          </p:cNvPr>
          <p:cNvSpPr/>
          <p:nvPr/>
        </p:nvSpPr>
        <p:spPr>
          <a:xfrm>
            <a:off x="1676400" y="5941467"/>
            <a:ext cx="4541678" cy="563879"/>
          </a:xfrm>
          <a:custGeom>
            <a:avLst/>
            <a:gdLst/>
            <a:ahLst/>
            <a:cxnLst/>
            <a:rect l="l" t="t" r="r" b="b"/>
            <a:pathLst>
              <a:path w="7315200" h="612648">
                <a:moveTo>
                  <a:pt x="0" y="0"/>
                </a:moveTo>
                <a:lnTo>
                  <a:pt x="7315200" y="0"/>
                </a:lnTo>
                <a:lnTo>
                  <a:pt x="7315200" y="612648"/>
                </a:lnTo>
                <a:lnTo>
                  <a:pt x="0" y="61264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Hộp Văn bản 10">
            <a:extLst>
              <a:ext uri="{FF2B5EF4-FFF2-40B4-BE49-F238E27FC236}">
                <a16:creationId xmlns:a16="http://schemas.microsoft.com/office/drawing/2014/main" id="{4FC95C79-FF2E-020D-A978-8840A9770898}"/>
              </a:ext>
            </a:extLst>
          </p:cNvPr>
          <p:cNvSpPr txBox="1"/>
          <p:nvPr/>
        </p:nvSpPr>
        <p:spPr>
          <a:xfrm>
            <a:off x="225947" y="6622978"/>
            <a:ext cx="18056105" cy="3477875"/>
          </a:xfrm>
          <a:prstGeom prst="rect">
            <a:avLst/>
          </a:prstGeom>
          <a:noFill/>
        </p:spPr>
        <p:txBody>
          <a:bodyPr wrap="square">
            <a:spAutoFit/>
          </a:bodyPr>
          <a:lstStyle/>
          <a:p>
            <a:pPr marL="685800" indent="-685800">
              <a:buFont typeface="Wingdings" panose="05000000000000000000" pitchFamily="2" charset="2"/>
              <a:buChar char="Ø"/>
            </a:pPr>
            <a:r>
              <a:rPr lang="vi-VN" sz="4400">
                <a:ea typeface="Calibri" panose="020F0502020204030204" pitchFamily="34" charset="0"/>
                <a:cs typeface="Arial" panose="020B0604020202020204" pitchFamily="34" charset="0"/>
              </a:rPr>
              <a:t>Chuyện gì đã xảy ra?</a:t>
            </a:r>
          </a:p>
          <a:p>
            <a:pPr marL="685800" indent="-685800">
              <a:buFont typeface="Wingdings" panose="05000000000000000000" pitchFamily="2" charset="2"/>
              <a:buChar char="Ø"/>
            </a:pPr>
            <a:r>
              <a:rPr lang="vi-VN" sz="4400">
                <a:ea typeface="Calibri" panose="020F0502020204030204" pitchFamily="34" charset="0"/>
                <a:cs typeface="Arial" panose="020B0604020202020204" pitchFamily="34" charset="0"/>
              </a:rPr>
              <a:t>Cảm xúc của các nhân vật trong tình huống?</a:t>
            </a:r>
          </a:p>
          <a:p>
            <a:pPr marL="685800" indent="-685800">
              <a:buFont typeface="Wingdings" panose="05000000000000000000" pitchFamily="2" charset="2"/>
              <a:buChar char="Ø"/>
            </a:pPr>
            <a:r>
              <a:rPr lang="vi-VN" sz="4400">
                <a:ea typeface="Calibri" panose="020F0502020204030204" pitchFamily="34" charset="0"/>
                <a:cs typeface="Arial" panose="020B0604020202020204" pitchFamily="34" charset="0"/>
              </a:rPr>
              <a:t>Mỗi nhân vật trong tình huống có thể có các cách ứng xử nào? Mỗi cách ứng xử đó cho thấy cảm xúc gì của nhân vật và tác động như thế nào đến cảm xúc của nhân vật còn lại.</a:t>
            </a:r>
          </a:p>
        </p:txBody>
      </p:sp>
      <p:grpSp>
        <p:nvGrpSpPr>
          <p:cNvPr id="19" name="Nhóm 18">
            <a:extLst>
              <a:ext uri="{FF2B5EF4-FFF2-40B4-BE49-F238E27FC236}">
                <a16:creationId xmlns:a16="http://schemas.microsoft.com/office/drawing/2014/main" id="{498F641B-B850-D263-0821-8A99B4806146}"/>
              </a:ext>
            </a:extLst>
          </p:cNvPr>
          <p:cNvGrpSpPr/>
          <p:nvPr/>
        </p:nvGrpSpPr>
        <p:grpSpPr>
          <a:xfrm>
            <a:off x="225947" y="344982"/>
            <a:ext cx="8918053" cy="4569125"/>
            <a:chOff x="460495" y="3025397"/>
            <a:chExt cx="8918053" cy="4569125"/>
          </a:xfrm>
        </p:grpSpPr>
        <p:sp>
          <p:nvSpPr>
            <p:cNvPr id="8" name="Freeform 2"/>
            <p:cNvSpPr/>
            <p:nvPr/>
          </p:nvSpPr>
          <p:spPr>
            <a:xfrm>
              <a:off x="460495" y="3280414"/>
              <a:ext cx="8918053" cy="4314108"/>
            </a:xfrm>
            <a:custGeom>
              <a:avLst/>
              <a:gdLst/>
              <a:ahLst/>
              <a:cxnLst/>
              <a:rect l="l" t="t" r="r" b="b"/>
              <a:pathLst>
                <a:path w="8918053" h="4314108">
                  <a:moveTo>
                    <a:pt x="0" y="0"/>
                  </a:moveTo>
                  <a:lnTo>
                    <a:pt x="8918053" y="0"/>
                  </a:lnTo>
                  <a:lnTo>
                    <a:pt x="8918053" y="4314108"/>
                  </a:lnTo>
                  <a:lnTo>
                    <a:pt x="0" y="431410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 name="Freeform 4"/>
            <p:cNvSpPr/>
            <p:nvPr/>
          </p:nvSpPr>
          <p:spPr>
            <a:xfrm>
              <a:off x="652542" y="3025397"/>
              <a:ext cx="4376658" cy="1083349"/>
            </a:xfrm>
            <a:custGeom>
              <a:avLst/>
              <a:gdLst/>
              <a:ahLst/>
              <a:cxnLst/>
              <a:rect l="l" t="t" r="r" b="b"/>
              <a:pathLst>
                <a:path w="3464198" h="1083349">
                  <a:moveTo>
                    <a:pt x="0" y="0"/>
                  </a:moveTo>
                  <a:lnTo>
                    <a:pt x="3464198" y="0"/>
                  </a:lnTo>
                  <a:lnTo>
                    <a:pt x="3464198" y="1083349"/>
                  </a:lnTo>
                  <a:lnTo>
                    <a:pt x="0" y="108334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3" name="Hình chữ nhật 12">
              <a:extLst>
                <a:ext uri="{FF2B5EF4-FFF2-40B4-BE49-F238E27FC236}">
                  <a16:creationId xmlns:a16="http://schemas.microsoft.com/office/drawing/2014/main" id="{9D41708A-0E3B-51A4-10D2-7C1BF3D692E5}"/>
                </a:ext>
              </a:extLst>
            </p:cNvPr>
            <p:cNvSpPr/>
            <p:nvPr/>
          </p:nvSpPr>
          <p:spPr>
            <a:xfrm>
              <a:off x="977220" y="3167239"/>
              <a:ext cx="3727302" cy="769441"/>
            </a:xfrm>
            <a:prstGeom prst="rect">
              <a:avLst/>
            </a:prstGeom>
            <a:noFill/>
          </p:spPr>
          <p:txBody>
            <a:bodyPr wrap="none" lIns="91440" tIns="45720" rIns="91440" bIns="45720">
              <a:spAutoFit/>
            </a:bodyPr>
            <a:lstStyle/>
            <a:p>
              <a:pPr algn="ctr"/>
              <a:r>
                <a:rPr lang="vi-VN" sz="4400" b="1" cap="none" spc="0">
                  <a:ln w="0"/>
                  <a:solidFill>
                    <a:schemeClr val="tx1"/>
                  </a:solidFill>
                </a:rPr>
                <a:t>Tình huống 1</a:t>
              </a:r>
            </a:p>
          </p:txBody>
        </p:sp>
        <p:sp>
          <p:nvSpPr>
            <p:cNvPr id="17" name="Hộp Văn bản 16">
              <a:extLst>
                <a:ext uri="{FF2B5EF4-FFF2-40B4-BE49-F238E27FC236}">
                  <a16:creationId xmlns:a16="http://schemas.microsoft.com/office/drawing/2014/main" id="{660E8619-A6AB-D229-3590-F1E9DCBC2F0C}"/>
                </a:ext>
              </a:extLst>
            </p:cNvPr>
            <p:cNvSpPr txBox="1"/>
            <p:nvPr/>
          </p:nvSpPr>
          <p:spPr>
            <a:xfrm>
              <a:off x="666224" y="4026269"/>
              <a:ext cx="8599344" cy="3308598"/>
            </a:xfrm>
            <a:prstGeom prst="rect">
              <a:avLst/>
            </a:prstGeom>
            <a:noFill/>
          </p:spPr>
          <p:txBody>
            <a:bodyPr wrap="square">
              <a:spAutoFit/>
            </a:bodyPr>
            <a:lstStyle/>
            <a:p>
              <a:pPr algn="just">
                <a:lnSpc>
                  <a:spcPct val="95000"/>
                </a:lnSpc>
              </a:pPr>
              <a:r>
                <a:rPr lang="vi-VN" sz="4400" i="1">
                  <a:latin typeface="Times New Roman" panose="02020603050405020304" pitchFamily="18" charset="0"/>
                  <a:cs typeface="Times New Roman" panose="02020603050405020304" pitchFamily="18" charset="0"/>
                </a:rPr>
                <a:t>	</a:t>
              </a:r>
              <a:r>
                <a:rPr lang="en-US" sz="4400" i="1">
                  <a:latin typeface="Times New Roman" panose="02020603050405020304" pitchFamily="18" charset="0"/>
                  <a:cs typeface="Times New Roman" panose="02020603050405020304" pitchFamily="18" charset="0"/>
                </a:rPr>
                <a:t>Đi học về, Hà thấy em trai đang ngồi im trong phòng, vẻ mặt sợ sệt. Hà hỏi thì biết em trai đã tự ý lấy cuốn truyện tranh của Hà để đọc và làm rách.</a:t>
              </a:r>
            </a:p>
          </p:txBody>
        </p:sp>
      </p:grpSp>
      <p:grpSp>
        <p:nvGrpSpPr>
          <p:cNvPr id="20" name="Nhóm 19">
            <a:extLst>
              <a:ext uri="{FF2B5EF4-FFF2-40B4-BE49-F238E27FC236}">
                <a16:creationId xmlns:a16="http://schemas.microsoft.com/office/drawing/2014/main" id="{97DA90D3-2F73-A86C-C369-94327459B63F}"/>
              </a:ext>
            </a:extLst>
          </p:cNvPr>
          <p:cNvGrpSpPr/>
          <p:nvPr/>
        </p:nvGrpSpPr>
        <p:grpSpPr>
          <a:xfrm>
            <a:off x="9131097" y="344982"/>
            <a:ext cx="8918053" cy="5938643"/>
            <a:chOff x="9365645" y="3848100"/>
            <a:chExt cx="8918053" cy="5938643"/>
          </a:xfrm>
        </p:grpSpPr>
        <p:sp>
          <p:nvSpPr>
            <p:cNvPr id="9" name="Freeform 3"/>
            <p:cNvSpPr/>
            <p:nvPr/>
          </p:nvSpPr>
          <p:spPr>
            <a:xfrm>
              <a:off x="9365645" y="4108746"/>
              <a:ext cx="8918053" cy="5677997"/>
            </a:xfrm>
            <a:custGeom>
              <a:avLst/>
              <a:gdLst/>
              <a:ahLst/>
              <a:cxnLst/>
              <a:rect l="l" t="t" r="r" b="b"/>
              <a:pathLst>
                <a:path w="8918053" h="4314108">
                  <a:moveTo>
                    <a:pt x="0" y="0"/>
                  </a:moveTo>
                  <a:lnTo>
                    <a:pt x="8918053" y="0"/>
                  </a:lnTo>
                  <a:lnTo>
                    <a:pt x="8918053" y="4314108"/>
                  </a:lnTo>
                  <a:lnTo>
                    <a:pt x="0" y="431410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2" name="Freeform 5"/>
            <p:cNvSpPr/>
            <p:nvPr/>
          </p:nvSpPr>
          <p:spPr>
            <a:xfrm>
              <a:off x="9696845" y="3848100"/>
              <a:ext cx="4215088" cy="1083349"/>
            </a:xfrm>
            <a:custGeom>
              <a:avLst/>
              <a:gdLst/>
              <a:ahLst/>
              <a:cxnLst/>
              <a:rect l="l" t="t" r="r" b="b"/>
              <a:pathLst>
                <a:path w="3464198" h="1083349">
                  <a:moveTo>
                    <a:pt x="0" y="0"/>
                  </a:moveTo>
                  <a:lnTo>
                    <a:pt x="3464198" y="0"/>
                  </a:lnTo>
                  <a:lnTo>
                    <a:pt x="3464198" y="1083349"/>
                  </a:lnTo>
                  <a:lnTo>
                    <a:pt x="0" y="108334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5" name="Hình chữ nhật 14">
              <a:extLst>
                <a:ext uri="{FF2B5EF4-FFF2-40B4-BE49-F238E27FC236}">
                  <a16:creationId xmlns:a16="http://schemas.microsoft.com/office/drawing/2014/main" id="{49BFEF72-89DB-F332-787F-BCF9858FF6B8}"/>
                </a:ext>
              </a:extLst>
            </p:cNvPr>
            <p:cNvSpPr/>
            <p:nvPr/>
          </p:nvSpPr>
          <p:spPr>
            <a:xfrm>
              <a:off x="9940738" y="3958588"/>
              <a:ext cx="3727302" cy="769441"/>
            </a:xfrm>
            <a:prstGeom prst="rect">
              <a:avLst/>
            </a:prstGeom>
            <a:noFill/>
          </p:spPr>
          <p:txBody>
            <a:bodyPr wrap="none" lIns="91440" tIns="45720" rIns="91440" bIns="45720">
              <a:spAutoFit/>
            </a:bodyPr>
            <a:lstStyle/>
            <a:p>
              <a:pPr algn="ctr"/>
              <a:r>
                <a:rPr lang="vi-VN" sz="4400" b="1" cap="none" spc="0">
                  <a:ln w="0"/>
                  <a:solidFill>
                    <a:schemeClr val="tx1"/>
                  </a:solidFill>
                </a:rPr>
                <a:t>Tình huống 2</a:t>
              </a:r>
            </a:p>
          </p:txBody>
        </p:sp>
        <p:sp>
          <p:nvSpPr>
            <p:cNvPr id="18" name="Hộp Văn bản 17">
              <a:extLst>
                <a:ext uri="{FF2B5EF4-FFF2-40B4-BE49-F238E27FC236}">
                  <a16:creationId xmlns:a16="http://schemas.microsoft.com/office/drawing/2014/main" id="{3BCE4BD4-49C9-4228-9CE2-531B08411D5E}"/>
                </a:ext>
              </a:extLst>
            </p:cNvPr>
            <p:cNvSpPr txBox="1"/>
            <p:nvPr/>
          </p:nvSpPr>
          <p:spPr>
            <a:xfrm>
              <a:off x="9871700" y="4891796"/>
              <a:ext cx="7955805" cy="4595104"/>
            </a:xfrm>
            <a:prstGeom prst="rect">
              <a:avLst/>
            </a:prstGeom>
            <a:noFill/>
          </p:spPr>
          <p:txBody>
            <a:bodyPr wrap="square">
              <a:spAutoFit/>
            </a:bodyPr>
            <a:lstStyle/>
            <a:p>
              <a:pPr algn="just">
                <a:lnSpc>
                  <a:spcPct val="95000"/>
                </a:lnSpc>
              </a:pPr>
              <a:r>
                <a:rPr lang="vi-VN" sz="4400" i="1">
                  <a:latin typeface="Times New Roman" panose="02020603050405020304" pitchFamily="18" charset="0"/>
                  <a:cs typeface="Times New Roman" panose="02020603050405020304" pitchFamily="18" charset="0"/>
                </a:rPr>
                <a:t>	Hết giờ ra chơi, An vào lớp thì thấy Mai gục đầu xuống bàn khóc thút thít. Nhìn thấy An, bạn ấy càng khóc to hơn. Mai thông báo rằng đội của An và Mai đã không được lựa chọn tham gia giao lưu với học sinh trường bạn.</a:t>
              </a:r>
              <a:endParaRPr lang="en-US" sz="4400" i="1">
                <a:latin typeface="Times New Roman" panose="02020603050405020304" pitchFamily="18" charset="0"/>
                <a:cs typeface="Times New Roman" panose="02020603050405020304" pitchFamily="18" charset="0"/>
              </a:endParaRPr>
            </a:p>
          </p:txBody>
        </p:sp>
      </p:grpSp>
      <p:sp>
        <p:nvSpPr>
          <p:cNvPr id="3" name="Freeform 4">
            <a:extLst>
              <a:ext uri="{FF2B5EF4-FFF2-40B4-BE49-F238E27FC236}">
                <a16:creationId xmlns:a16="http://schemas.microsoft.com/office/drawing/2014/main" id="{CF6EA519-32D0-28D6-A861-FFB6301ECD6C}"/>
              </a:ext>
            </a:extLst>
          </p:cNvPr>
          <p:cNvSpPr/>
          <p:nvPr/>
        </p:nvSpPr>
        <p:spPr>
          <a:xfrm>
            <a:off x="403480" y="4778113"/>
            <a:ext cx="1666150" cy="1708871"/>
          </a:xfrm>
          <a:custGeom>
            <a:avLst/>
            <a:gdLst/>
            <a:ahLst/>
            <a:cxnLst/>
            <a:rect l="l" t="t" r="r" b="b"/>
            <a:pathLst>
              <a:path w="2388362" h="2449602">
                <a:moveTo>
                  <a:pt x="0" y="0"/>
                </a:moveTo>
                <a:lnTo>
                  <a:pt x="2388362" y="0"/>
                </a:lnTo>
                <a:lnTo>
                  <a:pt x="2388362" y="2449601"/>
                </a:lnTo>
                <a:lnTo>
                  <a:pt x="0" y="244960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7" name="Hộp Văn bản 6">
            <a:extLst>
              <a:ext uri="{FF2B5EF4-FFF2-40B4-BE49-F238E27FC236}">
                <a16:creationId xmlns:a16="http://schemas.microsoft.com/office/drawing/2014/main" id="{1F37A059-F463-0675-5435-7E1FC48C8CA2}"/>
              </a:ext>
            </a:extLst>
          </p:cNvPr>
          <p:cNvSpPr txBox="1">
            <a:spLocks noChangeAspect="1"/>
          </p:cNvSpPr>
          <p:nvPr/>
        </p:nvSpPr>
        <p:spPr>
          <a:xfrm rot="21388187">
            <a:off x="2022924" y="5031802"/>
            <a:ext cx="3848631" cy="838047"/>
          </a:xfrm>
          <a:custGeom>
            <a:avLst/>
            <a:gdLst/>
            <a:ahLst/>
            <a:cxnLst/>
            <a:rect l="l" t="t" r="r" b="b"/>
            <a:pathLst>
              <a:path w="3848631" h="838047">
                <a:moveTo>
                  <a:pt x="3077286" y="727324"/>
                </a:moveTo>
                <a:lnTo>
                  <a:pt x="3118285" y="730823"/>
                </a:lnTo>
                <a:cubicBezTo>
                  <a:pt x="3129927" y="731816"/>
                  <a:pt x="3139567" y="736845"/>
                  <a:pt x="3147206" y="745910"/>
                </a:cubicBezTo>
                <a:cubicBezTo>
                  <a:pt x="3154845" y="754974"/>
                  <a:pt x="3158146" y="765580"/>
                  <a:pt x="3157110" y="777728"/>
                </a:cubicBezTo>
                <a:lnTo>
                  <a:pt x="3155360" y="798228"/>
                </a:lnTo>
                <a:cubicBezTo>
                  <a:pt x="3154323" y="810375"/>
                  <a:pt x="3149273" y="820269"/>
                  <a:pt x="3140208" y="827908"/>
                </a:cubicBezTo>
                <a:cubicBezTo>
                  <a:pt x="3131144" y="835547"/>
                  <a:pt x="3120791" y="838869"/>
                  <a:pt x="3109149" y="837876"/>
                </a:cubicBezTo>
                <a:lnTo>
                  <a:pt x="3068150" y="834377"/>
                </a:lnTo>
                <a:cubicBezTo>
                  <a:pt x="3056509" y="833383"/>
                  <a:pt x="3046868" y="828355"/>
                  <a:pt x="3039230" y="819290"/>
                </a:cubicBezTo>
                <a:cubicBezTo>
                  <a:pt x="3031591" y="810226"/>
                  <a:pt x="3028290" y="799620"/>
                  <a:pt x="3029326" y="787472"/>
                </a:cubicBezTo>
                <a:lnTo>
                  <a:pt x="3031075" y="766972"/>
                </a:lnTo>
                <a:cubicBezTo>
                  <a:pt x="3032112" y="754825"/>
                  <a:pt x="3037163" y="744931"/>
                  <a:pt x="3046227" y="737292"/>
                </a:cubicBezTo>
                <a:cubicBezTo>
                  <a:pt x="3055291" y="729653"/>
                  <a:pt x="3065644" y="726331"/>
                  <a:pt x="3077286" y="727324"/>
                </a:cubicBezTo>
                <a:close/>
                <a:moveTo>
                  <a:pt x="3125793" y="329194"/>
                </a:moveTo>
                <a:cubicBezTo>
                  <a:pt x="3120652" y="347620"/>
                  <a:pt x="3115381" y="367564"/>
                  <a:pt x="3109980" y="389026"/>
                </a:cubicBezTo>
                <a:cubicBezTo>
                  <a:pt x="3105345" y="407495"/>
                  <a:pt x="3100187" y="429106"/>
                  <a:pt x="3094505" y="453858"/>
                </a:cubicBezTo>
                <a:cubicBezTo>
                  <a:pt x="3088824" y="478611"/>
                  <a:pt x="3083487" y="505305"/>
                  <a:pt x="3078494" y="533940"/>
                </a:cubicBezTo>
                <a:lnTo>
                  <a:pt x="3152141" y="540225"/>
                </a:lnTo>
                <a:cubicBezTo>
                  <a:pt x="3152072" y="511158"/>
                  <a:pt x="3151335" y="483946"/>
                  <a:pt x="3149930" y="458588"/>
                </a:cubicBezTo>
                <a:cubicBezTo>
                  <a:pt x="3148525" y="433231"/>
                  <a:pt x="3147103" y="411059"/>
                  <a:pt x="3145664" y="392072"/>
                </a:cubicBezTo>
                <a:cubicBezTo>
                  <a:pt x="3143979" y="370004"/>
                  <a:pt x="3142163" y="349456"/>
                  <a:pt x="3140219" y="330425"/>
                </a:cubicBezTo>
                <a:close/>
                <a:moveTo>
                  <a:pt x="1143823" y="310403"/>
                </a:moveTo>
                <a:lnTo>
                  <a:pt x="1129375" y="311335"/>
                </a:lnTo>
                <a:cubicBezTo>
                  <a:pt x="1127036" y="330321"/>
                  <a:pt x="1124795" y="350828"/>
                  <a:pt x="1122652" y="372855"/>
                </a:cubicBezTo>
                <a:cubicBezTo>
                  <a:pt x="1120820" y="391808"/>
                  <a:pt x="1118939" y="413946"/>
                  <a:pt x="1117009" y="439269"/>
                </a:cubicBezTo>
                <a:cubicBezTo>
                  <a:pt x="1115079" y="464592"/>
                  <a:pt x="1113778" y="491783"/>
                  <a:pt x="1113107" y="520842"/>
                </a:cubicBezTo>
                <a:lnTo>
                  <a:pt x="1186868" y="516085"/>
                </a:lnTo>
                <a:cubicBezTo>
                  <a:pt x="1182469" y="487353"/>
                  <a:pt x="1177686" y="460554"/>
                  <a:pt x="1172520" y="435689"/>
                </a:cubicBezTo>
                <a:cubicBezTo>
                  <a:pt x="1167352" y="410824"/>
                  <a:pt x="1162643" y="389111"/>
                  <a:pt x="1158392" y="370550"/>
                </a:cubicBezTo>
                <a:cubicBezTo>
                  <a:pt x="1153438" y="348980"/>
                  <a:pt x="1148581" y="328931"/>
                  <a:pt x="1143823" y="310403"/>
                </a:cubicBezTo>
                <a:close/>
                <a:moveTo>
                  <a:pt x="1615105" y="287836"/>
                </a:moveTo>
                <a:cubicBezTo>
                  <a:pt x="1594793" y="288412"/>
                  <a:pt x="1580048" y="297088"/>
                  <a:pt x="1570867" y="313865"/>
                </a:cubicBezTo>
                <a:cubicBezTo>
                  <a:pt x="1561687" y="330642"/>
                  <a:pt x="1557688" y="359850"/>
                  <a:pt x="1558868" y="401489"/>
                </a:cubicBezTo>
                <a:cubicBezTo>
                  <a:pt x="1559459" y="422309"/>
                  <a:pt x="1561101" y="439922"/>
                  <a:pt x="1563797" y="454330"/>
                </a:cubicBezTo>
                <a:cubicBezTo>
                  <a:pt x="1566492" y="468737"/>
                  <a:pt x="1570505" y="480312"/>
                  <a:pt x="1575835" y="489055"/>
                </a:cubicBezTo>
                <a:cubicBezTo>
                  <a:pt x="1581165" y="497797"/>
                  <a:pt x="1587565" y="503968"/>
                  <a:pt x="1595037" y="507568"/>
                </a:cubicBezTo>
                <a:cubicBezTo>
                  <a:pt x="1602508" y="511167"/>
                  <a:pt x="1611321" y="512823"/>
                  <a:pt x="1621477" y="512535"/>
                </a:cubicBezTo>
                <a:cubicBezTo>
                  <a:pt x="1631633" y="512247"/>
                  <a:pt x="1640338" y="510095"/>
                  <a:pt x="1647593" y="506077"/>
                </a:cubicBezTo>
                <a:cubicBezTo>
                  <a:pt x="1654848" y="502060"/>
                  <a:pt x="1660889" y="495536"/>
                  <a:pt x="1665715" y="486506"/>
                </a:cubicBezTo>
                <a:cubicBezTo>
                  <a:pt x="1670541" y="477476"/>
                  <a:pt x="1673891" y="465692"/>
                  <a:pt x="1675766" y="451155"/>
                </a:cubicBezTo>
                <a:cubicBezTo>
                  <a:pt x="1677641" y="436618"/>
                  <a:pt x="1678283" y="418940"/>
                  <a:pt x="1677693" y="398120"/>
                </a:cubicBezTo>
                <a:cubicBezTo>
                  <a:pt x="1676512" y="356481"/>
                  <a:pt x="1670863" y="327546"/>
                  <a:pt x="1660747" y="311316"/>
                </a:cubicBezTo>
                <a:cubicBezTo>
                  <a:pt x="1650631" y="295087"/>
                  <a:pt x="1635417" y="287260"/>
                  <a:pt x="1615105" y="287836"/>
                </a:cubicBezTo>
                <a:close/>
                <a:moveTo>
                  <a:pt x="362498" y="228952"/>
                </a:moveTo>
                <a:cubicBezTo>
                  <a:pt x="377076" y="226831"/>
                  <a:pt x="387946" y="228330"/>
                  <a:pt x="395108" y="233448"/>
                </a:cubicBezTo>
                <a:cubicBezTo>
                  <a:pt x="402269" y="238566"/>
                  <a:pt x="407806" y="247514"/>
                  <a:pt x="411718" y="260292"/>
                </a:cubicBezTo>
                <a:lnTo>
                  <a:pt x="440965" y="360760"/>
                </a:lnTo>
                <a:cubicBezTo>
                  <a:pt x="443140" y="368657"/>
                  <a:pt x="444020" y="375588"/>
                  <a:pt x="443604" y="381552"/>
                </a:cubicBezTo>
                <a:cubicBezTo>
                  <a:pt x="443188" y="387516"/>
                  <a:pt x="441747" y="392603"/>
                  <a:pt x="439279" y="396812"/>
                </a:cubicBezTo>
                <a:cubicBezTo>
                  <a:pt x="436811" y="401021"/>
                  <a:pt x="433694" y="404298"/>
                  <a:pt x="429929" y="406642"/>
                </a:cubicBezTo>
                <a:cubicBezTo>
                  <a:pt x="426163" y="408987"/>
                  <a:pt x="422269" y="410451"/>
                  <a:pt x="418248" y="411036"/>
                </a:cubicBezTo>
                <a:cubicBezTo>
                  <a:pt x="410707" y="412133"/>
                  <a:pt x="402982" y="411076"/>
                  <a:pt x="395071" y="407863"/>
                </a:cubicBezTo>
                <a:cubicBezTo>
                  <a:pt x="387160" y="404650"/>
                  <a:pt x="379194" y="401061"/>
                  <a:pt x="371173" y="397094"/>
                </a:cubicBezTo>
                <a:cubicBezTo>
                  <a:pt x="363153" y="393128"/>
                  <a:pt x="355187" y="389538"/>
                  <a:pt x="347276" y="386325"/>
                </a:cubicBezTo>
                <a:cubicBezTo>
                  <a:pt x="339365" y="383113"/>
                  <a:pt x="331388" y="382091"/>
                  <a:pt x="323345" y="383262"/>
                </a:cubicBezTo>
                <a:lnTo>
                  <a:pt x="286395" y="388637"/>
                </a:lnTo>
                <a:cubicBezTo>
                  <a:pt x="292365" y="419083"/>
                  <a:pt x="298985" y="451359"/>
                  <a:pt x="306257" y="485465"/>
                </a:cubicBezTo>
                <a:cubicBezTo>
                  <a:pt x="313529" y="519572"/>
                  <a:pt x="320529" y="552691"/>
                  <a:pt x="327256" y="584824"/>
                </a:cubicBezTo>
                <a:cubicBezTo>
                  <a:pt x="333984" y="616956"/>
                  <a:pt x="340114" y="646737"/>
                  <a:pt x="345644" y="674166"/>
                </a:cubicBezTo>
                <a:cubicBezTo>
                  <a:pt x="351174" y="701596"/>
                  <a:pt x="355434" y="723820"/>
                  <a:pt x="358423" y="740839"/>
                </a:cubicBezTo>
                <a:cubicBezTo>
                  <a:pt x="359520" y="748379"/>
                  <a:pt x="357688" y="755191"/>
                  <a:pt x="352926" y="761274"/>
                </a:cubicBezTo>
                <a:cubicBezTo>
                  <a:pt x="348164" y="767357"/>
                  <a:pt x="342264" y="770910"/>
                  <a:pt x="335227" y="771934"/>
                </a:cubicBezTo>
                <a:lnTo>
                  <a:pt x="219855" y="788718"/>
                </a:lnTo>
                <a:cubicBezTo>
                  <a:pt x="212314" y="789815"/>
                  <a:pt x="205395" y="788127"/>
                  <a:pt x="199097" y="783653"/>
                </a:cubicBezTo>
                <a:cubicBezTo>
                  <a:pt x="192800" y="779179"/>
                  <a:pt x="189354" y="773135"/>
                  <a:pt x="188759" y="765521"/>
                </a:cubicBezTo>
                <a:cubicBezTo>
                  <a:pt x="186273" y="748429"/>
                  <a:pt x="183773" y="725949"/>
                  <a:pt x="181258" y="698081"/>
                </a:cubicBezTo>
                <a:cubicBezTo>
                  <a:pt x="178744" y="670212"/>
                  <a:pt x="176134" y="639919"/>
                  <a:pt x="173428" y="607202"/>
                </a:cubicBezTo>
                <a:cubicBezTo>
                  <a:pt x="170722" y="574485"/>
                  <a:pt x="167995" y="540744"/>
                  <a:pt x="165248" y="505979"/>
                </a:cubicBezTo>
                <a:cubicBezTo>
                  <a:pt x="162500" y="471214"/>
                  <a:pt x="159650" y="438390"/>
                  <a:pt x="156697" y="407505"/>
                </a:cubicBezTo>
                <a:lnTo>
                  <a:pt x="120502" y="412771"/>
                </a:lnTo>
                <a:cubicBezTo>
                  <a:pt x="112459" y="413941"/>
                  <a:pt x="104977" y="417211"/>
                  <a:pt x="98058" y="422581"/>
                </a:cubicBezTo>
                <a:cubicBezTo>
                  <a:pt x="91139" y="427951"/>
                  <a:pt x="84401" y="433680"/>
                  <a:pt x="77843" y="439767"/>
                </a:cubicBezTo>
                <a:cubicBezTo>
                  <a:pt x="71285" y="445855"/>
                  <a:pt x="64672" y="451565"/>
                  <a:pt x="58005" y="456899"/>
                </a:cubicBezTo>
                <a:cubicBezTo>
                  <a:pt x="51337" y="462232"/>
                  <a:pt x="44233" y="465447"/>
                  <a:pt x="36692" y="466544"/>
                </a:cubicBezTo>
                <a:cubicBezTo>
                  <a:pt x="32671" y="467129"/>
                  <a:pt x="28521" y="466835"/>
                  <a:pt x="24243" y="465660"/>
                </a:cubicBezTo>
                <a:cubicBezTo>
                  <a:pt x="19966" y="464486"/>
                  <a:pt x="16045" y="462233"/>
                  <a:pt x="12480" y="458901"/>
                </a:cubicBezTo>
                <a:cubicBezTo>
                  <a:pt x="8915" y="455570"/>
                  <a:pt x="6084" y="451105"/>
                  <a:pt x="3986" y="445507"/>
                </a:cubicBezTo>
                <a:cubicBezTo>
                  <a:pt x="1888" y="439908"/>
                  <a:pt x="757" y="433014"/>
                  <a:pt x="592" y="424825"/>
                </a:cubicBezTo>
                <a:lnTo>
                  <a:pt x="0" y="320188"/>
                </a:lnTo>
                <a:cubicBezTo>
                  <a:pt x="612" y="306752"/>
                  <a:pt x="3496" y="296579"/>
                  <a:pt x="8651" y="289669"/>
                </a:cubicBezTo>
                <a:cubicBezTo>
                  <a:pt x="13806" y="282759"/>
                  <a:pt x="23672" y="278243"/>
                  <a:pt x="38251" y="276122"/>
                </a:cubicBezTo>
                <a:close/>
                <a:moveTo>
                  <a:pt x="3457952" y="205088"/>
                </a:moveTo>
                <a:lnTo>
                  <a:pt x="3566801" y="218947"/>
                </a:lnTo>
                <a:cubicBezTo>
                  <a:pt x="3575368" y="220037"/>
                  <a:pt x="3582623" y="223393"/>
                  <a:pt x="3588564" y="229015"/>
                </a:cubicBezTo>
                <a:cubicBezTo>
                  <a:pt x="3594506" y="234636"/>
                  <a:pt x="3597435" y="241795"/>
                  <a:pt x="3597352" y="250490"/>
                </a:cubicBezTo>
                <a:lnTo>
                  <a:pt x="3630489" y="515112"/>
                </a:lnTo>
                <a:lnTo>
                  <a:pt x="3647119" y="517230"/>
                </a:lnTo>
                <a:cubicBezTo>
                  <a:pt x="3649666" y="505264"/>
                  <a:pt x="3652647" y="489896"/>
                  <a:pt x="3656061" y="471127"/>
                </a:cubicBezTo>
                <a:cubicBezTo>
                  <a:pt x="3659475" y="452358"/>
                  <a:pt x="3662642" y="431509"/>
                  <a:pt x="3665561" y="408580"/>
                </a:cubicBezTo>
                <a:cubicBezTo>
                  <a:pt x="3668480" y="385651"/>
                  <a:pt x="3671040" y="361524"/>
                  <a:pt x="3673240" y="336199"/>
                </a:cubicBezTo>
                <a:cubicBezTo>
                  <a:pt x="3675441" y="310874"/>
                  <a:pt x="3677105" y="285737"/>
                  <a:pt x="3678233" y="260788"/>
                </a:cubicBezTo>
                <a:cubicBezTo>
                  <a:pt x="3678252" y="252597"/>
                  <a:pt x="3681605" y="246366"/>
                  <a:pt x="3688295" y="242097"/>
                </a:cubicBezTo>
                <a:cubicBezTo>
                  <a:pt x="3694983" y="237828"/>
                  <a:pt x="3702611" y="236238"/>
                  <a:pt x="3711178" y="237329"/>
                </a:cubicBezTo>
                <a:lnTo>
                  <a:pt x="3826830" y="252054"/>
                </a:lnTo>
                <a:cubicBezTo>
                  <a:pt x="3835397" y="253145"/>
                  <a:pt x="3841359" y="256593"/>
                  <a:pt x="3844717" y="262397"/>
                </a:cubicBezTo>
                <a:cubicBezTo>
                  <a:pt x="3848075" y="268202"/>
                  <a:pt x="3849273" y="274884"/>
                  <a:pt x="3848310" y="282443"/>
                </a:cubicBezTo>
                <a:cubicBezTo>
                  <a:pt x="3844973" y="308647"/>
                  <a:pt x="3841106" y="340033"/>
                  <a:pt x="3836706" y="376600"/>
                </a:cubicBezTo>
                <a:cubicBezTo>
                  <a:pt x="3832306" y="413167"/>
                  <a:pt x="3827065" y="452316"/>
                  <a:pt x="3820984" y="494046"/>
                </a:cubicBezTo>
                <a:cubicBezTo>
                  <a:pt x="3814903" y="535776"/>
                  <a:pt x="3807983" y="579064"/>
                  <a:pt x="3800224" y="623909"/>
                </a:cubicBezTo>
                <a:cubicBezTo>
                  <a:pt x="3792466" y="668754"/>
                  <a:pt x="3783561" y="712557"/>
                  <a:pt x="3773507" y="755318"/>
                </a:cubicBezTo>
                <a:cubicBezTo>
                  <a:pt x="3771537" y="762749"/>
                  <a:pt x="3766436" y="768629"/>
                  <a:pt x="3758203" y="772957"/>
                </a:cubicBezTo>
                <a:cubicBezTo>
                  <a:pt x="3749970" y="777286"/>
                  <a:pt x="3741570" y="778905"/>
                  <a:pt x="3733004" y="777815"/>
                </a:cubicBezTo>
                <a:lnTo>
                  <a:pt x="3624154" y="763956"/>
                </a:lnTo>
                <a:cubicBezTo>
                  <a:pt x="3615587" y="762865"/>
                  <a:pt x="3608333" y="759509"/>
                  <a:pt x="3602392" y="753887"/>
                </a:cubicBezTo>
                <a:cubicBezTo>
                  <a:pt x="3596450" y="748266"/>
                  <a:pt x="3593521" y="741107"/>
                  <a:pt x="3593604" y="732412"/>
                </a:cubicBezTo>
                <a:lnTo>
                  <a:pt x="3560467" y="467789"/>
                </a:lnTo>
                <a:lnTo>
                  <a:pt x="3544593" y="465768"/>
                </a:lnTo>
                <a:cubicBezTo>
                  <a:pt x="3541541" y="477670"/>
                  <a:pt x="3538435" y="493022"/>
                  <a:pt x="3535273" y="511823"/>
                </a:cubicBezTo>
                <a:cubicBezTo>
                  <a:pt x="3532111" y="530624"/>
                  <a:pt x="3528944" y="551473"/>
                  <a:pt x="3525773" y="574370"/>
                </a:cubicBezTo>
                <a:cubicBezTo>
                  <a:pt x="3522601" y="597267"/>
                  <a:pt x="3519790" y="621362"/>
                  <a:pt x="3517338" y="646655"/>
                </a:cubicBezTo>
                <a:cubicBezTo>
                  <a:pt x="3514885" y="671948"/>
                  <a:pt x="3513347" y="697101"/>
                  <a:pt x="3512723" y="722114"/>
                </a:cubicBezTo>
                <a:cubicBezTo>
                  <a:pt x="3512640" y="730809"/>
                  <a:pt x="3509270" y="737166"/>
                  <a:pt x="3502614" y="741183"/>
                </a:cubicBezTo>
                <a:cubicBezTo>
                  <a:pt x="3495956" y="745200"/>
                  <a:pt x="3488345" y="746664"/>
                  <a:pt x="3479778" y="745573"/>
                </a:cubicBezTo>
                <a:lnTo>
                  <a:pt x="3364125" y="730848"/>
                </a:lnTo>
                <a:cubicBezTo>
                  <a:pt x="3355559" y="729757"/>
                  <a:pt x="3349597" y="726309"/>
                  <a:pt x="3346239" y="720505"/>
                </a:cubicBezTo>
                <a:cubicBezTo>
                  <a:pt x="3342881" y="714700"/>
                  <a:pt x="3341683" y="708018"/>
                  <a:pt x="3342646" y="700460"/>
                </a:cubicBezTo>
                <a:cubicBezTo>
                  <a:pt x="3345982" y="674255"/>
                  <a:pt x="3349976" y="642885"/>
                  <a:pt x="3354628" y="606350"/>
                </a:cubicBezTo>
                <a:cubicBezTo>
                  <a:pt x="3359280" y="569815"/>
                  <a:pt x="3364646" y="530682"/>
                  <a:pt x="3370727" y="488952"/>
                </a:cubicBezTo>
                <a:cubicBezTo>
                  <a:pt x="3376809" y="447222"/>
                  <a:pt x="3383729" y="403934"/>
                  <a:pt x="3391487" y="359089"/>
                </a:cubicBezTo>
                <a:cubicBezTo>
                  <a:pt x="3399245" y="314244"/>
                  <a:pt x="3407899" y="270409"/>
                  <a:pt x="3417448" y="227584"/>
                </a:cubicBezTo>
                <a:cubicBezTo>
                  <a:pt x="3419419" y="220153"/>
                  <a:pt x="3424520" y="214274"/>
                  <a:pt x="3432753" y="209945"/>
                </a:cubicBezTo>
                <a:cubicBezTo>
                  <a:pt x="3440985" y="205616"/>
                  <a:pt x="3449385" y="203997"/>
                  <a:pt x="3457952" y="205088"/>
                </a:cubicBezTo>
                <a:close/>
                <a:moveTo>
                  <a:pt x="817158" y="179454"/>
                </a:moveTo>
                <a:cubicBezTo>
                  <a:pt x="824738" y="178676"/>
                  <a:pt x="831201" y="180694"/>
                  <a:pt x="836546" y="185508"/>
                </a:cubicBezTo>
                <a:cubicBezTo>
                  <a:pt x="841891" y="190322"/>
                  <a:pt x="845458" y="196467"/>
                  <a:pt x="847246" y="203944"/>
                </a:cubicBezTo>
                <a:cubicBezTo>
                  <a:pt x="860528" y="258754"/>
                  <a:pt x="871409" y="308833"/>
                  <a:pt x="879890" y="354178"/>
                </a:cubicBezTo>
                <a:cubicBezTo>
                  <a:pt x="888370" y="399523"/>
                  <a:pt x="895591" y="441295"/>
                  <a:pt x="901552" y="479495"/>
                </a:cubicBezTo>
                <a:cubicBezTo>
                  <a:pt x="907512" y="517694"/>
                  <a:pt x="912278" y="552952"/>
                  <a:pt x="915847" y="585269"/>
                </a:cubicBezTo>
                <a:cubicBezTo>
                  <a:pt x="919417" y="617585"/>
                  <a:pt x="922680" y="648146"/>
                  <a:pt x="925634" y="676950"/>
                </a:cubicBezTo>
                <a:cubicBezTo>
                  <a:pt x="926411" y="684531"/>
                  <a:pt x="924419" y="691246"/>
                  <a:pt x="919657" y="697096"/>
                </a:cubicBezTo>
                <a:cubicBezTo>
                  <a:pt x="914895" y="702947"/>
                  <a:pt x="908724" y="706261"/>
                  <a:pt x="901144" y="707038"/>
                </a:cubicBezTo>
                <a:lnTo>
                  <a:pt x="785166" y="718934"/>
                </a:lnTo>
                <a:cubicBezTo>
                  <a:pt x="778092" y="719659"/>
                  <a:pt x="771389" y="717793"/>
                  <a:pt x="765060" y="713336"/>
                </a:cubicBezTo>
                <a:cubicBezTo>
                  <a:pt x="758730" y="708878"/>
                  <a:pt x="755403" y="702581"/>
                  <a:pt x="755079" y="694444"/>
                </a:cubicBezTo>
                <a:cubicBezTo>
                  <a:pt x="753329" y="662451"/>
                  <a:pt x="751331" y="631761"/>
                  <a:pt x="749082" y="602373"/>
                </a:cubicBezTo>
                <a:cubicBezTo>
                  <a:pt x="746834" y="572985"/>
                  <a:pt x="744058" y="544672"/>
                  <a:pt x="740754" y="517435"/>
                </a:cubicBezTo>
                <a:lnTo>
                  <a:pt x="652823" y="526454"/>
                </a:lnTo>
                <a:cubicBezTo>
                  <a:pt x="655622" y="553743"/>
                  <a:pt x="658777" y="582017"/>
                  <a:pt x="662289" y="611275"/>
                </a:cubicBezTo>
                <a:cubicBezTo>
                  <a:pt x="665800" y="640533"/>
                  <a:pt x="669947" y="671003"/>
                  <a:pt x="674728" y="702685"/>
                </a:cubicBezTo>
                <a:cubicBezTo>
                  <a:pt x="676063" y="710719"/>
                  <a:pt x="674210" y="717547"/>
                  <a:pt x="669169" y="723171"/>
                </a:cubicBezTo>
                <a:cubicBezTo>
                  <a:pt x="664129" y="728795"/>
                  <a:pt x="657819" y="731995"/>
                  <a:pt x="650239" y="732773"/>
                </a:cubicBezTo>
                <a:lnTo>
                  <a:pt x="534261" y="744668"/>
                </a:lnTo>
                <a:cubicBezTo>
                  <a:pt x="526680" y="745445"/>
                  <a:pt x="519965" y="743453"/>
                  <a:pt x="514115" y="738691"/>
                </a:cubicBezTo>
                <a:cubicBezTo>
                  <a:pt x="508264" y="733929"/>
                  <a:pt x="504951" y="727758"/>
                  <a:pt x="504173" y="720178"/>
                </a:cubicBezTo>
                <a:cubicBezTo>
                  <a:pt x="501219" y="691373"/>
                  <a:pt x="498209" y="660787"/>
                  <a:pt x="495145" y="628418"/>
                </a:cubicBezTo>
                <a:cubicBezTo>
                  <a:pt x="492080" y="596050"/>
                  <a:pt x="489589" y="560559"/>
                  <a:pt x="487671" y="521945"/>
                </a:cubicBezTo>
                <a:cubicBezTo>
                  <a:pt x="485753" y="483331"/>
                  <a:pt x="484344" y="440963"/>
                  <a:pt x="483443" y="394840"/>
                </a:cubicBezTo>
                <a:cubicBezTo>
                  <a:pt x="482543" y="348717"/>
                  <a:pt x="483032" y="297473"/>
                  <a:pt x="484911" y="241107"/>
                </a:cubicBezTo>
                <a:cubicBezTo>
                  <a:pt x="485144" y="233423"/>
                  <a:pt x="487389" y="226682"/>
                  <a:pt x="491645" y="220883"/>
                </a:cubicBezTo>
                <a:cubicBezTo>
                  <a:pt x="495902" y="215084"/>
                  <a:pt x="501820" y="211797"/>
                  <a:pt x="509401" y="211019"/>
                </a:cubicBezTo>
                <a:lnTo>
                  <a:pt x="607185" y="200990"/>
                </a:lnTo>
                <a:cubicBezTo>
                  <a:pt x="614260" y="200264"/>
                  <a:pt x="620976" y="202256"/>
                  <a:pt x="627332" y="206966"/>
                </a:cubicBezTo>
                <a:cubicBezTo>
                  <a:pt x="633687" y="211676"/>
                  <a:pt x="637001" y="217847"/>
                  <a:pt x="637273" y="225480"/>
                </a:cubicBezTo>
                <a:cubicBezTo>
                  <a:pt x="638206" y="254492"/>
                  <a:pt x="639233" y="290644"/>
                  <a:pt x="640354" y="333935"/>
                </a:cubicBezTo>
                <a:cubicBezTo>
                  <a:pt x="641475" y="377227"/>
                  <a:pt x="644459" y="427477"/>
                  <a:pt x="649305" y="484685"/>
                </a:cubicBezTo>
                <a:lnTo>
                  <a:pt x="735719" y="475821"/>
                </a:lnTo>
                <a:cubicBezTo>
                  <a:pt x="728852" y="418821"/>
                  <a:pt x="721699" y="368998"/>
                  <a:pt x="714261" y="326355"/>
                </a:cubicBezTo>
                <a:cubicBezTo>
                  <a:pt x="706824" y="283711"/>
                  <a:pt x="700617" y="248091"/>
                  <a:pt x="695641" y="219493"/>
                </a:cubicBezTo>
                <a:cubicBezTo>
                  <a:pt x="693853" y="212016"/>
                  <a:pt x="695593" y="205327"/>
                  <a:pt x="700860" y="199425"/>
                </a:cubicBezTo>
                <a:cubicBezTo>
                  <a:pt x="706127" y="193523"/>
                  <a:pt x="712551" y="190183"/>
                  <a:pt x="720131" y="189405"/>
                </a:cubicBezTo>
                <a:close/>
                <a:moveTo>
                  <a:pt x="3062263" y="168524"/>
                </a:moveTo>
                <a:lnTo>
                  <a:pt x="3230055" y="182844"/>
                </a:lnTo>
                <a:cubicBezTo>
                  <a:pt x="3243721" y="184010"/>
                  <a:pt x="3253965" y="187943"/>
                  <a:pt x="3260786" y="194644"/>
                </a:cubicBezTo>
                <a:cubicBezTo>
                  <a:pt x="3267607" y="201344"/>
                  <a:pt x="3272104" y="209885"/>
                  <a:pt x="3274277" y="220268"/>
                </a:cubicBezTo>
                <a:cubicBezTo>
                  <a:pt x="3286692" y="277920"/>
                  <a:pt x="3295901" y="329818"/>
                  <a:pt x="3301905" y="375962"/>
                </a:cubicBezTo>
                <a:cubicBezTo>
                  <a:pt x="3307909" y="422105"/>
                  <a:pt x="3312213" y="464280"/>
                  <a:pt x="3314816" y="502486"/>
                </a:cubicBezTo>
                <a:cubicBezTo>
                  <a:pt x="3317418" y="540691"/>
                  <a:pt x="3318635" y="575720"/>
                  <a:pt x="3318467" y="607571"/>
                </a:cubicBezTo>
                <a:cubicBezTo>
                  <a:pt x="3318297" y="639422"/>
                  <a:pt x="3318016" y="669606"/>
                  <a:pt x="3317621" y="698124"/>
                </a:cubicBezTo>
                <a:cubicBezTo>
                  <a:pt x="3317479" y="705760"/>
                  <a:pt x="3315031" y="712051"/>
                  <a:pt x="3310275" y="716999"/>
                </a:cubicBezTo>
                <a:cubicBezTo>
                  <a:pt x="3305519" y="721946"/>
                  <a:pt x="3299092" y="724075"/>
                  <a:pt x="3290993" y="723383"/>
                </a:cubicBezTo>
                <a:lnTo>
                  <a:pt x="3179385" y="713859"/>
                </a:lnTo>
                <a:cubicBezTo>
                  <a:pt x="3168755" y="712952"/>
                  <a:pt x="3160526" y="709318"/>
                  <a:pt x="3154695" y="702957"/>
                </a:cubicBezTo>
                <a:cubicBezTo>
                  <a:pt x="3148865" y="696596"/>
                  <a:pt x="3146447" y="687595"/>
                  <a:pt x="3147440" y="675953"/>
                </a:cubicBezTo>
                <a:cubicBezTo>
                  <a:pt x="3148779" y="660262"/>
                  <a:pt x="3149855" y="644676"/>
                  <a:pt x="3150666" y="629195"/>
                </a:cubicBezTo>
                <a:cubicBezTo>
                  <a:pt x="3151477" y="613714"/>
                  <a:pt x="3152024" y="598338"/>
                  <a:pt x="3152308" y="583067"/>
                </a:cubicBezTo>
                <a:lnTo>
                  <a:pt x="3071070" y="576134"/>
                </a:lnTo>
                <a:cubicBezTo>
                  <a:pt x="3068762" y="591232"/>
                  <a:pt x="3066695" y="606479"/>
                  <a:pt x="3064872" y="621874"/>
                </a:cubicBezTo>
                <a:cubicBezTo>
                  <a:pt x="3063048" y="637268"/>
                  <a:pt x="3061467" y="652811"/>
                  <a:pt x="3060128" y="668502"/>
                </a:cubicBezTo>
                <a:cubicBezTo>
                  <a:pt x="3059134" y="680144"/>
                  <a:pt x="3055226" y="688605"/>
                  <a:pt x="3048402" y="693886"/>
                </a:cubicBezTo>
                <a:cubicBezTo>
                  <a:pt x="3041578" y="699167"/>
                  <a:pt x="3032851" y="701354"/>
                  <a:pt x="3022222" y="700447"/>
                </a:cubicBezTo>
                <a:lnTo>
                  <a:pt x="2910614" y="690922"/>
                </a:lnTo>
                <a:cubicBezTo>
                  <a:pt x="2902515" y="690231"/>
                  <a:pt x="2896541" y="687044"/>
                  <a:pt x="2892693" y="681362"/>
                </a:cubicBezTo>
                <a:cubicBezTo>
                  <a:pt x="2888844" y="675681"/>
                  <a:pt x="2887497" y="669065"/>
                  <a:pt x="2888651" y="661516"/>
                </a:cubicBezTo>
                <a:cubicBezTo>
                  <a:pt x="2893094" y="633344"/>
                  <a:pt x="2897932" y="603548"/>
                  <a:pt x="2903162" y="572129"/>
                </a:cubicBezTo>
                <a:cubicBezTo>
                  <a:pt x="2908393" y="540710"/>
                  <a:pt x="2915527" y="506394"/>
                  <a:pt x="2924566" y="469182"/>
                </a:cubicBezTo>
                <a:cubicBezTo>
                  <a:pt x="2933605" y="431970"/>
                  <a:pt x="2944993" y="391134"/>
                  <a:pt x="2958729" y="346675"/>
                </a:cubicBezTo>
                <a:cubicBezTo>
                  <a:pt x="2972465" y="302216"/>
                  <a:pt x="2990335" y="252629"/>
                  <a:pt x="3012339" y="197914"/>
                </a:cubicBezTo>
                <a:cubicBezTo>
                  <a:pt x="3016240" y="188050"/>
                  <a:pt x="3022119" y="180394"/>
                  <a:pt x="3029977" y="174946"/>
                </a:cubicBezTo>
                <a:cubicBezTo>
                  <a:pt x="3037834" y="169499"/>
                  <a:pt x="3048596" y="167358"/>
                  <a:pt x="3062263" y="168524"/>
                </a:cubicBezTo>
                <a:close/>
                <a:moveTo>
                  <a:pt x="1210670" y="151085"/>
                </a:moveTo>
                <a:cubicBezTo>
                  <a:pt x="1224357" y="150202"/>
                  <a:pt x="1235073" y="152565"/>
                  <a:pt x="1242816" y="158175"/>
                </a:cubicBezTo>
                <a:cubicBezTo>
                  <a:pt x="1250559" y="163784"/>
                  <a:pt x="1256278" y="171560"/>
                  <a:pt x="1259974" y="181503"/>
                </a:cubicBezTo>
                <a:cubicBezTo>
                  <a:pt x="1280839" y="236662"/>
                  <a:pt x="1297677" y="286609"/>
                  <a:pt x="1310489" y="331343"/>
                </a:cubicBezTo>
                <a:cubicBezTo>
                  <a:pt x="1323300" y="376078"/>
                  <a:pt x="1333839" y="417140"/>
                  <a:pt x="1342105" y="454532"/>
                </a:cubicBezTo>
                <a:cubicBezTo>
                  <a:pt x="1350370" y="491924"/>
                  <a:pt x="1356792" y="526380"/>
                  <a:pt x="1361370" y="557901"/>
                </a:cubicBezTo>
                <a:cubicBezTo>
                  <a:pt x="1365948" y="589422"/>
                  <a:pt x="1370167" y="619311"/>
                  <a:pt x="1374026" y="647569"/>
                </a:cubicBezTo>
                <a:cubicBezTo>
                  <a:pt x="1375023" y="655141"/>
                  <a:pt x="1373539" y="661727"/>
                  <a:pt x="1369573" y="667328"/>
                </a:cubicBezTo>
                <a:cubicBezTo>
                  <a:pt x="1365607" y="672929"/>
                  <a:pt x="1359569" y="675991"/>
                  <a:pt x="1351457" y="676514"/>
                </a:cubicBezTo>
                <a:lnTo>
                  <a:pt x="1239676" y="683723"/>
                </a:lnTo>
                <a:cubicBezTo>
                  <a:pt x="1229030" y="684409"/>
                  <a:pt x="1220351" y="682042"/>
                  <a:pt x="1213638" y="676621"/>
                </a:cubicBezTo>
                <a:cubicBezTo>
                  <a:pt x="1206925" y="671200"/>
                  <a:pt x="1203192" y="662659"/>
                  <a:pt x="1202440" y="650999"/>
                </a:cubicBezTo>
                <a:cubicBezTo>
                  <a:pt x="1201427" y="635284"/>
                  <a:pt x="1200168" y="619712"/>
                  <a:pt x="1198664" y="604283"/>
                </a:cubicBezTo>
                <a:cubicBezTo>
                  <a:pt x="1197160" y="588853"/>
                  <a:pt x="1195411" y="573567"/>
                  <a:pt x="1193416" y="558424"/>
                </a:cubicBezTo>
                <a:lnTo>
                  <a:pt x="1112051" y="563672"/>
                </a:lnTo>
                <a:cubicBezTo>
                  <a:pt x="1112018" y="578945"/>
                  <a:pt x="1112246" y="594330"/>
                  <a:pt x="1112737" y="609824"/>
                </a:cubicBezTo>
                <a:cubicBezTo>
                  <a:pt x="1113227" y="625319"/>
                  <a:pt x="1113979" y="640924"/>
                  <a:pt x="1114992" y="656639"/>
                </a:cubicBezTo>
                <a:cubicBezTo>
                  <a:pt x="1115744" y="668299"/>
                  <a:pt x="1113140" y="677248"/>
                  <a:pt x="1107179" y="683487"/>
                </a:cubicBezTo>
                <a:cubicBezTo>
                  <a:pt x="1101218" y="689725"/>
                  <a:pt x="1092915" y="693188"/>
                  <a:pt x="1082269" y="693874"/>
                </a:cubicBezTo>
                <a:lnTo>
                  <a:pt x="970487" y="701083"/>
                </a:lnTo>
                <a:cubicBezTo>
                  <a:pt x="962376" y="701606"/>
                  <a:pt x="955994" y="699345"/>
                  <a:pt x="951342" y="694300"/>
                </a:cubicBezTo>
                <a:cubicBezTo>
                  <a:pt x="946689" y="689255"/>
                  <a:pt x="944372" y="682914"/>
                  <a:pt x="944388" y="675278"/>
                </a:cubicBezTo>
                <a:cubicBezTo>
                  <a:pt x="944585" y="646758"/>
                  <a:pt x="944929" y="616574"/>
                  <a:pt x="945420" y="584726"/>
                </a:cubicBezTo>
                <a:cubicBezTo>
                  <a:pt x="945912" y="552879"/>
                  <a:pt x="947854" y="517883"/>
                  <a:pt x="951249" y="479739"/>
                </a:cubicBezTo>
                <a:cubicBezTo>
                  <a:pt x="954643" y="441596"/>
                  <a:pt x="959820" y="399519"/>
                  <a:pt x="966779" y="353510"/>
                </a:cubicBezTo>
                <a:cubicBezTo>
                  <a:pt x="973738" y="307501"/>
                  <a:pt x="984022" y="255805"/>
                  <a:pt x="997629" y="198422"/>
                </a:cubicBezTo>
                <a:cubicBezTo>
                  <a:pt x="1000017" y="188087"/>
                  <a:pt x="1004690" y="179641"/>
                  <a:pt x="1011648" y="173083"/>
                </a:cubicBezTo>
                <a:cubicBezTo>
                  <a:pt x="1018607" y="166526"/>
                  <a:pt x="1028929" y="162806"/>
                  <a:pt x="1042617" y="161923"/>
                </a:cubicBezTo>
                <a:close/>
                <a:moveTo>
                  <a:pt x="2512746" y="136286"/>
                </a:moveTo>
                <a:lnTo>
                  <a:pt x="2629191" y="142025"/>
                </a:lnTo>
                <a:cubicBezTo>
                  <a:pt x="2639846" y="142550"/>
                  <a:pt x="2646679" y="145811"/>
                  <a:pt x="2649689" y="151809"/>
                </a:cubicBezTo>
                <a:cubicBezTo>
                  <a:pt x="2652700" y="157806"/>
                  <a:pt x="2653460" y="165600"/>
                  <a:pt x="2651970" y="175190"/>
                </a:cubicBezTo>
                <a:cubicBezTo>
                  <a:pt x="2644896" y="215531"/>
                  <a:pt x="2638865" y="260501"/>
                  <a:pt x="2633878" y="310099"/>
                </a:cubicBezTo>
                <a:cubicBezTo>
                  <a:pt x="2628890" y="359698"/>
                  <a:pt x="2625146" y="409866"/>
                  <a:pt x="2622646" y="460605"/>
                </a:cubicBezTo>
                <a:cubicBezTo>
                  <a:pt x="2621571" y="482422"/>
                  <a:pt x="2625248" y="498116"/>
                  <a:pt x="2633677" y="507687"/>
                </a:cubicBezTo>
                <a:cubicBezTo>
                  <a:pt x="2642106" y="517257"/>
                  <a:pt x="2652409" y="522343"/>
                  <a:pt x="2664586" y="522943"/>
                </a:cubicBezTo>
                <a:cubicBezTo>
                  <a:pt x="2676256" y="523518"/>
                  <a:pt x="2686756" y="519458"/>
                  <a:pt x="2696085" y="510762"/>
                </a:cubicBezTo>
                <a:cubicBezTo>
                  <a:pt x="2705414" y="502067"/>
                  <a:pt x="2710617" y="486811"/>
                  <a:pt x="2711692" y="464993"/>
                </a:cubicBezTo>
                <a:cubicBezTo>
                  <a:pt x="2714192" y="414255"/>
                  <a:pt x="2715399" y="363961"/>
                  <a:pt x="2715313" y="314113"/>
                </a:cubicBezTo>
                <a:cubicBezTo>
                  <a:pt x="2715226" y="264264"/>
                  <a:pt x="2713647" y="218919"/>
                  <a:pt x="2710573" y="178078"/>
                </a:cubicBezTo>
                <a:cubicBezTo>
                  <a:pt x="2710033" y="168388"/>
                  <a:pt x="2711683" y="160713"/>
                  <a:pt x="2715522" y="155053"/>
                </a:cubicBezTo>
                <a:cubicBezTo>
                  <a:pt x="2719362" y="149393"/>
                  <a:pt x="2726355" y="146813"/>
                  <a:pt x="2736503" y="147313"/>
                </a:cubicBezTo>
                <a:lnTo>
                  <a:pt x="2852947" y="153052"/>
                </a:lnTo>
                <a:cubicBezTo>
                  <a:pt x="2863095" y="153552"/>
                  <a:pt x="2870284" y="157340"/>
                  <a:pt x="2874512" y="164414"/>
                </a:cubicBezTo>
                <a:cubicBezTo>
                  <a:pt x="2878741" y="171489"/>
                  <a:pt x="2881176" y="178857"/>
                  <a:pt x="2881815" y="186517"/>
                </a:cubicBezTo>
                <a:cubicBezTo>
                  <a:pt x="2884771" y="240068"/>
                  <a:pt x="2885300" y="288667"/>
                  <a:pt x="2883404" y="332314"/>
                </a:cubicBezTo>
                <a:cubicBezTo>
                  <a:pt x="2881507" y="375962"/>
                  <a:pt x="2879874" y="416825"/>
                  <a:pt x="2878507" y="454904"/>
                </a:cubicBezTo>
                <a:cubicBezTo>
                  <a:pt x="2877539" y="484865"/>
                  <a:pt x="2874585" y="513837"/>
                  <a:pt x="2869645" y="541822"/>
                </a:cubicBezTo>
                <a:cubicBezTo>
                  <a:pt x="2864706" y="569807"/>
                  <a:pt x="2854602" y="594232"/>
                  <a:pt x="2839332" y="615095"/>
                </a:cubicBezTo>
                <a:cubicBezTo>
                  <a:pt x="2824063" y="635959"/>
                  <a:pt x="2802029" y="652166"/>
                  <a:pt x="2773232" y="663717"/>
                </a:cubicBezTo>
                <a:cubicBezTo>
                  <a:pt x="2744434" y="675267"/>
                  <a:pt x="2705681" y="679842"/>
                  <a:pt x="2656972" y="677442"/>
                </a:cubicBezTo>
                <a:cubicBezTo>
                  <a:pt x="2608263" y="675041"/>
                  <a:pt x="2570148" y="666678"/>
                  <a:pt x="2542626" y="652352"/>
                </a:cubicBezTo>
                <a:cubicBezTo>
                  <a:pt x="2515103" y="638026"/>
                  <a:pt x="2494770" y="619731"/>
                  <a:pt x="2481626" y="597467"/>
                </a:cubicBezTo>
                <a:cubicBezTo>
                  <a:pt x="2468482" y="575203"/>
                  <a:pt x="2460702" y="549897"/>
                  <a:pt x="2458284" y="521550"/>
                </a:cubicBezTo>
                <a:cubicBezTo>
                  <a:pt x="2455866" y="493202"/>
                  <a:pt x="2455649" y="464073"/>
                  <a:pt x="2457631" y="434162"/>
                </a:cubicBezTo>
                <a:cubicBezTo>
                  <a:pt x="2460014" y="396134"/>
                  <a:pt x="2462408" y="355308"/>
                  <a:pt x="2464812" y="311685"/>
                </a:cubicBezTo>
                <a:cubicBezTo>
                  <a:pt x="2467216" y="268063"/>
                  <a:pt x="2472521" y="219751"/>
                  <a:pt x="2480728" y="166751"/>
                </a:cubicBezTo>
                <a:cubicBezTo>
                  <a:pt x="2482118" y="159190"/>
                  <a:pt x="2485265" y="152098"/>
                  <a:pt x="2490169" y="145473"/>
                </a:cubicBezTo>
                <a:cubicBezTo>
                  <a:pt x="2495073" y="138848"/>
                  <a:pt x="2502599" y="135786"/>
                  <a:pt x="2512746" y="136286"/>
                </a:cubicBezTo>
                <a:close/>
                <a:moveTo>
                  <a:pt x="2099805" y="127875"/>
                </a:moveTo>
                <a:lnTo>
                  <a:pt x="2217137" y="129842"/>
                </a:lnTo>
                <a:cubicBezTo>
                  <a:pt x="2224248" y="129961"/>
                  <a:pt x="2230806" y="132739"/>
                  <a:pt x="2236812" y="138174"/>
                </a:cubicBezTo>
                <a:cubicBezTo>
                  <a:pt x="2242817" y="143610"/>
                  <a:pt x="2245249" y="150128"/>
                  <a:pt x="2244105" y="157730"/>
                </a:cubicBezTo>
                <a:cubicBezTo>
                  <a:pt x="2241242" y="176989"/>
                  <a:pt x="2238355" y="197644"/>
                  <a:pt x="2235445" y="219697"/>
                </a:cubicBezTo>
                <a:cubicBezTo>
                  <a:pt x="2232535" y="241749"/>
                  <a:pt x="2229750" y="263930"/>
                  <a:pt x="2227089" y="286241"/>
                </a:cubicBezTo>
                <a:cubicBezTo>
                  <a:pt x="2224429" y="308552"/>
                  <a:pt x="2222277" y="330871"/>
                  <a:pt x="2220632" y="353198"/>
                </a:cubicBezTo>
                <a:cubicBezTo>
                  <a:pt x="2218988" y="375526"/>
                  <a:pt x="2217995" y="396848"/>
                  <a:pt x="2217655" y="417165"/>
                </a:cubicBezTo>
                <a:cubicBezTo>
                  <a:pt x="2217203" y="444085"/>
                  <a:pt x="2222308" y="465383"/>
                  <a:pt x="2232969" y="481058"/>
                </a:cubicBezTo>
                <a:cubicBezTo>
                  <a:pt x="2243630" y="496733"/>
                  <a:pt x="2261405" y="504779"/>
                  <a:pt x="2286293" y="505196"/>
                </a:cubicBezTo>
                <a:cubicBezTo>
                  <a:pt x="2293404" y="505315"/>
                  <a:pt x="2300919" y="504044"/>
                  <a:pt x="2308839" y="501382"/>
                </a:cubicBezTo>
                <a:cubicBezTo>
                  <a:pt x="2316759" y="498721"/>
                  <a:pt x="2324562" y="495422"/>
                  <a:pt x="2332249" y="491486"/>
                </a:cubicBezTo>
                <a:cubicBezTo>
                  <a:pt x="2339937" y="487551"/>
                  <a:pt x="2346859" y="483729"/>
                  <a:pt x="2353019" y="480022"/>
                </a:cubicBezTo>
                <a:cubicBezTo>
                  <a:pt x="2359177" y="476315"/>
                  <a:pt x="2364310" y="473225"/>
                  <a:pt x="2368416" y="470754"/>
                </a:cubicBezTo>
                <a:cubicBezTo>
                  <a:pt x="2375096" y="466293"/>
                  <a:pt x="2382245" y="464127"/>
                  <a:pt x="2389864" y="464254"/>
                </a:cubicBezTo>
                <a:cubicBezTo>
                  <a:pt x="2396975" y="464373"/>
                  <a:pt x="2403030" y="466888"/>
                  <a:pt x="2408028" y="471799"/>
                </a:cubicBezTo>
                <a:cubicBezTo>
                  <a:pt x="2413026" y="476709"/>
                  <a:pt x="2415944" y="484506"/>
                  <a:pt x="2416781" y="495190"/>
                </a:cubicBezTo>
                <a:lnTo>
                  <a:pt x="2432972" y="620447"/>
                </a:lnTo>
                <a:cubicBezTo>
                  <a:pt x="2433741" y="635194"/>
                  <a:pt x="2430375" y="646569"/>
                  <a:pt x="2422874" y="654573"/>
                </a:cubicBezTo>
                <a:cubicBezTo>
                  <a:pt x="2415372" y="662576"/>
                  <a:pt x="2402987" y="666433"/>
                  <a:pt x="2385717" y="666144"/>
                </a:cubicBezTo>
                <a:lnTo>
                  <a:pt x="2085532" y="661112"/>
                </a:lnTo>
                <a:cubicBezTo>
                  <a:pt x="2073849" y="660916"/>
                  <a:pt x="2064510" y="657330"/>
                  <a:pt x="2057514" y="650353"/>
                </a:cubicBezTo>
                <a:cubicBezTo>
                  <a:pt x="2050518" y="643377"/>
                  <a:pt x="2047118" y="634048"/>
                  <a:pt x="2047314" y="622366"/>
                </a:cubicBezTo>
                <a:cubicBezTo>
                  <a:pt x="2048633" y="543636"/>
                  <a:pt x="2050829" y="465684"/>
                  <a:pt x="2053901" y="388509"/>
                </a:cubicBezTo>
                <a:cubicBezTo>
                  <a:pt x="2056973" y="311333"/>
                  <a:pt x="2062978" y="233445"/>
                  <a:pt x="2071917" y="154844"/>
                </a:cubicBezTo>
                <a:cubicBezTo>
                  <a:pt x="2073061" y="147242"/>
                  <a:pt x="2076217" y="140817"/>
                  <a:pt x="2081386" y="135569"/>
                </a:cubicBezTo>
                <a:cubicBezTo>
                  <a:pt x="2086554" y="130321"/>
                  <a:pt x="2092694" y="127756"/>
                  <a:pt x="2099805" y="127875"/>
                </a:cubicBezTo>
                <a:close/>
                <a:moveTo>
                  <a:pt x="1610462" y="124071"/>
                </a:moveTo>
                <a:cubicBezTo>
                  <a:pt x="1648039" y="123006"/>
                  <a:pt x="1681658" y="125737"/>
                  <a:pt x="1711319" y="132265"/>
                </a:cubicBezTo>
                <a:cubicBezTo>
                  <a:pt x="1740980" y="138793"/>
                  <a:pt x="1766250" y="151798"/>
                  <a:pt x="1787131" y="171280"/>
                </a:cubicBezTo>
                <a:cubicBezTo>
                  <a:pt x="1808012" y="190762"/>
                  <a:pt x="1824295" y="218378"/>
                  <a:pt x="1835981" y="254130"/>
                </a:cubicBezTo>
                <a:cubicBezTo>
                  <a:pt x="1847667" y="289881"/>
                  <a:pt x="1854316" y="336193"/>
                  <a:pt x="1855929" y="393066"/>
                </a:cubicBezTo>
                <a:cubicBezTo>
                  <a:pt x="1857556" y="450447"/>
                  <a:pt x="1853549" y="497315"/>
                  <a:pt x="1843907" y="533671"/>
                </a:cubicBezTo>
                <a:cubicBezTo>
                  <a:pt x="1834266" y="570028"/>
                  <a:pt x="1819574" y="598522"/>
                  <a:pt x="1799831" y="619156"/>
                </a:cubicBezTo>
                <a:cubicBezTo>
                  <a:pt x="1780087" y="639790"/>
                  <a:pt x="1755594" y="654206"/>
                  <a:pt x="1726351" y="662404"/>
                </a:cubicBezTo>
                <a:cubicBezTo>
                  <a:pt x="1697108" y="670603"/>
                  <a:pt x="1663697" y="675234"/>
                  <a:pt x="1626120" y="676300"/>
                </a:cubicBezTo>
                <a:cubicBezTo>
                  <a:pt x="1588544" y="677365"/>
                  <a:pt x="1554925" y="674634"/>
                  <a:pt x="1525264" y="668106"/>
                </a:cubicBezTo>
                <a:cubicBezTo>
                  <a:pt x="1495603" y="661578"/>
                  <a:pt x="1470332" y="648573"/>
                  <a:pt x="1449451" y="629092"/>
                </a:cubicBezTo>
                <a:cubicBezTo>
                  <a:pt x="1428571" y="609610"/>
                  <a:pt x="1412287" y="581993"/>
                  <a:pt x="1400602" y="546241"/>
                </a:cubicBezTo>
                <a:cubicBezTo>
                  <a:pt x="1388915" y="510490"/>
                  <a:pt x="1382259" y="463924"/>
                  <a:pt x="1380632" y="406543"/>
                </a:cubicBezTo>
                <a:cubicBezTo>
                  <a:pt x="1379019" y="349670"/>
                  <a:pt x="1383033" y="303056"/>
                  <a:pt x="1392675" y="266700"/>
                </a:cubicBezTo>
                <a:cubicBezTo>
                  <a:pt x="1402316" y="230344"/>
                  <a:pt x="1417009" y="201849"/>
                  <a:pt x="1436752" y="181215"/>
                </a:cubicBezTo>
                <a:cubicBezTo>
                  <a:pt x="1456495" y="160581"/>
                  <a:pt x="1480988" y="146165"/>
                  <a:pt x="1510232" y="137967"/>
                </a:cubicBezTo>
                <a:cubicBezTo>
                  <a:pt x="1539475" y="129769"/>
                  <a:pt x="1572885" y="125137"/>
                  <a:pt x="1610462" y="124071"/>
                </a:cubicBezTo>
                <a:close/>
                <a:moveTo>
                  <a:pt x="3156257" y="46153"/>
                </a:moveTo>
                <a:cubicBezTo>
                  <a:pt x="3161445" y="46595"/>
                  <a:pt x="3166578" y="48435"/>
                  <a:pt x="3171655" y="51673"/>
                </a:cubicBezTo>
                <a:cubicBezTo>
                  <a:pt x="3184630" y="60938"/>
                  <a:pt x="3197869" y="70098"/>
                  <a:pt x="3211373" y="79153"/>
                </a:cubicBezTo>
                <a:cubicBezTo>
                  <a:pt x="3224875" y="88208"/>
                  <a:pt x="3238092" y="97621"/>
                  <a:pt x="3251025" y="107392"/>
                </a:cubicBezTo>
                <a:cubicBezTo>
                  <a:pt x="3260167" y="113780"/>
                  <a:pt x="3264425" y="120644"/>
                  <a:pt x="3263798" y="127983"/>
                </a:cubicBezTo>
                <a:cubicBezTo>
                  <a:pt x="3263172" y="135323"/>
                  <a:pt x="3260488" y="142869"/>
                  <a:pt x="3255748" y="150622"/>
                </a:cubicBezTo>
                <a:cubicBezTo>
                  <a:pt x="3250964" y="158881"/>
                  <a:pt x="3245684" y="162509"/>
                  <a:pt x="3239906" y="161506"/>
                </a:cubicBezTo>
                <a:cubicBezTo>
                  <a:pt x="3234128" y="160503"/>
                  <a:pt x="3227805" y="158434"/>
                  <a:pt x="3220934" y="155298"/>
                </a:cubicBezTo>
                <a:lnTo>
                  <a:pt x="3150315" y="122505"/>
                </a:lnTo>
                <a:lnTo>
                  <a:pt x="3074401" y="142793"/>
                </a:lnTo>
                <a:cubicBezTo>
                  <a:pt x="3067099" y="144719"/>
                  <a:pt x="3060515" y="145687"/>
                  <a:pt x="3054651" y="145697"/>
                </a:cubicBezTo>
                <a:cubicBezTo>
                  <a:pt x="3048787" y="145706"/>
                  <a:pt x="3044198" y="141235"/>
                  <a:pt x="3040883" y="132285"/>
                </a:cubicBezTo>
                <a:cubicBezTo>
                  <a:pt x="3037525" y="123841"/>
                  <a:pt x="3036159" y="115949"/>
                  <a:pt x="3036785" y="108610"/>
                </a:cubicBezTo>
                <a:cubicBezTo>
                  <a:pt x="3037412" y="101271"/>
                  <a:pt x="3042771" y="95227"/>
                  <a:pt x="3052863" y="90480"/>
                </a:cubicBezTo>
                <a:cubicBezTo>
                  <a:pt x="3067264" y="83042"/>
                  <a:pt x="3081885" y="76005"/>
                  <a:pt x="3096727" y="69369"/>
                </a:cubicBezTo>
                <a:cubicBezTo>
                  <a:pt x="3111569" y="62733"/>
                  <a:pt x="3126168" y="55949"/>
                  <a:pt x="3140526" y="49016"/>
                </a:cubicBezTo>
                <a:cubicBezTo>
                  <a:pt x="3145825" y="46664"/>
                  <a:pt x="3151069" y="45710"/>
                  <a:pt x="3156257" y="46153"/>
                </a:cubicBezTo>
                <a:close/>
                <a:moveTo>
                  <a:pt x="1134509" y="226"/>
                </a:moveTo>
                <a:cubicBezTo>
                  <a:pt x="1143127" y="-330"/>
                  <a:pt x="1151684" y="136"/>
                  <a:pt x="1160179" y="1625"/>
                </a:cubicBezTo>
                <a:cubicBezTo>
                  <a:pt x="1168675" y="3113"/>
                  <a:pt x="1176483" y="5791"/>
                  <a:pt x="1183605" y="9659"/>
                </a:cubicBezTo>
                <a:cubicBezTo>
                  <a:pt x="1190727" y="13526"/>
                  <a:pt x="1196544" y="18878"/>
                  <a:pt x="1201057" y="25714"/>
                </a:cubicBezTo>
                <a:cubicBezTo>
                  <a:pt x="1205571" y="32549"/>
                  <a:pt x="1208171" y="41290"/>
                  <a:pt x="1208857" y="51936"/>
                </a:cubicBezTo>
                <a:cubicBezTo>
                  <a:pt x="1209544" y="62582"/>
                  <a:pt x="1208714" y="71417"/>
                  <a:pt x="1206367" y="78440"/>
                </a:cubicBezTo>
                <a:cubicBezTo>
                  <a:pt x="1204020" y="85464"/>
                  <a:pt x="1200720" y="91531"/>
                  <a:pt x="1196469" y="96641"/>
                </a:cubicBezTo>
                <a:cubicBezTo>
                  <a:pt x="1192217" y="101751"/>
                  <a:pt x="1187527" y="105999"/>
                  <a:pt x="1182401" y="109384"/>
                </a:cubicBezTo>
                <a:cubicBezTo>
                  <a:pt x="1177274" y="112769"/>
                  <a:pt x="1172241" y="115639"/>
                  <a:pt x="1167302" y="117993"/>
                </a:cubicBezTo>
                <a:cubicBezTo>
                  <a:pt x="1162870" y="120315"/>
                  <a:pt x="1159461" y="122699"/>
                  <a:pt x="1157073" y="125143"/>
                </a:cubicBezTo>
                <a:cubicBezTo>
                  <a:pt x="1154686" y="127588"/>
                  <a:pt x="1152290" y="129906"/>
                  <a:pt x="1149886" y="132097"/>
                </a:cubicBezTo>
                <a:cubicBezTo>
                  <a:pt x="1147482" y="134289"/>
                  <a:pt x="1144673" y="136124"/>
                  <a:pt x="1141460" y="137604"/>
                </a:cubicBezTo>
                <a:cubicBezTo>
                  <a:pt x="1138246" y="139084"/>
                  <a:pt x="1133852" y="140004"/>
                  <a:pt x="1128275" y="140363"/>
                </a:cubicBezTo>
                <a:cubicBezTo>
                  <a:pt x="1118643" y="140985"/>
                  <a:pt x="1112613" y="140228"/>
                  <a:pt x="1110185" y="138094"/>
                </a:cubicBezTo>
                <a:cubicBezTo>
                  <a:pt x="1107756" y="135960"/>
                  <a:pt x="1105904" y="132898"/>
                  <a:pt x="1104629" y="128907"/>
                </a:cubicBezTo>
                <a:cubicBezTo>
                  <a:pt x="1103223" y="122890"/>
                  <a:pt x="1104756" y="117064"/>
                  <a:pt x="1109229" y="111430"/>
                </a:cubicBezTo>
                <a:cubicBezTo>
                  <a:pt x="1113701" y="105797"/>
                  <a:pt x="1118309" y="100282"/>
                  <a:pt x="1123051" y="94885"/>
                </a:cubicBezTo>
                <a:cubicBezTo>
                  <a:pt x="1127794" y="89489"/>
                  <a:pt x="1131269" y="84174"/>
                  <a:pt x="1133477" y="78941"/>
                </a:cubicBezTo>
                <a:cubicBezTo>
                  <a:pt x="1135685" y="73708"/>
                  <a:pt x="1133567" y="68500"/>
                  <a:pt x="1127124" y="63316"/>
                </a:cubicBezTo>
                <a:cubicBezTo>
                  <a:pt x="1120714" y="58639"/>
                  <a:pt x="1114242" y="58929"/>
                  <a:pt x="1107709" y="64186"/>
                </a:cubicBezTo>
                <a:cubicBezTo>
                  <a:pt x="1101176" y="69443"/>
                  <a:pt x="1092545" y="75727"/>
                  <a:pt x="1081817" y="83037"/>
                </a:cubicBezTo>
                <a:cubicBezTo>
                  <a:pt x="1079381" y="84721"/>
                  <a:pt x="1077402" y="85612"/>
                  <a:pt x="1075881" y="85710"/>
                </a:cubicBezTo>
                <a:cubicBezTo>
                  <a:pt x="1067770" y="86233"/>
                  <a:pt x="1063436" y="82186"/>
                  <a:pt x="1062881" y="73568"/>
                </a:cubicBezTo>
                <a:lnTo>
                  <a:pt x="1061066" y="45432"/>
                </a:lnTo>
                <a:cubicBezTo>
                  <a:pt x="1060674" y="39349"/>
                  <a:pt x="1061156" y="34991"/>
                  <a:pt x="1062514" y="32358"/>
                </a:cubicBezTo>
                <a:cubicBezTo>
                  <a:pt x="1063871" y="29725"/>
                  <a:pt x="1066480" y="26757"/>
                  <a:pt x="1070339" y="23454"/>
                </a:cubicBezTo>
                <a:cubicBezTo>
                  <a:pt x="1074198" y="20151"/>
                  <a:pt x="1081423" y="15739"/>
                  <a:pt x="1092011" y="10221"/>
                </a:cubicBezTo>
                <a:cubicBezTo>
                  <a:pt x="1102600" y="4702"/>
                  <a:pt x="1116766" y="1370"/>
                  <a:pt x="1134509" y="226"/>
                </a:cubicBezTo>
                <a:close/>
              </a:path>
            </a:pathLst>
          </a:custGeom>
          <a:solidFill>
            <a:srgbClr val="C84D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ts val="8880"/>
              </a:lnSpc>
            </a:pPr>
            <a:endParaRPr lang="en-US" sz="6000">
              <a:solidFill>
                <a:srgbClr val="35A29E"/>
              </a:solidFill>
              <a:latin typeface="TH Gyoza Black" pitchFamily="2" charset="0"/>
            </a:endParaRPr>
          </a:p>
        </p:txBody>
      </p:sp>
    </p:spTree>
    <p:extLst>
      <p:ext uri="{BB962C8B-B14F-4D97-AF65-F5344CB8AC3E}">
        <p14:creationId xmlns:p14="http://schemas.microsoft.com/office/powerpoint/2010/main" val="60121917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wipe(left)">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wipe(left)">
                                      <p:cBhvr>
                                        <p:cTn id="17"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EDCBB2CB-831A-9588-F5F6-4BB9002223DD}"/>
              </a:ext>
            </a:extLst>
          </p:cNvPr>
          <p:cNvSpPr/>
          <p:nvPr/>
        </p:nvSpPr>
        <p:spPr>
          <a:xfrm>
            <a:off x="1240263" y="1395953"/>
            <a:ext cx="4541678" cy="563879"/>
          </a:xfrm>
          <a:custGeom>
            <a:avLst/>
            <a:gdLst/>
            <a:ahLst/>
            <a:cxnLst/>
            <a:rect l="l" t="t" r="r" b="b"/>
            <a:pathLst>
              <a:path w="7315200" h="612648">
                <a:moveTo>
                  <a:pt x="0" y="0"/>
                </a:moveTo>
                <a:lnTo>
                  <a:pt x="7315200" y="0"/>
                </a:lnTo>
                <a:lnTo>
                  <a:pt x="7315200" y="612648"/>
                </a:lnTo>
                <a:lnTo>
                  <a:pt x="0" y="61264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Hộp Văn bản 10">
            <a:extLst>
              <a:ext uri="{FF2B5EF4-FFF2-40B4-BE49-F238E27FC236}">
                <a16:creationId xmlns:a16="http://schemas.microsoft.com/office/drawing/2014/main" id="{4FC95C79-FF2E-020D-A978-8840A9770898}"/>
              </a:ext>
            </a:extLst>
          </p:cNvPr>
          <p:cNvSpPr txBox="1"/>
          <p:nvPr/>
        </p:nvSpPr>
        <p:spPr>
          <a:xfrm>
            <a:off x="-39914" y="5186478"/>
            <a:ext cx="10780653" cy="4832092"/>
          </a:xfrm>
          <a:prstGeom prst="rect">
            <a:avLst/>
          </a:prstGeom>
          <a:noFill/>
        </p:spPr>
        <p:txBody>
          <a:bodyPr wrap="square">
            <a:spAutoFit/>
          </a:bodyPr>
          <a:lstStyle/>
          <a:p>
            <a:pPr marL="685800" indent="-685800" algn="just">
              <a:buFont typeface="Wingdings" panose="05000000000000000000" pitchFamily="2" charset="2"/>
              <a:buChar char="Ø"/>
            </a:pPr>
            <a:r>
              <a:rPr lang="vi-VN" sz="4400">
                <a:ea typeface="Calibri" panose="020F0502020204030204" pitchFamily="34" charset="0"/>
                <a:cs typeface="Arial" panose="020B0604020202020204" pitchFamily="34" charset="0"/>
              </a:rPr>
              <a:t>Chúng ta nên ngồi lại, hỏi han em trai vì sao làm rách cuốn truyện, cùng em dán lại cuốn truyện và dặn dò em những nguyên tắc ứng xử như: Không tự tiện lấy đồ của người khác; cần bảo quản tốt các đồ dùng của người khác và của mình.</a:t>
            </a:r>
          </a:p>
        </p:txBody>
      </p:sp>
      <p:grpSp>
        <p:nvGrpSpPr>
          <p:cNvPr id="19" name="Nhóm 18">
            <a:extLst>
              <a:ext uri="{FF2B5EF4-FFF2-40B4-BE49-F238E27FC236}">
                <a16:creationId xmlns:a16="http://schemas.microsoft.com/office/drawing/2014/main" id="{498F641B-B850-D263-0821-8A99B4806146}"/>
              </a:ext>
            </a:extLst>
          </p:cNvPr>
          <p:cNvGrpSpPr/>
          <p:nvPr/>
        </p:nvGrpSpPr>
        <p:grpSpPr>
          <a:xfrm>
            <a:off x="8047034" y="186147"/>
            <a:ext cx="8918053" cy="4569125"/>
            <a:chOff x="460495" y="3025397"/>
            <a:chExt cx="8918053" cy="4569125"/>
          </a:xfrm>
        </p:grpSpPr>
        <p:sp>
          <p:nvSpPr>
            <p:cNvPr id="8" name="Freeform 2"/>
            <p:cNvSpPr/>
            <p:nvPr/>
          </p:nvSpPr>
          <p:spPr>
            <a:xfrm>
              <a:off x="460495" y="3280414"/>
              <a:ext cx="8918053" cy="4314108"/>
            </a:xfrm>
            <a:custGeom>
              <a:avLst/>
              <a:gdLst/>
              <a:ahLst/>
              <a:cxnLst/>
              <a:rect l="l" t="t" r="r" b="b"/>
              <a:pathLst>
                <a:path w="8918053" h="4314108">
                  <a:moveTo>
                    <a:pt x="0" y="0"/>
                  </a:moveTo>
                  <a:lnTo>
                    <a:pt x="8918053" y="0"/>
                  </a:lnTo>
                  <a:lnTo>
                    <a:pt x="8918053" y="4314108"/>
                  </a:lnTo>
                  <a:lnTo>
                    <a:pt x="0" y="431410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 name="Freeform 4"/>
            <p:cNvSpPr/>
            <p:nvPr/>
          </p:nvSpPr>
          <p:spPr>
            <a:xfrm>
              <a:off x="652542" y="3025397"/>
              <a:ext cx="4376658" cy="1083349"/>
            </a:xfrm>
            <a:custGeom>
              <a:avLst/>
              <a:gdLst/>
              <a:ahLst/>
              <a:cxnLst/>
              <a:rect l="l" t="t" r="r" b="b"/>
              <a:pathLst>
                <a:path w="3464198" h="1083349">
                  <a:moveTo>
                    <a:pt x="0" y="0"/>
                  </a:moveTo>
                  <a:lnTo>
                    <a:pt x="3464198" y="0"/>
                  </a:lnTo>
                  <a:lnTo>
                    <a:pt x="3464198" y="1083349"/>
                  </a:lnTo>
                  <a:lnTo>
                    <a:pt x="0" y="108334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3" name="Hình chữ nhật 12">
              <a:extLst>
                <a:ext uri="{FF2B5EF4-FFF2-40B4-BE49-F238E27FC236}">
                  <a16:creationId xmlns:a16="http://schemas.microsoft.com/office/drawing/2014/main" id="{9D41708A-0E3B-51A4-10D2-7C1BF3D692E5}"/>
                </a:ext>
              </a:extLst>
            </p:cNvPr>
            <p:cNvSpPr/>
            <p:nvPr/>
          </p:nvSpPr>
          <p:spPr>
            <a:xfrm>
              <a:off x="977220" y="3167239"/>
              <a:ext cx="3727302" cy="769441"/>
            </a:xfrm>
            <a:prstGeom prst="rect">
              <a:avLst/>
            </a:prstGeom>
            <a:noFill/>
          </p:spPr>
          <p:txBody>
            <a:bodyPr wrap="none" lIns="91440" tIns="45720" rIns="91440" bIns="45720">
              <a:spAutoFit/>
            </a:bodyPr>
            <a:lstStyle/>
            <a:p>
              <a:pPr algn="ctr"/>
              <a:r>
                <a:rPr lang="vi-VN" sz="4400" b="1" cap="none" spc="0">
                  <a:ln w="0"/>
                  <a:solidFill>
                    <a:schemeClr val="tx1"/>
                  </a:solidFill>
                </a:rPr>
                <a:t>Tình huống 1</a:t>
              </a:r>
            </a:p>
          </p:txBody>
        </p:sp>
        <p:sp>
          <p:nvSpPr>
            <p:cNvPr id="17" name="Hộp Văn bản 16">
              <a:extLst>
                <a:ext uri="{FF2B5EF4-FFF2-40B4-BE49-F238E27FC236}">
                  <a16:creationId xmlns:a16="http://schemas.microsoft.com/office/drawing/2014/main" id="{660E8619-A6AB-D229-3590-F1E9DCBC2F0C}"/>
                </a:ext>
              </a:extLst>
            </p:cNvPr>
            <p:cNvSpPr txBox="1"/>
            <p:nvPr/>
          </p:nvSpPr>
          <p:spPr>
            <a:xfrm>
              <a:off x="666224" y="4026269"/>
              <a:ext cx="8599344" cy="3308598"/>
            </a:xfrm>
            <a:prstGeom prst="rect">
              <a:avLst/>
            </a:prstGeom>
            <a:noFill/>
          </p:spPr>
          <p:txBody>
            <a:bodyPr wrap="square">
              <a:spAutoFit/>
            </a:bodyPr>
            <a:lstStyle/>
            <a:p>
              <a:pPr algn="just">
                <a:lnSpc>
                  <a:spcPct val="95000"/>
                </a:lnSpc>
              </a:pPr>
              <a:r>
                <a:rPr lang="vi-VN" sz="4400" i="1">
                  <a:latin typeface="Times New Roman" panose="02020603050405020304" pitchFamily="18" charset="0"/>
                  <a:cs typeface="Times New Roman" panose="02020603050405020304" pitchFamily="18" charset="0"/>
                </a:rPr>
                <a:t>	</a:t>
              </a:r>
              <a:r>
                <a:rPr lang="en-US" sz="4400" i="1">
                  <a:latin typeface="Times New Roman" panose="02020603050405020304" pitchFamily="18" charset="0"/>
                  <a:cs typeface="Times New Roman" panose="02020603050405020304" pitchFamily="18" charset="0"/>
                </a:rPr>
                <a:t>Đi học về, Hà thấy em trai đang ngồi im trong phòng, vẻ mặt sợ sệt. Hà hỏi thì biết em trai đã tự ý lấy cuốn truyện tranh của Hà để đọc và làm rách.</a:t>
              </a:r>
            </a:p>
          </p:txBody>
        </p:sp>
      </p:grpSp>
      <p:sp>
        <p:nvSpPr>
          <p:cNvPr id="3" name="Freeform 4">
            <a:extLst>
              <a:ext uri="{FF2B5EF4-FFF2-40B4-BE49-F238E27FC236}">
                <a16:creationId xmlns:a16="http://schemas.microsoft.com/office/drawing/2014/main" id="{CF6EA519-32D0-28D6-A861-FFB6301ECD6C}"/>
              </a:ext>
            </a:extLst>
          </p:cNvPr>
          <p:cNvSpPr/>
          <p:nvPr/>
        </p:nvSpPr>
        <p:spPr>
          <a:xfrm>
            <a:off x="-32657" y="232599"/>
            <a:ext cx="1666150" cy="1708871"/>
          </a:xfrm>
          <a:custGeom>
            <a:avLst/>
            <a:gdLst/>
            <a:ahLst/>
            <a:cxnLst/>
            <a:rect l="l" t="t" r="r" b="b"/>
            <a:pathLst>
              <a:path w="2388362" h="2449602">
                <a:moveTo>
                  <a:pt x="0" y="0"/>
                </a:moveTo>
                <a:lnTo>
                  <a:pt x="2388362" y="0"/>
                </a:lnTo>
                <a:lnTo>
                  <a:pt x="2388362" y="2449601"/>
                </a:lnTo>
                <a:lnTo>
                  <a:pt x="0" y="244960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6" name="Hộp Văn bản 5">
            <a:extLst>
              <a:ext uri="{FF2B5EF4-FFF2-40B4-BE49-F238E27FC236}">
                <a16:creationId xmlns:a16="http://schemas.microsoft.com/office/drawing/2014/main" id="{DD4834EF-7F95-87A6-79B7-7CBCD8FADAEA}"/>
              </a:ext>
            </a:extLst>
          </p:cNvPr>
          <p:cNvSpPr txBox="1">
            <a:spLocks noChangeAspect="1"/>
          </p:cNvSpPr>
          <p:nvPr/>
        </p:nvSpPr>
        <p:spPr>
          <a:xfrm rot="21441287">
            <a:off x="1652609" y="417951"/>
            <a:ext cx="3762193" cy="915260"/>
          </a:xfrm>
          <a:custGeom>
            <a:avLst/>
            <a:gdLst/>
            <a:ahLst/>
            <a:cxnLst/>
            <a:rect l="l" t="t" r="r" b="b"/>
            <a:pathLst>
              <a:path w="4393850" h="1068929">
                <a:moveTo>
                  <a:pt x="240073" y="495596"/>
                </a:moveTo>
                <a:cubicBezTo>
                  <a:pt x="242824" y="517259"/>
                  <a:pt x="245778" y="539052"/>
                  <a:pt x="248935" y="560973"/>
                </a:cubicBezTo>
                <a:cubicBezTo>
                  <a:pt x="252092" y="582894"/>
                  <a:pt x="255451" y="604944"/>
                  <a:pt x="259014" y="627123"/>
                </a:cubicBezTo>
                <a:lnTo>
                  <a:pt x="292832" y="619568"/>
                </a:lnTo>
                <a:cubicBezTo>
                  <a:pt x="300789" y="617790"/>
                  <a:pt x="307773" y="618666"/>
                  <a:pt x="313783" y="622197"/>
                </a:cubicBezTo>
                <a:cubicBezTo>
                  <a:pt x="319794" y="625728"/>
                  <a:pt x="323613" y="631140"/>
                  <a:pt x="325243" y="638434"/>
                </a:cubicBezTo>
                <a:lnTo>
                  <a:pt x="338576" y="698114"/>
                </a:lnTo>
                <a:cubicBezTo>
                  <a:pt x="340354" y="706071"/>
                  <a:pt x="339274" y="712926"/>
                  <a:pt x="335338" y="718679"/>
                </a:cubicBezTo>
                <a:cubicBezTo>
                  <a:pt x="331402" y="724432"/>
                  <a:pt x="325455" y="728197"/>
                  <a:pt x="317498" y="729975"/>
                </a:cubicBezTo>
                <a:lnTo>
                  <a:pt x="278706" y="738641"/>
                </a:lnTo>
                <a:cubicBezTo>
                  <a:pt x="285380" y="774745"/>
                  <a:pt x="293379" y="810552"/>
                  <a:pt x="302705" y="846064"/>
                </a:cubicBezTo>
                <a:cubicBezTo>
                  <a:pt x="318620" y="842508"/>
                  <a:pt x="332097" y="834276"/>
                  <a:pt x="343137" y="821366"/>
                </a:cubicBezTo>
                <a:cubicBezTo>
                  <a:pt x="354177" y="808457"/>
                  <a:pt x="362726" y="792971"/>
                  <a:pt x="368786" y="774909"/>
                </a:cubicBezTo>
                <a:cubicBezTo>
                  <a:pt x="374846" y="756846"/>
                  <a:pt x="378269" y="737110"/>
                  <a:pt x="379055" y="715700"/>
                </a:cubicBezTo>
                <a:cubicBezTo>
                  <a:pt x="379842" y="694290"/>
                  <a:pt x="377939" y="673307"/>
                  <a:pt x="373346" y="652751"/>
                </a:cubicBezTo>
                <a:cubicBezTo>
                  <a:pt x="368310" y="630205"/>
                  <a:pt x="361303" y="608970"/>
                  <a:pt x="352326" y="589045"/>
                </a:cubicBezTo>
                <a:cubicBezTo>
                  <a:pt x="343349" y="569121"/>
                  <a:pt x="332865" y="551795"/>
                  <a:pt x="320873" y="537069"/>
                </a:cubicBezTo>
                <a:cubicBezTo>
                  <a:pt x="308880" y="522344"/>
                  <a:pt x="295934" y="511138"/>
                  <a:pt x="282033" y="503452"/>
                </a:cubicBezTo>
                <a:cubicBezTo>
                  <a:pt x="268133" y="495767"/>
                  <a:pt x="254146" y="493148"/>
                  <a:pt x="240073" y="495596"/>
                </a:cubicBezTo>
                <a:close/>
                <a:moveTo>
                  <a:pt x="3770662" y="455892"/>
                </a:moveTo>
                <a:cubicBezTo>
                  <a:pt x="3761515" y="479786"/>
                  <a:pt x="3752005" y="505686"/>
                  <a:pt x="3742133" y="533592"/>
                </a:cubicBezTo>
                <a:cubicBezTo>
                  <a:pt x="3733653" y="557607"/>
                  <a:pt x="3724085" y="585741"/>
                  <a:pt x="3713428" y="617994"/>
                </a:cubicBezTo>
                <a:cubicBezTo>
                  <a:pt x="3702771" y="650246"/>
                  <a:pt x="3692329" y="685126"/>
                  <a:pt x="3682105" y="722635"/>
                </a:cubicBezTo>
                <a:lnTo>
                  <a:pt x="3779391" y="740202"/>
                </a:lnTo>
                <a:cubicBezTo>
                  <a:pt x="3782930" y="701487"/>
                  <a:pt x="3785347" y="665157"/>
                  <a:pt x="3786643" y="631214"/>
                </a:cubicBezTo>
                <a:cubicBezTo>
                  <a:pt x="3787939" y="597272"/>
                  <a:pt x="3788815" y="567568"/>
                  <a:pt x="3789271" y="542104"/>
                </a:cubicBezTo>
                <a:cubicBezTo>
                  <a:pt x="3789783" y="512508"/>
                  <a:pt x="3789931" y="484917"/>
                  <a:pt x="3789719" y="459333"/>
                </a:cubicBezTo>
                <a:close/>
                <a:moveTo>
                  <a:pt x="930755" y="402584"/>
                </a:moveTo>
                <a:cubicBezTo>
                  <a:pt x="903826" y="406254"/>
                  <a:pt x="885457" y="419901"/>
                  <a:pt x="875648" y="443524"/>
                </a:cubicBezTo>
                <a:cubicBezTo>
                  <a:pt x="865839" y="467147"/>
                  <a:pt x="864697" y="506561"/>
                  <a:pt x="872221" y="561766"/>
                </a:cubicBezTo>
                <a:cubicBezTo>
                  <a:pt x="875983" y="589368"/>
                  <a:pt x="880686" y="612556"/>
                  <a:pt x="886331" y="631330"/>
                </a:cubicBezTo>
                <a:cubicBezTo>
                  <a:pt x="891976" y="650104"/>
                  <a:pt x="898967" y="664923"/>
                  <a:pt x="907305" y="675787"/>
                </a:cubicBezTo>
                <a:cubicBezTo>
                  <a:pt x="915643" y="686651"/>
                  <a:pt x="925037" y="693942"/>
                  <a:pt x="935487" y="697661"/>
                </a:cubicBezTo>
                <a:cubicBezTo>
                  <a:pt x="945937" y="701379"/>
                  <a:pt x="957894" y="702321"/>
                  <a:pt x="971359" y="700486"/>
                </a:cubicBezTo>
                <a:cubicBezTo>
                  <a:pt x="984823" y="698651"/>
                  <a:pt x="996092" y="694543"/>
                  <a:pt x="1005166" y="688164"/>
                </a:cubicBezTo>
                <a:cubicBezTo>
                  <a:pt x="1014240" y="681784"/>
                  <a:pt x="1021340" y="672244"/>
                  <a:pt x="1026466" y="659545"/>
                </a:cubicBezTo>
                <a:cubicBezTo>
                  <a:pt x="1031593" y="646846"/>
                  <a:pt x="1034363" y="630697"/>
                  <a:pt x="1034777" y="611097"/>
                </a:cubicBezTo>
                <a:cubicBezTo>
                  <a:pt x="1035192" y="591497"/>
                  <a:pt x="1033518" y="567896"/>
                  <a:pt x="1029756" y="540294"/>
                </a:cubicBezTo>
                <a:cubicBezTo>
                  <a:pt x="1022231" y="485090"/>
                  <a:pt x="1010582" y="447419"/>
                  <a:pt x="994809" y="427283"/>
                </a:cubicBezTo>
                <a:cubicBezTo>
                  <a:pt x="979036" y="407146"/>
                  <a:pt x="957684" y="398913"/>
                  <a:pt x="930755" y="402584"/>
                </a:cubicBezTo>
                <a:close/>
                <a:moveTo>
                  <a:pt x="4236956" y="341500"/>
                </a:moveTo>
                <a:lnTo>
                  <a:pt x="4359607" y="371961"/>
                </a:lnTo>
                <a:cubicBezTo>
                  <a:pt x="4388621" y="379167"/>
                  <a:pt x="4399198" y="398596"/>
                  <a:pt x="4391337" y="430248"/>
                </a:cubicBezTo>
                <a:cubicBezTo>
                  <a:pt x="4387899" y="444096"/>
                  <a:pt x="4382865" y="465774"/>
                  <a:pt x="4376236" y="495281"/>
                </a:cubicBezTo>
                <a:cubicBezTo>
                  <a:pt x="4369607" y="524789"/>
                  <a:pt x="4361997" y="558254"/>
                  <a:pt x="4353403" y="595675"/>
                </a:cubicBezTo>
                <a:cubicBezTo>
                  <a:pt x="4344809" y="633095"/>
                  <a:pt x="4335808" y="672865"/>
                  <a:pt x="4326397" y="714984"/>
                </a:cubicBezTo>
                <a:cubicBezTo>
                  <a:pt x="4316987" y="757103"/>
                  <a:pt x="4307699" y="798026"/>
                  <a:pt x="4298531" y="837755"/>
                </a:cubicBezTo>
                <a:cubicBezTo>
                  <a:pt x="4289365" y="877484"/>
                  <a:pt x="4280935" y="914245"/>
                  <a:pt x="4273243" y="948040"/>
                </a:cubicBezTo>
                <a:cubicBezTo>
                  <a:pt x="4265549" y="981834"/>
                  <a:pt x="4259083" y="1009281"/>
                  <a:pt x="4253842" y="1030383"/>
                </a:cubicBezTo>
                <a:cubicBezTo>
                  <a:pt x="4250239" y="1044890"/>
                  <a:pt x="4243746" y="1055529"/>
                  <a:pt x="4234363" y="1062300"/>
                </a:cubicBezTo>
                <a:cubicBezTo>
                  <a:pt x="4224981" y="1069071"/>
                  <a:pt x="4213037" y="1070655"/>
                  <a:pt x="4198529" y="1067052"/>
                </a:cubicBezTo>
                <a:lnTo>
                  <a:pt x="4054117" y="1031186"/>
                </a:lnTo>
                <a:cubicBezTo>
                  <a:pt x="4039609" y="1027583"/>
                  <a:pt x="4029793" y="1020595"/>
                  <a:pt x="4024669" y="1010221"/>
                </a:cubicBezTo>
                <a:cubicBezTo>
                  <a:pt x="4019545" y="999847"/>
                  <a:pt x="4018783" y="987407"/>
                  <a:pt x="4022387" y="972899"/>
                </a:cubicBezTo>
                <a:cubicBezTo>
                  <a:pt x="4027627" y="951798"/>
                  <a:pt x="4034753" y="924514"/>
                  <a:pt x="4043765" y="891048"/>
                </a:cubicBezTo>
                <a:cubicBezTo>
                  <a:pt x="4052777" y="857581"/>
                  <a:pt x="4062525" y="821147"/>
                  <a:pt x="4073011" y="781746"/>
                </a:cubicBezTo>
                <a:cubicBezTo>
                  <a:pt x="4083497" y="742345"/>
                  <a:pt x="4094433" y="701830"/>
                  <a:pt x="4105823" y="660203"/>
                </a:cubicBezTo>
                <a:cubicBezTo>
                  <a:pt x="4117211" y="618575"/>
                  <a:pt x="4127861" y="579215"/>
                  <a:pt x="4137773" y="542122"/>
                </a:cubicBezTo>
                <a:cubicBezTo>
                  <a:pt x="4147686" y="505028"/>
                  <a:pt x="4156616" y="471892"/>
                  <a:pt x="4164563" y="442711"/>
                </a:cubicBezTo>
                <a:cubicBezTo>
                  <a:pt x="4172511" y="413531"/>
                  <a:pt x="4178203" y="392017"/>
                  <a:pt x="4181643" y="378169"/>
                </a:cubicBezTo>
                <a:cubicBezTo>
                  <a:pt x="4189503" y="346517"/>
                  <a:pt x="4207941" y="334294"/>
                  <a:pt x="4236956" y="341500"/>
                </a:cubicBezTo>
                <a:close/>
                <a:moveTo>
                  <a:pt x="272909" y="315950"/>
                </a:moveTo>
                <a:cubicBezTo>
                  <a:pt x="294934" y="315207"/>
                  <a:pt x="316368" y="316684"/>
                  <a:pt x="337210" y="320382"/>
                </a:cubicBezTo>
                <a:cubicBezTo>
                  <a:pt x="378894" y="327779"/>
                  <a:pt x="416571" y="343728"/>
                  <a:pt x="450241" y="368231"/>
                </a:cubicBezTo>
                <a:cubicBezTo>
                  <a:pt x="483911" y="392735"/>
                  <a:pt x="513114" y="426068"/>
                  <a:pt x="537850" y="468231"/>
                </a:cubicBezTo>
                <a:cubicBezTo>
                  <a:pt x="562586" y="510395"/>
                  <a:pt x="581472" y="560653"/>
                  <a:pt x="594509" y="619006"/>
                </a:cubicBezTo>
                <a:cubicBezTo>
                  <a:pt x="607249" y="676033"/>
                  <a:pt x="611489" y="726953"/>
                  <a:pt x="607228" y="771765"/>
                </a:cubicBezTo>
                <a:cubicBezTo>
                  <a:pt x="602968" y="816578"/>
                  <a:pt x="591809" y="855447"/>
                  <a:pt x="573754" y="888373"/>
                </a:cubicBezTo>
                <a:cubicBezTo>
                  <a:pt x="555699" y="921299"/>
                  <a:pt x="531575" y="948096"/>
                  <a:pt x="501383" y="968766"/>
                </a:cubicBezTo>
                <a:cubicBezTo>
                  <a:pt x="471190" y="989435"/>
                  <a:pt x="436864" y="1004065"/>
                  <a:pt x="398404" y="1012658"/>
                </a:cubicBezTo>
                <a:lnTo>
                  <a:pt x="161676" y="1065544"/>
                </a:lnTo>
                <a:cubicBezTo>
                  <a:pt x="151730" y="1067766"/>
                  <a:pt x="142497" y="1066174"/>
                  <a:pt x="133979" y="1060767"/>
                </a:cubicBezTo>
                <a:cubicBezTo>
                  <a:pt x="125461" y="1055360"/>
                  <a:pt x="120091" y="1047683"/>
                  <a:pt x="117869" y="1037736"/>
                </a:cubicBezTo>
                <a:cubicBezTo>
                  <a:pt x="111421" y="1005759"/>
                  <a:pt x="103236" y="969123"/>
                  <a:pt x="93314" y="927827"/>
                </a:cubicBezTo>
                <a:cubicBezTo>
                  <a:pt x="83392" y="886531"/>
                  <a:pt x="73243" y="839543"/>
                  <a:pt x="62866" y="786861"/>
                </a:cubicBezTo>
                <a:lnTo>
                  <a:pt x="46952" y="790417"/>
                </a:lnTo>
                <a:cubicBezTo>
                  <a:pt x="29711" y="794268"/>
                  <a:pt x="19165" y="787574"/>
                  <a:pt x="15313" y="770333"/>
                </a:cubicBezTo>
                <a:lnTo>
                  <a:pt x="1980" y="710654"/>
                </a:lnTo>
                <a:cubicBezTo>
                  <a:pt x="-1723" y="694076"/>
                  <a:pt x="5045" y="683861"/>
                  <a:pt x="22286" y="680010"/>
                </a:cubicBezTo>
                <a:lnTo>
                  <a:pt x="41184" y="675788"/>
                </a:lnTo>
                <a:cubicBezTo>
                  <a:pt x="33622" y="635705"/>
                  <a:pt x="26352" y="593817"/>
                  <a:pt x="19376" y="550122"/>
                </a:cubicBezTo>
                <a:cubicBezTo>
                  <a:pt x="12399" y="506428"/>
                  <a:pt x="6007" y="459122"/>
                  <a:pt x="202" y="408204"/>
                </a:cubicBezTo>
                <a:cubicBezTo>
                  <a:pt x="-694" y="397961"/>
                  <a:pt x="1395" y="388618"/>
                  <a:pt x="6471" y="380174"/>
                </a:cubicBezTo>
                <a:cubicBezTo>
                  <a:pt x="11547" y="371730"/>
                  <a:pt x="18726" y="366471"/>
                  <a:pt x="28010" y="364397"/>
                </a:cubicBezTo>
                <a:lnTo>
                  <a:pt x="205058" y="324843"/>
                </a:lnTo>
                <a:cubicBezTo>
                  <a:pt x="228267" y="319658"/>
                  <a:pt x="250884" y="316694"/>
                  <a:pt x="272909" y="315950"/>
                </a:cubicBezTo>
                <a:close/>
                <a:moveTo>
                  <a:pt x="3706129" y="234000"/>
                </a:moveTo>
                <a:lnTo>
                  <a:pt x="3927781" y="274025"/>
                </a:lnTo>
                <a:cubicBezTo>
                  <a:pt x="3945835" y="277285"/>
                  <a:pt x="3958985" y="283802"/>
                  <a:pt x="3967231" y="293576"/>
                </a:cubicBezTo>
                <a:cubicBezTo>
                  <a:pt x="3975477" y="303351"/>
                  <a:pt x="3980399" y="315286"/>
                  <a:pt x="3981997" y="329384"/>
                </a:cubicBezTo>
                <a:cubicBezTo>
                  <a:pt x="3991327" y="407707"/>
                  <a:pt x="3997110" y="477968"/>
                  <a:pt x="3999342" y="540165"/>
                </a:cubicBezTo>
                <a:cubicBezTo>
                  <a:pt x="4001574" y="602363"/>
                  <a:pt x="4002037" y="659062"/>
                  <a:pt x="4000732" y="710264"/>
                </a:cubicBezTo>
                <a:cubicBezTo>
                  <a:pt x="3999426" y="761466"/>
                  <a:pt x="3996671" y="808264"/>
                  <a:pt x="3992469" y="850657"/>
                </a:cubicBezTo>
                <a:cubicBezTo>
                  <a:pt x="3988265" y="893051"/>
                  <a:pt x="3984121" y="933211"/>
                  <a:pt x="3980034" y="971137"/>
                </a:cubicBezTo>
                <a:cubicBezTo>
                  <a:pt x="3978892" y="981288"/>
                  <a:pt x="3974845" y="989360"/>
                  <a:pt x="3967893" y="995354"/>
                </a:cubicBezTo>
                <a:cubicBezTo>
                  <a:pt x="3960943" y="1001349"/>
                  <a:pt x="3952118" y="1003380"/>
                  <a:pt x="3941419" y="1001448"/>
                </a:cubicBezTo>
                <a:lnTo>
                  <a:pt x="3793985" y="974825"/>
                </a:lnTo>
                <a:cubicBezTo>
                  <a:pt x="3779944" y="972290"/>
                  <a:pt x="3769439" y="966423"/>
                  <a:pt x="3762469" y="957224"/>
                </a:cubicBezTo>
                <a:cubicBezTo>
                  <a:pt x="3755499" y="948026"/>
                  <a:pt x="3753403" y="935737"/>
                  <a:pt x="3756181" y="920358"/>
                </a:cubicBezTo>
                <a:cubicBezTo>
                  <a:pt x="3759923" y="899631"/>
                  <a:pt x="3763301" y="879010"/>
                  <a:pt x="3766315" y="858496"/>
                </a:cubicBezTo>
                <a:cubicBezTo>
                  <a:pt x="3769329" y="837981"/>
                  <a:pt x="3771979" y="817574"/>
                  <a:pt x="3774263" y="797273"/>
                </a:cubicBezTo>
                <a:lnTo>
                  <a:pt x="3666947" y="777895"/>
                </a:lnTo>
                <a:cubicBezTo>
                  <a:pt x="3661989" y="797712"/>
                  <a:pt x="3657333" y="817758"/>
                  <a:pt x="3652981" y="838030"/>
                </a:cubicBezTo>
                <a:cubicBezTo>
                  <a:pt x="3648631" y="858303"/>
                  <a:pt x="3644584" y="878803"/>
                  <a:pt x="3640841" y="899531"/>
                </a:cubicBezTo>
                <a:cubicBezTo>
                  <a:pt x="3638064" y="914910"/>
                  <a:pt x="3631802" y="925689"/>
                  <a:pt x="3622055" y="931869"/>
                </a:cubicBezTo>
                <a:cubicBezTo>
                  <a:pt x="3612309" y="938049"/>
                  <a:pt x="3600415" y="939871"/>
                  <a:pt x="3586374" y="937336"/>
                </a:cubicBezTo>
                <a:lnTo>
                  <a:pt x="3438939" y="910713"/>
                </a:lnTo>
                <a:cubicBezTo>
                  <a:pt x="3428241" y="908781"/>
                  <a:pt x="3420684" y="903792"/>
                  <a:pt x="3416269" y="895745"/>
                </a:cubicBezTo>
                <a:cubicBezTo>
                  <a:pt x="3411853" y="887698"/>
                  <a:pt x="3410885" y="878720"/>
                  <a:pt x="3413365" y="868811"/>
                </a:cubicBezTo>
                <a:cubicBezTo>
                  <a:pt x="3422801" y="831850"/>
                  <a:pt x="3432963" y="792777"/>
                  <a:pt x="3443853" y="751591"/>
                </a:cubicBezTo>
                <a:cubicBezTo>
                  <a:pt x="3454742" y="710405"/>
                  <a:pt x="3468529" y="665599"/>
                  <a:pt x="3485213" y="617174"/>
                </a:cubicBezTo>
                <a:cubicBezTo>
                  <a:pt x="3501897" y="568749"/>
                  <a:pt x="3522162" y="515793"/>
                  <a:pt x="3546007" y="458304"/>
                </a:cubicBezTo>
                <a:cubicBezTo>
                  <a:pt x="3569851" y="400816"/>
                  <a:pt x="3599841" y="337015"/>
                  <a:pt x="3635977" y="266901"/>
                </a:cubicBezTo>
                <a:cubicBezTo>
                  <a:pt x="3642403" y="254253"/>
                  <a:pt x="3651189" y="244792"/>
                  <a:pt x="3662333" y="238519"/>
                </a:cubicBezTo>
                <a:cubicBezTo>
                  <a:pt x="3673477" y="232246"/>
                  <a:pt x="3688076" y="230740"/>
                  <a:pt x="3706129" y="234000"/>
                </a:cubicBezTo>
                <a:close/>
                <a:moveTo>
                  <a:pt x="972351" y="179494"/>
                </a:moveTo>
                <a:cubicBezTo>
                  <a:pt x="994900" y="178907"/>
                  <a:pt x="1016269" y="179723"/>
                  <a:pt x="1036457" y="181943"/>
                </a:cubicBezTo>
                <a:cubicBezTo>
                  <a:pt x="1076835" y="186383"/>
                  <a:pt x="1112300" y="200063"/>
                  <a:pt x="1142854" y="222985"/>
                </a:cubicBezTo>
                <a:cubicBezTo>
                  <a:pt x="1173407" y="245907"/>
                  <a:pt x="1199010" y="280305"/>
                  <a:pt x="1219663" y="326177"/>
                </a:cubicBezTo>
                <a:cubicBezTo>
                  <a:pt x="1240316" y="372049"/>
                  <a:pt x="1255781" y="432685"/>
                  <a:pt x="1266058" y="508087"/>
                </a:cubicBezTo>
                <a:cubicBezTo>
                  <a:pt x="1276427" y="584161"/>
                  <a:pt x="1277800" y="647061"/>
                  <a:pt x="1270177" y="696787"/>
                </a:cubicBezTo>
                <a:cubicBezTo>
                  <a:pt x="1262554" y="746513"/>
                  <a:pt x="1247090" y="786508"/>
                  <a:pt x="1223786" y="816770"/>
                </a:cubicBezTo>
                <a:cubicBezTo>
                  <a:pt x="1200481" y="847033"/>
                  <a:pt x="1169971" y="869706"/>
                  <a:pt x="1132254" y="884790"/>
                </a:cubicBezTo>
                <a:cubicBezTo>
                  <a:pt x="1094538" y="899874"/>
                  <a:pt x="1050770" y="910811"/>
                  <a:pt x="1000951" y="917601"/>
                </a:cubicBezTo>
                <a:cubicBezTo>
                  <a:pt x="951132" y="924391"/>
                  <a:pt x="906034" y="925567"/>
                  <a:pt x="865657" y="921127"/>
                </a:cubicBezTo>
                <a:cubicBezTo>
                  <a:pt x="825279" y="916687"/>
                  <a:pt x="789814" y="903006"/>
                  <a:pt x="759260" y="880084"/>
                </a:cubicBezTo>
                <a:cubicBezTo>
                  <a:pt x="728707" y="857162"/>
                  <a:pt x="703104" y="822765"/>
                  <a:pt x="682451" y="776893"/>
                </a:cubicBezTo>
                <a:cubicBezTo>
                  <a:pt x="661798" y="731021"/>
                  <a:pt x="646288" y="670048"/>
                  <a:pt x="635919" y="593973"/>
                </a:cubicBezTo>
                <a:cubicBezTo>
                  <a:pt x="625642" y="518572"/>
                  <a:pt x="624315" y="456008"/>
                  <a:pt x="631937" y="406282"/>
                </a:cubicBezTo>
                <a:cubicBezTo>
                  <a:pt x="639560" y="356556"/>
                  <a:pt x="655024" y="316562"/>
                  <a:pt x="678328" y="286299"/>
                </a:cubicBezTo>
                <a:cubicBezTo>
                  <a:pt x="701633" y="256036"/>
                  <a:pt x="732144" y="233363"/>
                  <a:pt x="769860" y="218279"/>
                </a:cubicBezTo>
                <a:cubicBezTo>
                  <a:pt x="807577" y="203196"/>
                  <a:pt x="851344" y="192259"/>
                  <a:pt x="901163" y="185468"/>
                </a:cubicBezTo>
                <a:cubicBezTo>
                  <a:pt x="926073" y="182073"/>
                  <a:pt x="949802" y="180082"/>
                  <a:pt x="972351" y="179494"/>
                </a:cubicBezTo>
                <a:close/>
                <a:moveTo>
                  <a:pt x="2965503" y="141087"/>
                </a:moveTo>
                <a:lnTo>
                  <a:pt x="3114471" y="157022"/>
                </a:lnTo>
                <a:cubicBezTo>
                  <a:pt x="3128659" y="158540"/>
                  <a:pt x="3139559" y="163635"/>
                  <a:pt x="3147173" y="172308"/>
                </a:cubicBezTo>
                <a:cubicBezTo>
                  <a:pt x="3154787" y="180981"/>
                  <a:pt x="3157763" y="193086"/>
                  <a:pt x="3156101" y="208625"/>
                </a:cubicBezTo>
                <a:cubicBezTo>
                  <a:pt x="3153571" y="232271"/>
                  <a:pt x="3151411" y="263644"/>
                  <a:pt x="3149621" y="302743"/>
                </a:cubicBezTo>
                <a:cubicBezTo>
                  <a:pt x="3147830" y="341843"/>
                  <a:pt x="3146817" y="383247"/>
                  <a:pt x="3146583" y="426955"/>
                </a:cubicBezTo>
                <a:cubicBezTo>
                  <a:pt x="3146350" y="470663"/>
                  <a:pt x="3146828" y="514105"/>
                  <a:pt x="3148017" y="557282"/>
                </a:cubicBezTo>
                <a:cubicBezTo>
                  <a:pt x="3149207" y="600459"/>
                  <a:pt x="3151819" y="638321"/>
                  <a:pt x="3155855" y="670869"/>
                </a:cubicBezTo>
                <a:lnTo>
                  <a:pt x="3175109" y="672928"/>
                </a:lnTo>
                <a:cubicBezTo>
                  <a:pt x="3185262" y="641898"/>
                  <a:pt x="3195655" y="605427"/>
                  <a:pt x="3206288" y="563515"/>
                </a:cubicBezTo>
                <a:cubicBezTo>
                  <a:pt x="3216921" y="521603"/>
                  <a:pt x="3226746" y="479262"/>
                  <a:pt x="3235762" y="436494"/>
                </a:cubicBezTo>
                <a:cubicBezTo>
                  <a:pt x="3244779" y="393726"/>
                  <a:pt x="3252547" y="353044"/>
                  <a:pt x="3259067" y="314451"/>
                </a:cubicBezTo>
                <a:cubicBezTo>
                  <a:pt x="3265587" y="275857"/>
                  <a:pt x="3270112" y="244737"/>
                  <a:pt x="3272641" y="221091"/>
                </a:cubicBezTo>
                <a:cubicBezTo>
                  <a:pt x="3274303" y="205552"/>
                  <a:pt x="3279773" y="194350"/>
                  <a:pt x="3289049" y="187484"/>
                </a:cubicBezTo>
                <a:cubicBezTo>
                  <a:pt x="3298324" y="180618"/>
                  <a:pt x="3310056" y="177944"/>
                  <a:pt x="3324243" y="179462"/>
                </a:cubicBezTo>
                <a:lnTo>
                  <a:pt x="3473213" y="195396"/>
                </a:lnTo>
                <a:cubicBezTo>
                  <a:pt x="3484022" y="196553"/>
                  <a:pt x="3491919" y="200985"/>
                  <a:pt x="3496903" y="208693"/>
                </a:cubicBezTo>
                <a:cubicBezTo>
                  <a:pt x="3501886" y="216401"/>
                  <a:pt x="3503498" y="225286"/>
                  <a:pt x="3501739" y="235348"/>
                </a:cubicBezTo>
                <a:cubicBezTo>
                  <a:pt x="3494989" y="272892"/>
                  <a:pt x="3487667" y="312596"/>
                  <a:pt x="3479773" y="354459"/>
                </a:cubicBezTo>
                <a:cubicBezTo>
                  <a:pt x="3471878" y="396322"/>
                  <a:pt x="3461353" y="442005"/>
                  <a:pt x="3448201" y="491505"/>
                </a:cubicBezTo>
                <a:cubicBezTo>
                  <a:pt x="3435047" y="541006"/>
                  <a:pt x="3418650" y="595285"/>
                  <a:pt x="3399007" y="654341"/>
                </a:cubicBezTo>
                <a:cubicBezTo>
                  <a:pt x="3379365" y="713398"/>
                  <a:pt x="3354049" y="779194"/>
                  <a:pt x="3323057" y="851728"/>
                </a:cubicBezTo>
                <a:cubicBezTo>
                  <a:pt x="3317558" y="864806"/>
                  <a:pt x="3309477" y="874875"/>
                  <a:pt x="3298813" y="881934"/>
                </a:cubicBezTo>
                <a:cubicBezTo>
                  <a:pt x="3288149" y="888993"/>
                  <a:pt x="3273697" y="891547"/>
                  <a:pt x="3255457" y="889596"/>
                </a:cubicBezTo>
                <a:lnTo>
                  <a:pt x="3031497" y="865639"/>
                </a:lnTo>
                <a:cubicBezTo>
                  <a:pt x="3013255" y="863688"/>
                  <a:pt x="2999670" y="858135"/>
                  <a:pt x="2990741" y="848980"/>
                </a:cubicBezTo>
                <a:cubicBezTo>
                  <a:pt x="2981813" y="839825"/>
                  <a:pt x="2976044" y="828275"/>
                  <a:pt x="2973436" y="814329"/>
                </a:cubicBezTo>
                <a:cubicBezTo>
                  <a:pt x="2958487" y="736881"/>
                  <a:pt x="2947659" y="667219"/>
                  <a:pt x="2940953" y="605344"/>
                </a:cubicBezTo>
                <a:cubicBezTo>
                  <a:pt x="2934247" y="543469"/>
                  <a:pt x="2929701" y="486950"/>
                  <a:pt x="2927316" y="435787"/>
                </a:cubicBezTo>
                <a:cubicBezTo>
                  <a:pt x="2924931" y="384624"/>
                  <a:pt x="2924307" y="337750"/>
                  <a:pt x="2925447" y="295164"/>
                </a:cubicBezTo>
                <a:cubicBezTo>
                  <a:pt x="2926585" y="252577"/>
                  <a:pt x="2927827" y="212223"/>
                  <a:pt x="2929171" y="174101"/>
                </a:cubicBezTo>
                <a:cubicBezTo>
                  <a:pt x="2929579" y="163895"/>
                  <a:pt x="2933035" y="155552"/>
                  <a:pt x="2939536" y="149072"/>
                </a:cubicBezTo>
                <a:cubicBezTo>
                  <a:pt x="2946037" y="142593"/>
                  <a:pt x="2954693" y="139931"/>
                  <a:pt x="2965503" y="141087"/>
                </a:cubicBezTo>
                <a:close/>
                <a:moveTo>
                  <a:pt x="1870849" y="114703"/>
                </a:moveTo>
                <a:cubicBezTo>
                  <a:pt x="1882381" y="114026"/>
                  <a:pt x="1891068" y="117090"/>
                  <a:pt x="1896912" y="123894"/>
                </a:cubicBezTo>
                <a:cubicBezTo>
                  <a:pt x="1902756" y="130698"/>
                  <a:pt x="1905976" y="139187"/>
                  <a:pt x="1906573" y="149361"/>
                </a:cubicBezTo>
                <a:cubicBezTo>
                  <a:pt x="1908641" y="184632"/>
                  <a:pt x="1911287" y="226845"/>
                  <a:pt x="1914510" y="276001"/>
                </a:cubicBezTo>
                <a:cubicBezTo>
                  <a:pt x="1917733" y="325157"/>
                  <a:pt x="1920487" y="377913"/>
                  <a:pt x="1922770" y="434270"/>
                </a:cubicBezTo>
                <a:cubicBezTo>
                  <a:pt x="1925055" y="490628"/>
                  <a:pt x="1926620" y="549239"/>
                  <a:pt x="1927467" y="610105"/>
                </a:cubicBezTo>
                <a:cubicBezTo>
                  <a:pt x="1928314" y="670970"/>
                  <a:pt x="1927395" y="730748"/>
                  <a:pt x="1924711" y="789439"/>
                </a:cubicBezTo>
                <a:cubicBezTo>
                  <a:pt x="1923951" y="799693"/>
                  <a:pt x="1918693" y="808679"/>
                  <a:pt x="1908937" y="816398"/>
                </a:cubicBezTo>
                <a:cubicBezTo>
                  <a:pt x="1899180" y="824116"/>
                  <a:pt x="1888536" y="828314"/>
                  <a:pt x="1877005" y="828990"/>
                </a:cubicBezTo>
                <a:lnTo>
                  <a:pt x="1730496" y="837582"/>
                </a:lnTo>
                <a:cubicBezTo>
                  <a:pt x="1718965" y="838258"/>
                  <a:pt x="1708602" y="835633"/>
                  <a:pt x="1699407" y="829706"/>
                </a:cubicBezTo>
                <a:cubicBezTo>
                  <a:pt x="1690211" y="823780"/>
                  <a:pt x="1684597" y="815091"/>
                  <a:pt x="1682564" y="803639"/>
                </a:cubicBezTo>
                <a:lnTo>
                  <a:pt x="1573821" y="463922"/>
                </a:lnTo>
                <a:lnTo>
                  <a:pt x="1552455" y="465175"/>
                </a:lnTo>
                <a:cubicBezTo>
                  <a:pt x="1551375" y="481574"/>
                  <a:pt x="1551072" y="502520"/>
                  <a:pt x="1551546" y="528016"/>
                </a:cubicBezTo>
                <a:cubicBezTo>
                  <a:pt x="1552021" y="553511"/>
                  <a:pt x="1552993" y="581700"/>
                  <a:pt x="1554464" y="612581"/>
                </a:cubicBezTo>
                <a:cubicBezTo>
                  <a:pt x="1555934" y="643463"/>
                  <a:pt x="1558173" y="675832"/>
                  <a:pt x="1561179" y="709686"/>
                </a:cubicBezTo>
                <a:cubicBezTo>
                  <a:pt x="1564185" y="743541"/>
                  <a:pt x="1568359" y="776987"/>
                  <a:pt x="1573699" y="810024"/>
                </a:cubicBezTo>
                <a:cubicBezTo>
                  <a:pt x="1575732" y="821475"/>
                  <a:pt x="1572868" y="830661"/>
                  <a:pt x="1565106" y="837582"/>
                </a:cubicBezTo>
                <a:cubicBezTo>
                  <a:pt x="1557345" y="844503"/>
                  <a:pt x="1547699" y="848302"/>
                  <a:pt x="1536168" y="848978"/>
                </a:cubicBezTo>
                <a:lnTo>
                  <a:pt x="1380501" y="858107"/>
                </a:lnTo>
                <a:cubicBezTo>
                  <a:pt x="1368970" y="858783"/>
                  <a:pt x="1360283" y="855719"/>
                  <a:pt x="1354439" y="848915"/>
                </a:cubicBezTo>
                <a:cubicBezTo>
                  <a:pt x="1348595" y="842112"/>
                  <a:pt x="1345375" y="833623"/>
                  <a:pt x="1344778" y="823448"/>
                </a:cubicBezTo>
                <a:cubicBezTo>
                  <a:pt x="1342710" y="788178"/>
                  <a:pt x="1340234" y="745954"/>
                  <a:pt x="1337350" y="696779"/>
                </a:cubicBezTo>
                <a:cubicBezTo>
                  <a:pt x="1334466" y="647603"/>
                  <a:pt x="1331882" y="594836"/>
                  <a:pt x="1329598" y="538479"/>
                </a:cubicBezTo>
                <a:cubicBezTo>
                  <a:pt x="1327314" y="482122"/>
                  <a:pt x="1325749" y="423510"/>
                  <a:pt x="1324902" y="362645"/>
                </a:cubicBezTo>
                <a:cubicBezTo>
                  <a:pt x="1324055" y="301779"/>
                  <a:pt x="1324634" y="242021"/>
                  <a:pt x="1326639" y="183370"/>
                </a:cubicBezTo>
                <a:cubicBezTo>
                  <a:pt x="1327399" y="173117"/>
                  <a:pt x="1332658" y="164130"/>
                  <a:pt x="1342414" y="156412"/>
                </a:cubicBezTo>
                <a:cubicBezTo>
                  <a:pt x="1352171" y="148693"/>
                  <a:pt x="1362814" y="144496"/>
                  <a:pt x="1374345" y="143819"/>
                </a:cubicBezTo>
                <a:lnTo>
                  <a:pt x="1520855" y="135228"/>
                </a:lnTo>
                <a:cubicBezTo>
                  <a:pt x="1532386" y="134551"/>
                  <a:pt x="1542749" y="137177"/>
                  <a:pt x="1551944" y="143103"/>
                </a:cubicBezTo>
                <a:cubicBezTo>
                  <a:pt x="1561140" y="149030"/>
                  <a:pt x="1566754" y="157719"/>
                  <a:pt x="1568787" y="169170"/>
                </a:cubicBezTo>
                <a:lnTo>
                  <a:pt x="1677530" y="508887"/>
                </a:lnTo>
                <a:lnTo>
                  <a:pt x="1699913" y="507574"/>
                </a:lnTo>
                <a:cubicBezTo>
                  <a:pt x="1700315" y="491216"/>
                  <a:pt x="1700448" y="470279"/>
                  <a:pt x="1700313" y="444764"/>
                </a:cubicBezTo>
                <a:cubicBezTo>
                  <a:pt x="1700178" y="419249"/>
                  <a:pt x="1699206" y="391060"/>
                  <a:pt x="1697396" y="360198"/>
                </a:cubicBezTo>
                <a:cubicBezTo>
                  <a:pt x="1695586" y="329336"/>
                  <a:pt x="1693009" y="296988"/>
                  <a:pt x="1689663" y="263153"/>
                </a:cubicBezTo>
                <a:cubicBezTo>
                  <a:pt x="1686317" y="229318"/>
                  <a:pt x="1682314" y="195863"/>
                  <a:pt x="1677652" y="162786"/>
                </a:cubicBezTo>
                <a:cubicBezTo>
                  <a:pt x="1675659" y="152013"/>
                  <a:pt x="1678533" y="142996"/>
                  <a:pt x="1686275" y="135736"/>
                </a:cubicBezTo>
                <a:cubicBezTo>
                  <a:pt x="1694016" y="128476"/>
                  <a:pt x="1703653" y="124508"/>
                  <a:pt x="1715183" y="123831"/>
                </a:cubicBezTo>
                <a:close/>
                <a:moveTo>
                  <a:pt x="2355114" y="114625"/>
                </a:moveTo>
                <a:cubicBezTo>
                  <a:pt x="2368702" y="114797"/>
                  <a:pt x="2383301" y="115661"/>
                  <a:pt x="2398909" y="117217"/>
                </a:cubicBezTo>
                <a:cubicBezTo>
                  <a:pt x="2414519" y="118773"/>
                  <a:pt x="2429949" y="121007"/>
                  <a:pt x="2445201" y="123917"/>
                </a:cubicBezTo>
                <a:cubicBezTo>
                  <a:pt x="2460453" y="126828"/>
                  <a:pt x="2474681" y="130065"/>
                  <a:pt x="2487887" y="133630"/>
                </a:cubicBezTo>
                <a:cubicBezTo>
                  <a:pt x="2501092" y="137194"/>
                  <a:pt x="2511745" y="141066"/>
                  <a:pt x="2519847" y="145245"/>
                </a:cubicBezTo>
                <a:cubicBezTo>
                  <a:pt x="2527948" y="149425"/>
                  <a:pt x="2534519" y="153754"/>
                  <a:pt x="2539558" y="158235"/>
                </a:cubicBezTo>
                <a:cubicBezTo>
                  <a:pt x="2544598" y="162715"/>
                  <a:pt x="2548442" y="167690"/>
                  <a:pt x="2551091" y="173160"/>
                </a:cubicBezTo>
                <a:cubicBezTo>
                  <a:pt x="2553740" y="178629"/>
                  <a:pt x="2555529" y="184937"/>
                  <a:pt x="2556458" y="192084"/>
                </a:cubicBezTo>
                <a:cubicBezTo>
                  <a:pt x="2557387" y="199230"/>
                  <a:pt x="2557787" y="207899"/>
                  <a:pt x="2557659" y="218090"/>
                </a:cubicBezTo>
                <a:lnTo>
                  <a:pt x="2556345" y="322038"/>
                </a:lnTo>
                <a:cubicBezTo>
                  <a:pt x="2556148" y="337664"/>
                  <a:pt x="2551580" y="349667"/>
                  <a:pt x="2542641" y="358048"/>
                </a:cubicBezTo>
                <a:cubicBezTo>
                  <a:pt x="2533701" y="366429"/>
                  <a:pt x="2523796" y="370551"/>
                  <a:pt x="2512926" y="370413"/>
                </a:cubicBezTo>
                <a:cubicBezTo>
                  <a:pt x="2506811" y="370336"/>
                  <a:pt x="2501389" y="369248"/>
                  <a:pt x="2496659" y="367150"/>
                </a:cubicBezTo>
                <a:cubicBezTo>
                  <a:pt x="2483139" y="361543"/>
                  <a:pt x="2467419" y="355399"/>
                  <a:pt x="2449496" y="348717"/>
                </a:cubicBezTo>
                <a:cubicBezTo>
                  <a:pt x="2431574" y="342036"/>
                  <a:pt x="2412422" y="338566"/>
                  <a:pt x="2392040" y="338309"/>
                </a:cubicBezTo>
                <a:cubicBezTo>
                  <a:pt x="2375055" y="338094"/>
                  <a:pt x="2359053" y="340780"/>
                  <a:pt x="2344033" y="346366"/>
                </a:cubicBezTo>
                <a:cubicBezTo>
                  <a:pt x="2329013" y="351952"/>
                  <a:pt x="2315817" y="361129"/>
                  <a:pt x="2304444" y="373896"/>
                </a:cubicBezTo>
                <a:cubicBezTo>
                  <a:pt x="2293071" y="386663"/>
                  <a:pt x="2284031" y="403026"/>
                  <a:pt x="2277323" y="422987"/>
                </a:cubicBezTo>
                <a:cubicBezTo>
                  <a:pt x="2270615" y="442948"/>
                  <a:pt x="2267082" y="467195"/>
                  <a:pt x="2266721" y="495730"/>
                </a:cubicBezTo>
                <a:cubicBezTo>
                  <a:pt x="2266524" y="511356"/>
                  <a:pt x="2267337" y="527674"/>
                  <a:pt x="2269161" y="544685"/>
                </a:cubicBezTo>
                <a:cubicBezTo>
                  <a:pt x="2270985" y="561696"/>
                  <a:pt x="2273849" y="577021"/>
                  <a:pt x="2277753" y="590660"/>
                </a:cubicBezTo>
                <a:cubicBezTo>
                  <a:pt x="2281658" y="604300"/>
                  <a:pt x="2286952" y="615578"/>
                  <a:pt x="2293634" y="624496"/>
                </a:cubicBezTo>
                <a:cubicBezTo>
                  <a:pt x="2300317" y="633414"/>
                  <a:pt x="2308413" y="637933"/>
                  <a:pt x="2317925" y="638053"/>
                </a:cubicBezTo>
                <a:cubicBezTo>
                  <a:pt x="2326757" y="638165"/>
                  <a:pt x="2334807" y="633000"/>
                  <a:pt x="2342073" y="622560"/>
                </a:cubicBezTo>
                <a:cubicBezTo>
                  <a:pt x="2349340" y="612119"/>
                  <a:pt x="2355278" y="599284"/>
                  <a:pt x="2359887" y="584053"/>
                </a:cubicBezTo>
                <a:cubicBezTo>
                  <a:pt x="2364496" y="568822"/>
                  <a:pt x="2367929" y="552558"/>
                  <a:pt x="2370186" y="535259"/>
                </a:cubicBezTo>
                <a:cubicBezTo>
                  <a:pt x="2372443" y="517960"/>
                  <a:pt x="2372983" y="502168"/>
                  <a:pt x="2371804" y="487884"/>
                </a:cubicBezTo>
                <a:cubicBezTo>
                  <a:pt x="2368148" y="454542"/>
                  <a:pt x="2380927" y="438056"/>
                  <a:pt x="2410141" y="438425"/>
                </a:cubicBezTo>
                <a:lnTo>
                  <a:pt x="2564024" y="440368"/>
                </a:lnTo>
                <a:cubicBezTo>
                  <a:pt x="2574215" y="440497"/>
                  <a:pt x="2582491" y="444339"/>
                  <a:pt x="2588851" y="451894"/>
                </a:cubicBezTo>
                <a:cubicBezTo>
                  <a:pt x="2595211" y="459449"/>
                  <a:pt x="2599009" y="467990"/>
                  <a:pt x="2600248" y="477519"/>
                </a:cubicBezTo>
                <a:cubicBezTo>
                  <a:pt x="2602123" y="490453"/>
                  <a:pt x="2603769" y="508141"/>
                  <a:pt x="2605184" y="530583"/>
                </a:cubicBezTo>
                <a:cubicBezTo>
                  <a:pt x="2606599" y="553024"/>
                  <a:pt x="2607641" y="578179"/>
                  <a:pt x="2608308" y="606047"/>
                </a:cubicBezTo>
                <a:cubicBezTo>
                  <a:pt x="2608975" y="633915"/>
                  <a:pt x="2609275" y="663987"/>
                  <a:pt x="2609207" y="696263"/>
                </a:cubicBezTo>
                <a:cubicBezTo>
                  <a:pt x="2609139" y="728538"/>
                  <a:pt x="2608215" y="761313"/>
                  <a:pt x="2606436" y="794586"/>
                </a:cubicBezTo>
                <a:cubicBezTo>
                  <a:pt x="2605627" y="804768"/>
                  <a:pt x="2601612" y="813381"/>
                  <a:pt x="2594388" y="820425"/>
                </a:cubicBezTo>
                <a:cubicBezTo>
                  <a:pt x="2587165" y="827468"/>
                  <a:pt x="2578797" y="830930"/>
                  <a:pt x="2569285" y="830810"/>
                </a:cubicBezTo>
                <a:lnTo>
                  <a:pt x="2402154" y="828699"/>
                </a:lnTo>
                <a:cubicBezTo>
                  <a:pt x="2388566" y="828527"/>
                  <a:pt x="2378601" y="823985"/>
                  <a:pt x="2372258" y="815071"/>
                </a:cubicBezTo>
                <a:cubicBezTo>
                  <a:pt x="2365915" y="806157"/>
                  <a:pt x="2364881" y="793913"/>
                  <a:pt x="2369154" y="778339"/>
                </a:cubicBezTo>
                <a:cubicBezTo>
                  <a:pt x="2374838" y="758705"/>
                  <a:pt x="2381567" y="737046"/>
                  <a:pt x="2389341" y="713361"/>
                </a:cubicBezTo>
                <a:cubicBezTo>
                  <a:pt x="2397115" y="689677"/>
                  <a:pt x="2402523" y="664943"/>
                  <a:pt x="2405567" y="639160"/>
                </a:cubicBezTo>
                <a:lnTo>
                  <a:pt x="2385185" y="638903"/>
                </a:lnTo>
                <a:cubicBezTo>
                  <a:pt x="2382898" y="658580"/>
                  <a:pt x="2377199" y="679402"/>
                  <a:pt x="2368088" y="701371"/>
                </a:cubicBezTo>
                <a:cubicBezTo>
                  <a:pt x="2358977" y="723340"/>
                  <a:pt x="2347000" y="743574"/>
                  <a:pt x="2332157" y="762073"/>
                </a:cubicBezTo>
                <a:cubicBezTo>
                  <a:pt x="2317314" y="780572"/>
                  <a:pt x="2299792" y="795979"/>
                  <a:pt x="2279591" y="808295"/>
                </a:cubicBezTo>
                <a:cubicBezTo>
                  <a:pt x="2259390" y="820610"/>
                  <a:pt x="2237061" y="826614"/>
                  <a:pt x="2212602" y="826305"/>
                </a:cubicBezTo>
                <a:cubicBezTo>
                  <a:pt x="2136510" y="825344"/>
                  <a:pt x="2079982" y="795241"/>
                  <a:pt x="2043017" y="735997"/>
                </a:cubicBezTo>
                <a:cubicBezTo>
                  <a:pt x="2006053" y="676753"/>
                  <a:pt x="1988258" y="592779"/>
                  <a:pt x="1989631" y="484076"/>
                </a:cubicBezTo>
                <a:cubicBezTo>
                  <a:pt x="1990369" y="425648"/>
                  <a:pt x="2000371" y="373452"/>
                  <a:pt x="2019638" y="327489"/>
                </a:cubicBezTo>
                <a:cubicBezTo>
                  <a:pt x="2038905" y="281527"/>
                  <a:pt x="2065048" y="242615"/>
                  <a:pt x="2098067" y="210756"/>
                </a:cubicBezTo>
                <a:cubicBezTo>
                  <a:pt x="2131085" y="178897"/>
                  <a:pt x="2169612" y="154751"/>
                  <a:pt x="2213648" y="138320"/>
                </a:cubicBezTo>
                <a:cubicBezTo>
                  <a:pt x="2257683" y="121888"/>
                  <a:pt x="2304839" y="113990"/>
                  <a:pt x="2355114" y="114625"/>
                </a:cubicBezTo>
                <a:close/>
                <a:moveTo>
                  <a:pt x="945447" y="971"/>
                </a:moveTo>
                <a:cubicBezTo>
                  <a:pt x="951077" y="-482"/>
                  <a:pt x="956073" y="-306"/>
                  <a:pt x="960433" y="1500"/>
                </a:cubicBezTo>
                <a:cubicBezTo>
                  <a:pt x="969154" y="5111"/>
                  <a:pt x="978457" y="15501"/>
                  <a:pt x="988339" y="32669"/>
                </a:cubicBezTo>
                <a:cubicBezTo>
                  <a:pt x="999752" y="50999"/>
                  <a:pt x="1004900" y="64869"/>
                  <a:pt x="1003783" y="74279"/>
                </a:cubicBezTo>
                <a:cubicBezTo>
                  <a:pt x="1002665" y="83689"/>
                  <a:pt x="994777" y="92478"/>
                  <a:pt x="980119" y="100648"/>
                </a:cubicBezTo>
                <a:cubicBezTo>
                  <a:pt x="959585" y="110990"/>
                  <a:pt x="939051" y="121331"/>
                  <a:pt x="918517" y="131673"/>
                </a:cubicBezTo>
                <a:cubicBezTo>
                  <a:pt x="897983" y="142015"/>
                  <a:pt x="877403" y="152020"/>
                  <a:pt x="856778" y="161689"/>
                </a:cubicBezTo>
                <a:cubicBezTo>
                  <a:pt x="842028" y="169185"/>
                  <a:pt x="828694" y="169459"/>
                  <a:pt x="816775" y="162512"/>
                </a:cubicBezTo>
                <a:cubicBezTo>
                  <a:pt x="804856" y="155565"/>
                  <a:pt x="797750" y="143676"/>
                  <a:pt x="795456" y="126846"/>
                </a:cubicBezTo>
                <a:cubicBezTo>
                  <a:pt x="793009" y="118950"/>
                  <a:pt x="793437" y="112035"/>
                  <a:pt x="796743" y="106098"/>
                </a:cubicBezTo>
                <a:cubicBezTo>
                  <a:pt x="800048" y="100162"/>
                  <a:pt x="804837" y="95052"/>
                  <a:pt x="811111" y="90768"/>
                </a:cubicBezTo>
                <a:cubicBezTo>
                  <a:pt x="830512" y="77152"/>
                  <a:pt x="849746" y="63559"/>
                  <a:pt x="868811" y="49989"/>
                </a:cubicBezTo>
                <a:cubicBezTo>
                  <a:pt x="887877" y="36418"/>
                  <a:pt x="907156" y="23162"/>
                  <a:pt x="926650" y="10219"/>
                </a:cubicBezTo>
                <a:cubicBezTo>
                  <a:pt x="933550" y="5507"/>
                  <a:pt x="939816" y="2424"/>
                  <a:pt x="945447" y="971"/>
                </a:cubicBezTo>
                <a:close/>
              </a:path>
            </a:pathLst>
          </a:custGeom>
          <a:solidFill>
            <a:srgbClr val="C84D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ts val="8880"/>
              </a:lnSpc>
            </a:pPr>
            <a:endParaRPr lang="en-US" sz="8000">
              <a:solidFill>
                <a:srgbClr val="C84D00"/>
              </a:solidFill>
              <a:latin typeface="TH Gyoza Black" pitchFamily="2" charset="0"/>
            </a:endParaRPr>
          </a:p>
        </p:txBody>
      </p:sp>
      <p:grpSp>
        <p:nvGrpSpPr>
          <p:cNvPr id="23" name="Nhóm 22">
            <a:extLst>
              <a:ext uri="{FF2B5EF4-FFF2-40B4-BE49-F238E27FC236}">
                <a16:creationId xmlns:a16="http://schemas.microsoft.com/office/drawing/2014/main" id="{88C372DC-850B-3A15-A4A9-06CE5F448F04}"/>
              </a:ext>
            </a:extLst>
          </p:cNvPr>
          <p:cNvGrpSpPr/>
          <p:nvPr/>
        </p:nvGrpSpPr>
        <p:grpSpPr>
          <a:xfrm>
            <a:off x="11049000" y="4669263"/>
            <a:ext cx="6918685" cy="5431590"/>
            <a:chOff x="11049000" y="4669263"/>
            <a:chExt cx="6918685" cy="5431590"/>
          </a:xfrm>
        </p:grpSpPr>
        <p:sp>
          <p:nvSpPr>
            <p:cNvPr id="14" name="Freeform 2">
              <a:extLst>
                <a:ext uri="{FF2B5EF4-FFF2-40B4-BE49-F238E27FC236}">
                  <a16:creationId xmlns:a16="http://schemas.microsoft.com/office/drawing/2014/main" id="{56A0D375-7BDD-BFE7-0C15-A83CC86F85C7}"/>
                </a:ext>
              </a:extLst>
            </p:cNvPr>
            <p:cNvSpPr/>
            <p:nvPr/>
          </p:nvSpPr>
          <p:spPr>
            <a:xfrm>
              <a:off x="11049000" y="5643805"/>
              <a:ext cx="3977915" cy="4457048"/>
            </a:xfrm>
            <a:custGeom>
              <a:avLst/>
              <a:gdLst/>
              <a:ahLst/>
              <a:cxnLst/>
              <a:rect l="l" t="t" r="r" b="b"/>
              <a:pathLst>
                <a:path w="7344918" h="8229600">
                  <a:moveTo>
                    <a:pt x="0" y="0"/>
                  </a:moveTo>
                  <a:lnTo>
                    <a:pt x="7344918" y="0"/>
                  </a:lnTo>
                  <a:lnTo>
                    <a:pt x="7344918" y="8229600"/>
                  </a:lnTo>
                  <a:lnTo>
                    <a:pt x="0" y="8229600"/>
                  </a:lnTo>
                  <a:lnTo>
                    <a:pt x="0" y="0"/>
                  </a:lnTo>
                  <a:close/>
                </a:path>
              </a:pathLst>
            </a:custGeom>
            <a:blipFill>
              <a:blip r:embed="rId10"/>
              <a:stretch>
                <a:fillRect/>
              </a:stretch>
            </a:blipFill>
          </p:spPr>
          <p:txBody>
            <a:bodyPr/>
            <a:lstStyle/>
            <a:p>
              <a:endParaRPr lang="en-US"/>
            </a:p>
          </p:txBody>
        </p:sp>
        <p:sp>
          <p:nvSpPr>
            <p:cNvPr id="21" name="Bong bóng Lời nói: Hình chữ nhật với Góc Tròn 20">
              <a:extLst>
                <a:ext uri="{FF2B5EF4-FFF2-40B4-BE49-F238E27FC236}">
                  <a16:creationId xmlns:a16="http://schemas.microsoft.com/office/drawing/2014/main" id="{FECA9B4B-9865-2506-FA96-A9DB16B7A173}"/>
                </a:ext>
              </a:extLst>
            </p:cNvPr>
            <p:cNvSpPr/>
            <p:nvPr/>
          </p:nvSpPr>
          <p:spPr>
            <a:xfrm>
              <a:off x="14935200" y="4669263"/>
              <a:ext cx="3032485" cy="1828800"/>
            </a:xfrm>
            <a:prstGeom prst="wedgeRoundRectCallout">
              <a:avLst>
                <a:gd name="adj1" fmla="val -58525"/>
                <a:gd name="adj2" fmla="val 42763"/>
                <a:gd name="adj3" fmla="val 16667"/>
              </a:avLst>
            </a:prstGeom>
            <a:solidFill>
              <a:schemeClr val="bg1"/>
            </a:solidFill>
            <a:ln w="3810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ộp Văn bản 21">
              <a:extLst>
                <a:ext uri="{FF2B5EF4-FFF2-40B4-BE49-F238E27FC236}">
                  <a16:creationId xmlns:a16="http://schemas.microsoft.com/office/drawing/2014/main" id="{59B17CFD-A778-EBFD-F13B-42055C68BEB7}"/>
                </a:ext>
              </a:extLst>
            </p:cNvPr>
            <p:cNvSpPr txBox="1"/>
            <p:nvPr/>
          </p:nvSpPr>
          <p:spPr>
            <a:xfrm>
              <a:off x="15026915" y="4766343"/>
              <a:ext cx="2803886" cy="1583510"/>
            </a:xfrm>
            <a:prstGeom prst="rect">
              <a:avLst/>
            </a:prstGeom>
            <a:noFill/>
          </p:spPr>
          <p:txBody>
            <a:bodyPr wrap="square">
              <a:spAutoFit/>
            </a:bodyPr>
            <a:lstStyle/>
            <a:p>
              <a:pPr algn="just">
                <a:lnSpc>
                  <a:spcPct val="95000"/>
                </a:lnSpc>
              </a:pPr>
              <a:r>
                <a:rPr lang="vi-VN" sz="3400" i="1">
                  <a:latin typeface="Times New Roman" panose="02020603050405020304" pitchFamily="18" charset="0"/>
                  <a:cs typeface="Times New Roman" panose="02020603050405020304" pitchFamily="18" charset="0"/>
                </a:rPr>
                <a:t>Chúng ta cùng dán lại cuốn truyện nhé!</a:t>
              </a:r>
              <a:endParaRPr lang="en-US" sz="3400" i="1">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59910862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500"/>
                                        <p:tgtEl>
                                          <p:spTgt spid="1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EDCBB2CB-831A-9588-F5F6-4BB9002223DD}"/>
              </a:ext>
            </a:extLst>
          </p:cNvPr>
          <p:cNvSpPr/>
          <p:nvPr/>
        </p:nvSpPr>
        <p:spPr>
          <a:xfrm>
            <a:off x="1240263" y="1395953"/>
            <a:ext cx="4541678" cy="563879"/>
          </a:xfrm>
          <a:custGeom>
            <a:avLst/>
            <a:gdLst/>
            <a:ahLst/>
            <a:cxnLst/>
            <a:rect l="l" t="t" r="r" b="b"/>
            <a:pathLst>
              <a:path w="7315200" h="612648">
                <a:moveTo>
                  <a:pt x="0" y="0"/>
                </a:moveTo>
                <a:lnTo>
                  <a:pt x="7315200" y="0"/>
                </a:lnTo>
                <a:lnTo>
                  <a:pt x="7315200" y="612648"/>
                </a:lnTo>
                <a:lnTo>
                  <a:pt x="0" y="61264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Hộp Văn bản 10">
            <a:extLst>
              <a:ext uri="{FF2B5EF4-FFF2-40B4-BE49-F238E27FC236}">
                <a16:creationId xmlns:a16="http://schemas.microsoft.com/office/drawing/2014/main" id="{4FC95C79-FF2E-020D-A978-8840A9770898}"/>
              </a:ext>
            </a:extLst>
          </p:cNvPr>
          <p:cNvSpPr txBox="1"/>
          <p:nvPr/>
        </p:nvSpPr>
        <p:spPr>
          <a:xfrm>
            <a:off x="695043" y="2480239"/>
            <a:ext cx="7583713" cy="2800767"/>
          </a:xfrm>
          <a:prstGeom prst="rect">
            <a:avLst/>
          </a:prstGeom>
          <a:noFill/>
        </p:spPr>
        <p:txBody>
          <a:bodyPr wrap="square">
            <a:spAutoFit/>
          </a:bodyPr>
          <a:lstStyle/>
          <a:p>
            <a:pPr marL="685800" indent="-685800" algn="just">
              <a:buFont typeface="Wingdings" panose="05000000000000000000" pitchFamily="2" charset="2"/>
              <a:buChar char="Ø"/>
            </a:pPr>
            <a:r>
              <a:rPr lang="vi-VN" sz="4400">
                <a:ea typeface="Calibri" panose="020F0502020204030204" pitchFamily="34" charset="0"/>
                <a:cs typeface="Arial" panose="020B0604020202020204" pitchFamily="34" charset="0"/>
              </a:rPr>
              <a:t>Có thể an ủi bạn: "Chúng ta cần phấn chấn, tiếp tục rèn luyện cho các cơ hội tiếp theo nhé!"</a:t>
            </a:r>
          </a:p>
        </p:txBody>
      </p:sp>
      <p:sp>
        <p:nvSpPr>
          <p:cNvPr id="3" name="Freeform 4">
            <a:extLst>
              <a:ext uri="{FF2B5EF4-FFF2-40B4-BE49-F238E27FC236}">
                <a16:creationId xmlns:a16="http://schemas.microsoft.com/office/drawing/2014/main" id="{CF6EA519-32D0-28D6-A861-FFB6301ECD6C}"/>
              </a:ext>
            </a:extLst>
          </p:cNvPr>
          <p:cNvSpPr/>
          <p:nvPr/>
        </p:nvSpPr>
        <p:spPr>
          <a:xfrm>
            <a:off x="-32657" y="232599"/>
            <a:ext cx="1666150" cy="1708871"/>
          </a:xfrm>
          <a:custGeom>
            <a:avLst/>
            <a:gdLst/>
            <a:ahLst/>
            <a:cxnLst/>
            <a:rect l="l" t="t" r="r" b="b"/>
            <a:pathLst>
              <a:path w="2388362" h="2449602">
                <a:moveTo>
                  <a:pt x="0" y="0"/>
                </a:moveTo>
                <a:lnTo>
                  <a:pt x="2388362" y="0"/>
                </a:lnTo>
                <a:lnTo>
                  <a:pt x="2388362" y="2449601"/>
                </a:lnTo>
                <a:lnTo>
                  <a:pt x="0" y="244960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Hộp Văn bản 5">
            <a:extLst>
              <a:ext uri="{FF2B5EF4-FFF2-40B4-BE49-F238E27FC236}">
                <a16:creationId xmlns:a16="http://schemas.microsoft.com/office/drawing/2014/main" id="{DD4834EF-7F95-87A6-79B7-7CBCD8FADAEA}"/>
              </a:ext>
            </a:extLst>
          </p:cNvPr>
          <p:cNvSpPr txBox="1">
            <a:spLocks noChangeAspect="1"/>
          </p:cNvSpPr>
          <p:nvPr/>
        </p:nvSpPr>
        <p:spPr>
          <a:xfrm rot="21441287">
            <a:off x="1652609" y="417951"/>
            <a:ext cx="3762193" cy="915260"/>
          </a:xfrm>
          <a:custGeom>
            <a:avLst/>
            <a:gdLst/>
            <a:ahLst/>
            <a:cxnLst/>
            <a:rect l="l" t="t" r="r" b="b"/>
            <a:pathLst>
              <a:path w="4393850" h="1068929">
                <a:moveTo>
                  <a:pt x="240073" y="495596"/>
                </a:moveTo>
                <a:cubicBezTo>
                  <a:pt x="242824" y="517259"/>
                  <a:pt x="245778" y="539052"/>
                  <a:pt x="248935" y="560973"/>
                </a:cubicBezTo>
                <a:cubicBezTo>
                  <a:pt x="252092" y="582894"/>
                  <a:pt x="255451" y="604944"/>
                  <a:pt x="259014" y="627123"/>
                </a:cubicBezTo>
                <a:lnTo>
                  <a:pt x="292832" y="619568"/>
                </a:lnTo>
                <a:cubicBezTo>
                  <a:pt x="300789" y="617790"/>
                  <a:pt x="307773" y="618666"/>
                  <a:pt x="313783" y="622197"/>
                </a:cubicBezTo>
                <a:cubicBezTo>
                  <a:pt x="319794" y="625728"/>
                  <a:pt x="323613" y="631140"/>
                  <a:pt x="325243" y="638434"/>
                </a:cubicBezTo>
                <a:lnTo>
                  <a:pt x="338576" y="698114"/>
                </a:lnTo>
                <a:cubicBezTo>
                  <a:pt x="340354" y="706071"/>
                  <a:pt x="339274" y="712926"/>
                  <a:pt x="335338" y="718679"/>
                </a:cubicBezTo>
                <a:cubicBezTo>
                  <a:pt x="331402" y="724432"/>
                  <a:pt x="325455" y="728197"/>
                  <a:pt x="317498" y="729975"/>
                </a:cubicBezTo>
                <a:lnTo>
                  <a:pt x="278706" y="738641"/>
                </a:lnTo>
                <a:cubicBezTo>
                  <a:pt x="285380" y="774745"/>
                  <a:pt x="293379" y="810552"/>
                  <a:pt x="302705" y="846064"/>
                </a:cubicBezTo>
                <a:cubicBezTo>
                  <a:pt x="318620" y="842508"/>
                  <a:pt x="332097" y="834276"/>
                  <a:pt x="343137" y="821366"/>
                </a:cubicBezTo>
                <a:cubicBezTo>
                  <a:pt x="354177" y="808457"/>
                  <a:pt x="362726" y="792971"/>
                  <a:pt x="368786" y="774909"/>
                </a:cubicBezTo>
                <a:cubicBezTo>
                  <a:pt x="374846" y="756846"/>
                  <a:pt x="378269" y="737110"/>
                  <a:pt x="379055" y="715700"/>
                </a:cubicBezTo>
                <a:cubicBezTo>
                  <a:pt x="379842" y="694290"/>
                  <a:pt x="377939" y="673307"/>
                  <a:pt x="373346" y="652751"/>
                </a:cubicBezTo>
                <a:cubicBezTo>
                  <a:pt x="368310" y="630205"/>
                  <a:pt x="361303" y="608970"/>
                  <a:pt x="352326" y="589045"/>
                </a:cubicBezTo>
                <a:cubicBezTo>
                  <a:pt x="343349" y="569121"/>
                  <a:pt x="332865" y="551795"/>
                  <a:pt x="320873" y="537069"/>
                </a:cubicBezTo>
                <a:cubicBezTo>
                  <a:pt x="308880" y="522344"/>
                  <a:pt x="295934" y="511138"/>
                  <a:pt x="282033" y="503452"/>
                </a:cubicBezTo>
                <a:cubicBezTo>
                  <a:pt x="268133" y="495767"/>
                  <a:pt x="254146" y="493148"/>
                  <a:pt x="240073" y="495596"/>
                </a:cubicBezTo>
                <a:close/>
                <a:moveTo>
                  <a:pt x="3770662" y="455892"/>
                </a:moveTo>
                <a:cubicBezTo>
                  <a:pt x="3761515" y="479786"/>
                  <a:pt x="3752005" y="505686"/>
                  <a:pt x="3742133" y="533592"/>
                </a:cubicBezTo>
                <a:cubicBezTo>
                  <a:pt x="3733653" y="557607"/>
                  <a:pt x="3724085" y="585741"/>
                  <a:pt x="3713428" y="617994"/>
                </a:cubicBezTo>
                <a:cubicBezTo>
                  <a:pt x="3702771" y="650246"/>
                  <a:pt x="3692329" y="685126"/>
                  <a:pt x="3682105" y="722635"/>
                </a:cubicBezTo>
                <a:lnTo>
                  <a:pt x="3779391" y="740202"/>
                </a:lnTo>
                <a:cubicBezTo>
                  <a:pt x="3782930" y="701487"/>
                  <a:pt x="3785347" y="665157"/>
                  <a:pt x="3786643" y="631214"/>
                </a:cubicBezTo>
                <a:cubicBezTo>
                  <a:pt x="3787939" y="597272"/>
                  <a:pt x="3788815" y="567568"/>
                  <a:pt x="3789271" y="542104"/>
                </a:cubicBezTo>
                <a:cubicBezTo>
                  <a:pt x="3789783" y="512508"/>
                  <a:pt x="3789931" y="484917"/>
                  <a:pt x="3789719" y="459333"/>
                </a:cubicBezTo>
                <a:close/>
                <a:moveTo>
                  <a:pt x="930755" y="402584"/>
                </a:moveTo>
                <a:cubicBezTo>
                  <a:pt x="903826" y="406254"/>
                  <a:pt x="885457" y="419901"/>
                  <a:pt x="875648" y="443524"/>
                </a:cubicBezTo>
                <a:cubicBezTo>
                  <a:pt x="865839" y="467147"/>
                  <a:pt x="864697" y="506561"/>
                  <a:pt x="872221" y="561766"/>
                </a:cubicBezTo>
                <a:cubicBezTo>
                  <a:pt x="875983" y="589368"/>
                  <a:pt x="880686" y="612556"/>
                  <a:pt x="886331" y="631330"/>
                </a:cubicBezTo>
                <a:cubicBezTo>
                  <a:pt x="891976" y="650104"/>
                  <a:pt x="898967" y="664923"/>
                  <a:pt x="907305" y="675787"/>
                </a:cubicBezTo>
                <a:cubicBezTo>
                  <a:pt x="915643" y="686651"/>
                  <a:pt x="925037" y="693942"/>
                  <a:pt x="935487" y="697661"/>
                </a:cubicBezTo>
                <a:cubicBezTo>
                  <a:pt x="945937" y="701379"/>
                  <a:pt x="957894" y="702321"/>
                  <a:pt x="971359" y="700486"/>
                </a:cubicBezTo>
                <a:cubicBezTo>
                  <a:pt x="984823" y="698651"/>
                  <a:pt x="996092" y="694543"/>
                  <a:pt x="1005166" y="688164"/>
                </a:cubicBezTo>
                <a:cubicBezTo>
                  <a:pt x="1014240" y="681784"/>
                  <a:pt x="1021340" y="672244"/>
                  <a:pt x="1026466" y="659545"/>
                </a:cubicBezTo>
                <a:cubicBezTo>
                  <a:pt x="1031593" y="646846"/>
                  <a:pt x="1034363" y="630697"/>
                  <a:pt x="1034777" y="611097"/>
                </a:cubicBezTo>
                <a:cubicBezTo>
                  <a:pt x="1035192" y="591497"/>
                  <a:pt x="1033518" y="567896"/>
                  <a:pt x="1029756" y="540294"/>
                </a:cubicBezTo>
                <a:cubicBezTo>
                  <a:pt x="1022231" y="485090"/>
                  <a:pt x="1010582" y="447419"/>
                  <a:pt x="994809" y="427283"/>
                </a:cubicBezTo>
                <a:cubicBezTo>
                  <a:pt x="979036" y="407146"/>
                  <a:pt x="957684" y="398913"/>
                  <a:pt x="930755" y="402584"/>
                </a:cubicBezTo>
                <a:close/>
                <a:moveTo>
                  <a:pt x="4236956" y="341500"/>
                </a:moveTo>
                <a:lnTo>
                  <a:pt x="4359607" y="371961"/>
                </a:lnTo>
                <a:cubicBezTo>
                  <a:pt x="4388621" y="379167"/>
                  <a:pt x="4399198" y="398596"/>
                  <a:pt x="4391337" y="430248"/>
                </a:cubicBezTo>
                <a:cubicBezTo>
                  <a:pt x="4387899" y="444096"/>
                  <a:pt x="4382865" y="465774"/>
                  <a:pt x="4376236" y="495281"/>
                </a:cubicBezTo>
                <a:cubicBezTo>
                  <a:pt x="4369607" y="524789"/>
                  <a:pt x="4361997" y="558254"/>
                  <a:pt x="4353403" y="595675"/>
                </a:cubicBezTo>
                <a:cubicBezTo>
                  <a:pt x="4344809" y="633095"/>
                  <a:pt x="4335808" y="672865"/>
                  <a:pt x="4326397" y="714984"/>
                </a:cubicBezTo>
                <a:cubicBezTo>
                  <a:pt x="4316987" y="757103"/>
                  <a:pt x="4307699" y="798026"/>
                  <a:pt x="4298531" y="837755"/>
                </a:cubicBezTo>
                <a:cubicBezTo>
                  <a:pt x="4289365" y="877484"/>
                  <a:pt x="4280935" y="914245"/>
                  <a:pt x="4273243" y="948040"/>
                </a:cubicBezTo>
                <a:cubicBezTo>
                  <a:pt x="4265549" y="981834"/>
                  <a:pt x="4259083" y="1009281"/>
                  <a:pt x="4253842" y="1030383"/>
                </a:cubicBezTo>
                <a:cubicBezTo>
                  <a:pt x="4250239" y="1044890"/>
                  <a:pt x="4243746" y="1055529"/>
                  <a:pt x="4234363" y="1062300"/>
                </a:cubicBezTo>
                <a:cubicBezTo>
                  <a:pt x="4224981" y="1069071"/>
                  <a:pt x="4213037" y="1070655"/>
                  <a:pt x="4198529" y="1067052"/>
                </a:cubicBezTo>
                <a:lnTo>
                  <a:pt x="4054117" y="1031186"/>
                </a:lnTo>
                <a:cubicBezTo>
                  <a:pt x="4039609" y="1027583"/>
                  <a:pt x="4029793" y="1020595"/>
                  <a:pt x="4024669" y="1010221"/>
                </a:cubicBezTo>
                <a:cubicBezTo>
                  <a:pt x="4019545" y="999847"/>
                  <a:pt x="4018783" y="987407"/>
                  <a:pt x="4022387" y="972899"/>
                </a:cubicBezTo>
                <a:cubicBezTo>
                  <a:pt x="4027627" y="951798"/>
                  <a:pt x="4034753" y="924514"/>
                  <a:pt x="4043765" y="891048"/>
                </a:cubicBezTo>
                <a:cubicBezTo>
                  <a:pt x="4052777" y="857581"/>
                  <a:pt x="4062525" y="821147"/>
                  <a:pt x="4073011" y="781746"/>
                </a:cubicBezTo>
                <a:cubicBezTo>
                  <a:pt x="4083497" y="742345"/>
                  <a:pt x="4094433" y="701830"/>
                  <a:pt x="4105823" y="660203"/>
                </a:cubicBezTo>
                <a:cubicBezTo>
                  <a:pt x="4117211" y="618575"/>
                  <a:pt x="4127861" y="579215"/>
                  <a:pt x="4137773" y="542122"/>
                </a:cubicBezTo>
                <a:cubicBezTo>
                  <a:pt x="4147686" y="505028"/>
                  <a:pt x="4156616" y="471892"/>
                  <a:pt x="4164563" y="442711"/>
                </a:cubicBezTo>
                <a:cubicBezTo>
                  <a:pt x="4172511" y="413531"/>
                  <a:pt x="4178203" y="392017"/>
                  <a:pt x="4181643" y="378169"/>
                </a:cubicBezTo>
                <a:cubicBezTo>
                  <a:pt x="4189503" y="346517"/>
                  <a:pt x="4207941" y="334294"/>
                  <a:pt x="4236956" y="341500"/>
                </a:cubicBezTo>
                <a:close/>
                <a:moveTo>
                  <a:pt x="272909" y="315950"/>
                </a:moveTo>
                <a:cubicBezTo>
                  <a:pt x="294934" y="315207"/>
                  <a:pt x="316368" y="316684"/>
                  <a:pt x="337210" y="320382"/>
                </a:cubicBezTo>
                <a:cubicBezTo>
                  <a:pt x="378894" y="327779"/>
                  <a:pt x="416571" y="343728"/>
                  <a:pt x="450241" y="368231"/>
                </a:cubicBezTo>
                <a:cubicBezTo>
                  <a:pt x="483911" y="392735"/>
                  <a:pt x="513114" y="426068"/>
                  <a:pt x="537850" y="468231"/>
                </a:cubicBezTo>
                <a:cubicBezTo>
                  <a:pt x="562586" y="510395"/>
                  <a:pt x="581472" y="560653"/>
                  <a:pt x="594509" y="619006"/>
                </a:cubicBezTo>
                <a:cubicBezTo>
                  <a:pt x="607249" y="676033"/>
                  <a:pt x="611489" y="726953"/>
                  <a:pt x="607228" y="771765"/>
                </a:cubicBezTo>
                <a:cubicBezTo>
                  <a:pt x="602968" y="816578"/>
                  <a:pt x="591809" y="855447"/>
                  <a:pt x="573754" y="888373"/>
                </a:cubicBezTo>
                <a:cubicBezTo>
                  <a:pt x="555699" y="921299"/>
                  <a:pt x="531575" y="948096"/>
                  <a:pt x="501383" y="968766"/>
                </a:cubicBezTo>
                <a:cubicBezTo>
                  <a:pt x="471190" y="989435"/>
                  <a:pt x="436864" y="1004065"/>
                  <a:pt x="398404" y="1012658"/>
                </a:cubicBezTo>
                <a:lnTo>
                  <a:pt x="161676" y="1065544"/>
                </a:lnTo>
                <a:cubicBezTo>
                  <a:pt x="151730" y="1067766"/>
                  <a:pt x="142497" y="1066174"/>
                  <a:pt x="133979" y="1060767"/>
                </a:cubicBezTo>
                <a:cubicBezTo>
                  <a:pt x="125461" y="1055360"/>
                  <a:pt x="120091" y="1047683"/>
                  <a:pt x="117869" y="1037736"/>
                </a:cubicBezTo>
                <a:cubicBezTo>
                  <a:pt x="111421" y="1005759"/>
                  <a:pt x="103236" y="969123"/>
                  <a:pt x="93314" y="927827"/>
                </a:cubicBezTo>
                <a:cubicBezTo>
                  <a:pt x="83392" y="886531"/>
                  <a:pt x="73243" y="839543"/>
                  <a:pt x="62866" y="786861"/>
                </a:cubicBezTo>
                <a:lnTo>
                  <a:pt x="46952" y="790417"/>
                </a:lnTo>
                <a:cubicBezTo>
                  <a:pt x="29711" y="794268"/>
                  <a:pt x="19165" y="787574"/>
                  <a:pt x="15313" y="770333"/>
                </a:cubicBezTo>
                <a:lnTo>
                  <a:pt x="1980" y="710654"/>
                </a:lnTo>
                <a:cubicBezTo>
                  <a:pt x="-1723" y="694076"/>
                  <a:pt x="5045" y="683861"/>
                  <a:pt x="22286" y="680010"/>
                </a:cubicBezTo>
                <a:lnTo>
                  <a:pt x="41184" y="675788"/>
                </a:lnTo>
                <a:cubicBezTo>
                  <a:pt x="33622" y="635705"/>
                  <a:pt x="26352" y="593817"/>
                  <a:pt x="19376" y="550122"/>
                </a:cubicBezTo>
                <a:cubicBezTo>
                  <a:pt x="12399" y="506428"/>
                  <a:pt x="6007" y="459122"/>
                  <a:pt x="202" y="408204"/>
                </a:cubicBezTo>
                <a:cubicBezTo>
                  <a:pt x="-694" y="397961"/>
                  <a:pt x="1395" y="388618"/>
                  <a:pt x="6471" y="380174"/>
                </a:cubicBezTo>
                <a:cubicBezTo>
                  <a:pt x="11547" y="371730"/>
                  <a:pt x="18726" y="366471"/>
                  <a:pt x="28010" y="364397"/>
                </a:cubicBezTo>
                <a:lnTo>
                  <a:pt x="205058" y="324843"/>
                </a:lnTo>
                <a:cubicBezTo>
                  <a:pt x="228267" y="319658"/>
                  <a:pt x="250884" y="316694"/>
                  <a:pt x="272909" y="315950"/>
                </a:cubicBezTo>
                <a:close/>
                <a:moveTo>
                  <a:pt x="3706129" y="234000"/>
                </a:moveTo>
                <a:lnTo>
                  <a:pt x="3927781" y="274025"/>
                </a:lnTo>
                <a:cubicBezTo>
                  <a:pt x="3945835" y="277285"/>
                  <a:pt x="3958985" y="283802"/>
                  <a:pt x="3967231" y="293576"/>
                </a:cubicBezTo>
                <a:cubicBezTo>
                  <a:pt x="3975477" y="303351"/>
                  <a:pt x="3980399" y="315286"/>
                  <a:pt x="3981997" y="329384"/>
                </a:cubicBezTo>
                <a:cubicBezTo>
                  <a:pt x="3991327" y="407707"/>
                  <a:pt x="3997110" y="477968"/>
                  <a:pt x="3999342" y="540165"/>
                </a:cubicBezTo>
                <a:cubicBezTo>
                  <a:pt x="4001574" y="602363"/>
                  <a:pt x="4002037" y="659062"/>
                  <a:pt x="4000732" y="710264"/>
                </a:cubicBezTo>
                <a:cubicBezTo>
                  <a:pt x="3999426" y="761466"/>
                  <a:pt x="3996671" y="808264"/>
                  <a:pt x="3992469" y="850657"/>
                </a:cubicBezTo>
                <a:cubicBezTo>
                  <a:pt x="3988265" y="893051"/>
                  <a:pt x="3984121" y="933211"/>
                  <a:pt x="3980034" y="971137"/>
                </a:cubicBezTo>
                <a:cubicBezTo>
                  <a:pt x="3978892" y="981288"/>
                  <a:pt x="3974845" y="989360"/>
                  <a:pt x="3967893" y="995354"/>
                </a:cubicBezTo>
                <a:cubicBezTo>
                  <a:pt x="3960943" y="1001349"/>
                  <a:pt x="3952118" y="1003380"/>
                  <a:pt x="3941419" y="1001448"/>
                </a:cubicBezTo>
                <a:lnTo>
                  <a:pt x="3793985" y="974825"/>
                </a:lnTo>
                <a:cubicBezTo>
                  <a:pt x="3779944" y="972290"/>
                  <a:pt x="3769439" y="966423"/>
                  <a:pt x="3762469" y="957224"/>
                </a:cubicBezTo>
                <a:cubicBezTo>
                  <a:pt x="3755499" y="948026"/>
                  <a:pt x="3753403" y="935737"/>
                  <a:pt x="3756181" y="920358"/>
                </a:cubicBezTo>
                <a:cubicBezTo>
                  <a:pt x="3759923" y="899631"/>
                  <a:pt x="3763301" y="879010"/>
                  <a:pt x="3766315" y="858496"/>
                </a:cubicBezTo>
                <a:cubicBezTo>
                  <a:pt x="3769329" y="837981"/>
                  <a:pt x="3771979" y="817574"/>
                  <a:pt x="3774263" y="797273"/>
                </a:cubicBezTo>
                <a:lnTo>
                  <a:pt x="3666947" y="777895"/>
                </a:lnTo>
                <a:cubicBezTo>
                  <a:pt x="3661989" y="797712"/>
                  <a:pt x="3657333" y="817758"/>
                  <a:pt x="3652981" y="838030"/>
                </a:cubicBezTo>
                <a:cubicBezTo>
                  <a:pt x="3648631" y="858303"/>
                  <a:pt x="3644584" y="878803"/>
                  <a:pt x="3640841" y="899531"/>
                </a:cubicBezTo>
                <a:cubicBezTo>
                  <a:pt x="3638064" y="914910"/>
                  <a:pt x="3631802" y="925689"/>
                  <a:pt x="3622055" y="931869"/>
                </a:cubicBezTo>
                <a:cubicBezTo>
                  <a:pt x="3612309" y="938049"/>
                  <a:pt x="3600415" y="939871"/>
                  <a:pt x="3586374" y="937336"/>
                </a:cubicBezTo>
                <a:lnTo>
                  <a:pt x="3438939" y="910713"/>
                </a:lnTo>
                <a:cubicBezTo>
                  <a:pt x="3428241" y="908781"/>
                  <a:pt x="3420684" y="903792"/>
                  <a:pt x="3416269" y="895745"/>
                </a:cubicBezTo>
                <a:cubicBezTo>
                  <a:pt x="3411853" y="887698"/>
                  <a:pt x="3410885" y="878720"/>
                  <a:pt x="3413365" y="868811"/>
                </a:cubicBezTo>
                <a:cubicBezTo>
                  <a:pt x="3422801" y="831850"/>
                  <a:pt x="3432963" y="792777"/>
                  <a:pt x="3443853" y="751591"/>
                </a:cubicBezTo>
                <a:cubicBezTo>
                  <a:pt x="3454742" y="710405"/>
                  <a:pt x="3468529" y="665599"/>
                  <a:pt x="3485213" y="617174"/>
                </a:cubicBezTo>
                <a:cubicBezTo>
                  <a:pt x="3501897" y="568749"/>
                  <a:pt x="3522162" y="515793"/>
                  <a:pt x="3546007" y="458304"/>
                </a:cubicBezTo>
                <a:cubicBezTo>
                  <a:pt x="3569851" y="400816"/>
                  <a:pt x="3599841" y="337015"/>
                  <a:pt x="3635977" y="266901"/>
                </a:cubicBezTo>
                <a:cubicBezTo>
                  <a:pt x="3642403" y="254253"/>
                  <a:pt x="3651189" y="244792"/>
                  <a:pt x="3662333" y="238519"/>
                </a:cubicBezTo>
                <a:cubicBezTo>
                  <a:pt x="3673477" y="232246"/>
                  <a:pt x="3688076" y="230740"/>
                  <a:pt x="3706129" y="234000"/>
                </a:cubicBezTo>
                <a:close/>
                <a:moveTo>
                  <a:pt x="972351" y="179494"/>
                </a:moveTo>
                <a:cubicBezTo>
                  <a:pt x="994900" y="178907"/>
                  <a:pt x="1016269" y="179723"/>
                  <a:pt x="1036457" y="181943"/>
                </a:cubicBezTo>
                <a:cubicBezTo>
                  <a:pt x="1076835" y="186383"/>
                  <a:pt x="1112300" y="200063"/>
                  <a:pt x="1142854" y="222985"/>
                </a:cubicBezTo>
                <a:cubicBezTo>
                  <a:pt x="1173407" y="245907"/>
                  <a:pt x="1199010" y="280305"/>
                  <a:pt x="1219663" y="326177"/>
                </a:cubicBezTo>
                <a:cubicBezTo>
                  <a:pt x="1240316" y="372049"/>
                  <a:pt x="1255781" y="432685"/>
                  <a:pt x="1266058" y="508087"/>
                </a:cubicBezTo>
                <a:cubicBezTo>
                  <a:pt x="1276427" y="584161"/>
                  <a:pt x="1277800" y="647061"/>
                  <a:pt x="1270177" y="696787"/>
                </a:cubicBezTo>
                <a:cubicBezTo>
                  <a:pt x="1262554" y="746513"/>
                  <a:pt x="1247090" y="786508"/>
                  <a:pt x="1223786" y="816770"/>
                </a:cubicBezTo>
                <a:cubicBezTo>
                  <a:pt x="1200481" y="847033"/>
                  <a:pt x="1169971" y="869706"/>
                  <a:pt x="1132254" y="884790"/>
                </a:cubicBezTo>
                <a:cubicBezTo>
                  <a:pt x="1094538" y="899874"/>
                  <a:pt x="1050770" y="910811"/>
                  <a:pt x="1000951" y="917601"/>
                </a:cubicBezTo>
                <a:cubicBezTo>
                  <a:pt x="951132" y="924391"/>
                  <a:pt x="906034" y="925567"/>
                  <a:pt x="865657" y="921127"/>
                </a:cubicBezTo>
                <a:cubicBezTo>
                  <a:pt x="825279" y="916687"/>
                  <a:pt x="789814" y="903006"/>
                  <a:pt x="759260" y="880084"/>
                </a:cubicBezTo>
                <a:cubicBezTo>
                  <a:pt x="728707" y="857162"/>
                  <a:pt x="703104" y="822765"/>
                  <a:pt x="682451" y="776893"/>
                </a:cubicBezTo>
                <a:cubicBezTo>
                  <a:pt x="661798" y="731021"/>
                  <a:pt x="646288" y="670048"/>
                  <a:pt x="635919" y="593973"/>
                </a:cubicBezTo>
                <a:cubicBezTo>
                  <a:pt x="625642" y="518572"/>
                  <a:pt x="624315" y="456008"/>
                  <a:pt x="631937" y="406282"/>
                </a:cubicBezTo>
                <a:cubicBezTo>
                  <a:pt x="639560" y="356556"/>
                  <a:pt x="655024" y="316562"/>
                  <a:pt x="678328" y="286299"/>
                </a:cubicBezTo>
                <a:cubicBezTo>
                  <a:pt x="701633" y="256036"/>
                  <a:pt x="732144" y="233363"/>
                  <a:pt x="769860" y="218279"/>
                </a:cubicBezTo>
                <a:cubicBezTo>
                  <a:pt x="807577" y="203196"/>
                  <a:pt x="851344" y="192259"/>
                  <a:pt x="901163" y="185468"/>
                </a:cubicBezTo>
                <a:cubicBezTo>
                  <a:pt x="926073" y="182073"/>
                  <a:pt x="949802" y="180082"/>
                  <a:pt x="972351" y="179494"/>
                </a:cubicBezTo>
                <a:close/>
                <a:moveTo>
                  <a:pt x="2965503" y="141087"/>
                </a:moveTo>
                <a:lnTo>
                  <a:pt x="3114471" y="157022"/>
                </a:lnTo>
                <a:cubicBezTo>
                  <a:pt x="3128659" y="158540"/>
                  <a:pt x="3139559" y="163635"/>
                  <a:pt x="3147173" y="172308"/>
                </a:cubicBezTo>
                <a:cubicBezTo>
                  <a:pt x="3154787" y="180981"/>
                  <a:pt x="3157763" y="193086"/>
                  <a:pt x="3156101" y="208625"/>
                </a:cubicBezTo>
                <a:cubicBezTo>
                  <a:pt x="3153571" y="232271"/>
                  <a:pt x="3151411" y="263644"/>
                  <a:pt x="3149621" y="302743"/>
                </a:cubicBezTo>
                <a:cubicBezTo>
                  <a:pt x="3147830" y="341843"/>
                  <a:pt x="3146817" y="383247"/>
                  <a:pt x="3146583" y="426955"/>
                </a:cubicBezTo>
                <a:cubicBezTo>
                  <a:pt x="3146350" y="470663"/>
                  <a:pt x="3146828" y="514105"/>
                  <a:pt x="3148017" y="557282"/>
                </a:cubicBezTo>
                <a:cubicBezTo>
                  <a:pt x="3149207" y="600459"/>
                  <a:pt x="3151819" y="638321"/>
                  <a:pt x="3155855" y="670869"/>
                </a:cubicBezTo>
                <a:lnTo>
                  <a:pt x="3175109" y="672928"/>
                </a:lnTo>
                <a:cubicBezTo>
                  <a:pt x="3185262" y="641898"/>
                  <a:pt x="3195655" y="605427"/>
                  <a:pt x="3206288" y="563515"/>
                </a:cubicBezTo>
                <a:cubicBezTo>
                  <a:pt x="3216921" y="521603"/>
                  <a:pt x="3226746" y="479262"/>
                  <a:pt x="3235762" y="436494"/>
                </a:cubicBezTo>
                <a:cubicBezTo>
                  <a:pt x="3244779" y="393726"/>
                  <a:pt x="3252547" y="353044"/>
                  <a:pt x="3259067" y="314451"/>
                </a:cubicBezTo>
                <a:cubicBezTo>
                  <a:pt x="3265587" y="275857"/>
                  <a:pt x="3270112" y="244737"/>
                  <a:pt x="3272641" y="221091"/>
                </a:cubicBezTo>
                <a:cubicBezTo>
                  <a:pt x="3274303" y="205552"/>
                  <a:pt x="3279773" y="194350"/>
                  <a:pt x="3289049" y="187484"/>
                </a:cubicBezTo>
                <a:cubicBezTo>
                  <a:pt x="3298324" y="180618"/>
                  <a:pt x="3310056" y="177944"/>
                  <a:pt x="3324243" y="179462"/>
                </a:cubicBezTo>
                <a:lnTo>
                  <a:pt x="3473213" y="195396"/>
                </a:lnTo>
                <a:cubicBezTo>
                  <a:pt x="3484022" y="196553"/>
                  <a:pt x="3491919" y="200985"/>
                  <a:pt x="3496903" y="208693"/>
                </a:cubicBezTo>
                <a:cubicBezTo>
                  <a:pt x="3501886" y="216401"/>
                  <a:pt x="3503498" y="225286"/>
                  <a:pt x="3501739" y="235348"/>
                </a:cubicBezTo>
                <a:cubicBezTo>
                  <a:pt x="3494989" y="272892"/>
                  <a:pt x="3487667" y="312596"/>
                  <a:pt x="3479773" y="354459"/>
                </a:cubicBezTo>
                <a:cubicBezTo>
                  <a:pt x="3471878" y="396322"/>
                  <a:pt x="3461353" y="442005"/>
                  <a:pt x="3448201" y="491505"/>
                </a:cubicBezTo>
                <a:cubicBezTo>
                  <a:pt x="3435047" y="541006"/>
                  <a:pt x="3418650" y="595285"/>
                  <a:pt x="3399007" y="654341"/>
                </a:cubicBezTo>
                <a:cubicBezTo>
                  <a:pt x="3379365" y="713398"/>
                  <a:pt x="3354049" y="779194"/>
                  <a:pt x="3323057" y="851728"/>
                </a:cubicBezTo>
                <a:cubicBezTo>
                  <a:pt x="3317558" y="864806"/>
                  <a:pt x="3309477" y="874875"/>
                  <a:pt x="3298813" y="881934"/>
                </a:cubicBezTo>
                <a:cubicBezTo>
                  <a:pt x="3288149" y="888993"/>
                  <a:pt x="3273697" y="891547"/>
                  <a:pt x="3255457" y="889596"/>
                </a:cubicBezTo>
                <a:lnTo>
                  <a:pt x="3031497" y="865639"/>
                </a:lnTo>
                <a:cubicBezTo>
                  <a:pt x="3013255" y="863688"/>
                  <a:pt x="2999670" y="858135"/>
                  <a:pt x="2990741" y="848980"/>
                </a:cubicBezTo>
                <a:cubicBezTo>
                  <a:pt x="2981813" y="839825"/>
                  <a:pt x="2976044" y="828275"/>
                  <a:pt x="2973436" y="814329"/>
                </a:cubicBezTo>
                <a:cubicBezTo>
                  <a:pt x="2958487" y="736881"/>
                  <a:pt x="2947659" y="667219"/>
                  <a:pt x="2940953" y="605344"/>
                </a:cubicBezTo>
                <a:cubicBezTo>
                  <a:pt x="2934247" y="543469"/>
                  <a:pt x="2929701" y="486950"/>
                  <a:pt x="2927316" y="435787"/>
                </a:cubicBezTo>
                <a:cubicBezTo>
                  <a:pt x="2924931" y="384624"/>
                  <a:pt x="2924307" y="337750"/>
                  <a:pt x="2925447" y="295164"/>
                </a:cubicBezTo>
                <a:cubicBezTo>
                  <a:pt x="2926585" y="252577"/>
                  <a:pt x="2927827" y="212223"/>
                  <a:pt x="2929171" y="174101"/>
                </a:cubicBezTo>
                <a:cubicBezTo>
                  <a:pt x="2929579" y="163895"/>
                  <a:pt x="2933035" y="155552"/>
                  <a:pt x="2939536" y="149072"/>
                </a:cubicBezTo>
                <a:cubicBezTo>
                  <a:pt x="2946037" y="142593"/>
                  <a:pt x="2954693" y="139931"/>
                  <a:pt x="2965503" y="141087"/>
                </a:cubicBezTo>
                <a:close/>
                <a:moveTo>
                  <a:pt x="1870849" y="114703"/>
                </a:moveTo>
                <a:cubicBezTo>
                  <a:pt x="1882381" y="114026"/>
                  <a:pt x="1891068" y="117090"/>
                  <a:pt x="1896912" y="123894"/>
                </a:cubicBezTo>
                <a:cubicBezTo>
                  <a:pt x="1902756" y="130698"/>
                  <a:pt x="1905976" y="139187"/>
                  <a:pt x="1906573" y="149361"/>
                </a:cubicBezTo>
                <a:cubicBezTo>
                  <a:pt x="1908641" y="184632"/>
                  <a:pt x="1911287" y="226845"/>
                  <a:pt x="1914510" y="276001"/>
                </a:cubicBezTo>
                <a:cubicBezTo>
                  <a:pt x="1917733" y="325157"/>
                  <a:pt x="1920487" y="377913"/>
                  <a:pt x="1922770" y="434270"/>
                </a:cubicBezTo>
                <a:cubicBezTo>
                  <a:pt x="1925055" y="490628"/>
                  <a:pt x="1926620" y="549239"/>
                  <a:pt x="1927467" y="610105"/>
                </a:cubicBezTo>
                <a:cubicBezTo>
                  <a:pt x="1928314" y="670970"/>
                  <a:pt x="1927395" y="730748"/>
                  <a:pt x="1924711" y="789439"/>
                </a:cubicBezTo>
                <a:cubicBezTo>
                  <a:pt x="1923951" y="799693"/>
                  <a:pt x="1918693" y="808679"/>
                  <a:pt x="1908937" y="816398"/>
                </a:cubicBezTo>
                <a:cubicBezTo>
                  <a:pt x="1899180" y="824116"/>
                  <a:pt x="1888536" y="828314"/>
                  <a:pt x="1877005" y="828990"/>
                </a:cubicBezTo>
                <a:lnTo>
                  <a:pt x="1730496" y="837582"/>
                </a:lnTo>
                <a:cubicBezTo>
                  <a:pt x="1718965" y="838258"/>
                  <a:pt x="1708602" y="835633"/>
                  <a:pt x="1699407" y="829706"/>
                </a:cubicBezTo>
                <a:cubicBezTo>
                  <a:pt x="1690211" y="823780"/>
                  <a:pt x="1684597" y="815091"/>
                  <a:pt x="1682564" y="803639"/>
                </a:cubicBezTo>
                <a:lnTo>
                  <a:pt x="1573821" y="463922"/>
                </a:lnTo>
                <a:lnTo>
                  <a:pt x="1552455" y="465175"/>
                </a:lnTo>
                <a:cubicBezTo>
                  <a:pt x="1551375" y="481574"/>
                  <a:pt x="1551072" y="502520"/>
                  <a:pt x="1551546" y="528016"/>
                </a:cubicBezTo>
                <a:cubicBezTo>
                  <a:pt x="1552021" y="553511"/>
                  <a:pt x="1552993" y="581700"/>
                  <a:pt x="1554464" y="612581"/>
                </a:cubicBezTo>
                <a:cubicBezTo>
                  <a:pt x="1555934" y="643463"/>
                  <a:pt x="1558173" y="675832"/>
                  <a:pt x="1561179" y="709686"/>
                </a:cubicBezTo>
                <a:cubicBezTo>
                  <a:pt x="1564185" y="743541"/>
                  <a:pt x="1568359" y="776987"/>
                  <a:pt x="1573699" y="810024"/>
                </a:cubicBezTo>
                <a:cubicBezTo>
                  <a:pt x="1575732" y="821475"/>
                  <a:pt x="1572868" y="830661"/>
                  <a:pt x="1565106" y="837582"/>
                </a:cubicBezTo>
                <a:cubicBezTo>
                  <a:pt x="1557345" y="844503"/>
                  <a:pt x="1547699" y="848302"/>
                  <a:pt x="1536168" y="848978"/>
                </a:cubicBezTo>
                <a:lnTo>
                  <a:pt x="1380501" y="858107"/>
                </a:lnTo>
                <a:cubicBezTo>
                  <a:pt x="1368970" y="858783"/>
                  <a:pt x="1360283" y="855719"/>
                  <a:pt x="1354439" y="848915"/>
                </a:cubicBezTo>
                <a:cubicBezTo>
                  <a:pt x="1348595" y="842112"/>
                  <a:pt x="1345375" y="833623"/>
                  <a:pt x="1344778" y="823448"/>
                </a:cubicBezTo>
                <a:cubicBezTo>
                  <a:pt x="1342710" y="788178"/>
                  <a:pt x="1340234" y="745954"/>
                  <a:pt x="1337350" y="696779"/>
                </a:cubicBezTo>
                <a:cubicBezTo>
                  <a:pt x="1334466" y="647603"/>
                  <a:pt x="1331882" y="594836"/>
                  <a:pt x="1329598" y="538479"/>
                </a:cubicBezTo>
                <a:cubicBezTo>
                  <a:pt x="1327314" y="482122"/>
                  <a:pt x="1325749" y="423510"/>
                  <a:pt x="1324902" y="362645"/>
                </a:cubicBezTo>
                <a:cubicBezTo>
                  <a:pt x="1324055" y="301779"/>
                  <a:pt x="1324634" y="242021"/>
                  <a:pt x="1326639" y="183370"/>
                </a:cubicBezTo>
                <a:cubicBezTo>
                  <a:pt x="1327399" y="173117"/>
                  <a:pt x="1332658" y="164130"/>
                  <a:pt x="1342414" y="156412"/>
                </a:cubicBezTo>
                <a:cubicBezTo>
                  <a:pt x="1352171" y="148693"/>
                  <a:pt x="1362814" y="144496"/>
                  <a:pt x="1374345" y="143819"/>
                </a:cubicBezTo>
                <a:lnTo>
                  <a:pt x="1520855" y="135228"/>
                </a:lnTo>
                <a:cubicBezTo>
                  <a:pt x="1532386" y="134551"/>
                  <a:pt x="1542749" y="137177"/>
                  <a:pt x="1551944" y="143103"/>
                </a:cubicBezTo>
                <a:cubicBezTo>
                  <a:pt x="1561140" y="149030"/>
                  <a:pt x="1566754" y="157719"/>
                  <a:pt x="1568787" y="169170"/>
                </a:cubicBezTo>
                <a:lnTo>
                  <a:pt x="1677530" y="508887"/>
                </a:lnTo>
                <a:lnTo>
                  <a:pt x="1699913" y="507574"/>
                </a:lnTo>
                <a:cubicBezTo>
                  <a:pt x="1700315" y="491216"/>
                  <a:pt x="1700448" y="470279"/>
                  <a:pt x="1700313" y="444764"/>
                </a:cubicBezTo>
                <a:cubicBezTo>
                  <a:pt x="1700178" y="419249"/>
                  <a:pt x="1699206" y="391060"/>
                  <a:pt x="1697396" y="360198"/>
                </a:cubicBezTo>
                <a:cubicBezTo>
                  <a:pt x="1695586" y="329336"/>
                  <a:pt x="1693009" y="296988"/>
                  <a:pt x="1689663" y="263153"/>
                </a:cubicBezTo>
                <a:cubicBezTo>
                  <a:pt x="1686317" y="229318"/>
                  <a:pt x="1682314" y="195863"/>
                  <a:pt x="1677652" y="162786"/>
                </a:cubicBezTo>
                <a:cubicBezTo>
                  <a:pt x="1675659" y="152013"/>
                  <a:pt x="1678533" y="142996"/>
                  <a:pt x="1686275" y="135736"/>
                </a:cubicBezTo>
                <a:cubicBezTo>
                  <a:pt x="1694016" y="128476"/>
                  <a:pt x="1703653" y="124508"/>
                  <a:pt x="1715183" y="123831"/>
                </a:cubicBezTo>
                <a:close/>
                <a:moveTo>
                  <a:pt x="2355114" y="114625"/>
                </a:moveTo>
                <a:cubicBezTo>
                  <a:pt x="2368702" y="114797"/>
                  <a:pt x="2383301" y="115661"/>
                  <a:pt x="2398909" y="117217"/>
                </a:cubicBezTo>
                <a:cubicBezTo>
                  <a:pt x="2414519" y="118773"/>
                  <a:pt x="2429949" y="121007"/>
                  <a:pt x="2445201" y="123917"/>
                </a:cubicBezTo>
                <a:cubicBezTo>
                  <a:pt x="2460453" y="126828"/>
                  <a:pt x="2474681" y="130065"/>
                  <a:pt x="2487887" y="133630"/>
                </a:cubicBezTo>
                <a:cubicBezTo>
                  <a:pt x="2501092" y="137194"/>
                  <a:pt x="2511745" y="141066"/>
                  <a:pt x="2519847" y="145245"/>
                </a:cubicBezTo>
                <a:cubicBezTo>
                  <a:pt x="2527948" y="149425"/>
                  <a:pt x="2534519" y="153754"/>
                  <a:pt x="2539558" y="158235"/>
                </a:cubicBezTo>
                <a:cubicBezTo>
                  <a:pt x="2544598" y="162715"/>
                  <a:pt x="2548442" y="167690"/>
                  <a:pt x="2551091" y="173160"/>
                </a:cubicBezTo>
                <a:cubicBezTo>
                  <a:pt x="2553740" y="178629"/>
                  <a:pt x="2555529" y="184937"/>
                  <a:pt x="2556458" y="192084"/>
                </a:cubicBezTo>
                <a:cubicBezTo>
                  <a:pt x="2557387" y="199230"/>
                  <a:pt x="2557787" y="207899"/>
                  <a:pt x="2557659" y="218090"/>
                </a:cubicBezTo>
                <a:lnTo>
                  <a:pt x="2556345" y="322038"/>
                </a:lnTo>
                <a:cubicBezTo>
                  <a:pt x="2556148" y="337664"/>
                  <a:pt x="2551580" y="349667"/>
                  <a:pt x="2542641" y="358048"/>
                </a:cubicBezTo>
                <a:cubicBezTo>
                  <a:pt x="2533701" y="366429"/>
                  <a:pt x="2523796" y="370551"/>
                  <a:pt x="2512926" y="370413"/>
                </a:cubicBezTo>
                <a:cubicBezTo>
                  <a:pt x="2506811" y="370336"/>
                  <a:pt x="2501389" y="369248"/>
                  <a:pt x="2496659" y="367150"/>
                </a:cubicBezTo>
                <a:cubicBezTo>
                  <a:pt x="2483139" y="361543"/>
                  <a:pt x="2467419" y="355399"/>
                  <a:pt x="2449496" y="348717"/>
                </a:cubicBezTo>
                <a:cubicBezTo>
                  <a:pt x="2431574" y="342036"/>
                  <a:pt x="2412422" y="338566"/>
                  <a:pt x="2392040" y="338309"/>
                </a:cubicBezTo>
                <a:cubicBezTo>
                  <a:pt x="2375055" y="338094"/>
                  <a:pt x="2359053" y="340780"/>
                  <a:pt x="2344033" y="346366"/>
                </a:cubicBezTo>
                <a:cubicBezTo>
                  <a:pt x="2329013" y="351952"/>
                  <a:pt x="2315817" y="361129"/>
                  <a:pt x="2304444" y="373896"/>
                </a:cubicBezTo>
                <a:cubicBezTo>
                  <a:pt x="2293071" y="386663"/>
                  <a:pt x="2284031" y="403026"/>
                  <a:pt x="2277323" y="422987"/>
                </a:cubicBezTo>
                <a:cubicBezTo>
                  <a:pt x="2270615" y="442948"/>
                  <a:pt x="2267082" y="467195"/>
                  <a:pt x="2266721" y="495730"/>
                </a:cubicBezTo>
                <a:cubicBezTo>
                  <a:pt x="2266524" y="511356"/>
                  <a:pt x="2267337" y="527674"/>
                  <a:pt x="2269161" y="544685"/>
                </a:cubicBezTo>
                <a:cubicBezTo>
                  <a:pt x="2270985" y="561696"/>
                  <a:pt x="2273849" y="577021"/>
                  <a:pt x="2277753" y="590660"/>
                </a:cubicBezTo>
                <a:cubicBezTo>
                  <a:pt x="2281658" y="604300"/>
                  <a:pt x="2286952" y="615578"/>
                  <a:pt x="2293634" y="624496"/>
                </a:cubicBezTo>
                <a:cubicBezTo>
                  <a:pt x="2300317" y="633414"/>
                  <a:pt x="2308413" y="637933"/>
                  <a:pt x="2317925" y="638053"/>
                </a:cubicBezTo>
                <a:cubicBezTo>
                  <a:pt x="2326757" y="638165"/>
                  <a:pt x="2334807" y="633000"/>
                  <a:pt x="2342073" y="622560"/>
                </a:cubicBezTo>
                <a:cubicBezTo>
                  <a:pt x="2349340" y="612119"/>
                  <a:pt x="2355278" y="599284"/>
                  <a:pt x="2359887" y="584053"/>
                </a:cubicBezTo>
                <a:cubicBezTo>
                  <a:pt x="2364496" y="568822"/>
                  <a:pt x="2367929" y="552558"/>
                  <a:pt x="2370186" y="535259"/>
                </a:cubicBezTo>
                <a:cubicBezTo>
                  <a:pt x="2372443" y="517960"/>
                  <a:pt x="2372983" y="502168"/>
                  <a:pt x="2371804" y="487884"/>
                </a:cubicBezTo>
                <a:cubicBezTo>
                  <a:pt x="2368148" y="454542"/>
                  <a:pt x="2380927" y="438056"/>
                  <a:pt x="2410141" y="438425"/>
                </a:cubicBezTo>
                <a:lnTo>
                  <a:pt x="2564024" y="440368"/>
                </a:lnTo>
                <a:cubicBezTo>
                  <a:pt x="2574215" y="440497"/>
                  <a:pt x="2582491" y="444339"/>
                  <a:pt x="2588851" y="451894"/>
                </a:cubicBezTo>
                <a:cubicBezTo>
                  <a:pt x="2595211" y="459449"/>
                  <a:pt x="2599009" y="467990"/>
                  <a:pt x="2600248" y="477519"/>
                </a:cubicBezTo>
                <a:cubicBezTo>
                  <a:pt x="2602123" y="490453"/>
                  <a:pt x="2603769" y="508141"/>
                  <a:pt x="2605184" y="530583"/>
                </a:cubicBezTo>
                <a:cubicBezTo>
                  <a:pt x="2606599" y="553024"/>
                  <a:pt x="2607641" y="578179"/>
                  <a:pt x="2608308" y="606047"/>
                </a:cubicBezTo>
                <a:cubicBezTo>
                  <a:pt x="2608975" y="633915"/>
                  <a:pt x="2609275" y="663987"/>
                  <a:pt x="2609207" y="696263"/>
                </a:cubicBezTo>
                <a:cubicBezTo>
                  <a:pt x="2609139" y="728538"/>
                  <a:pt x="2608215" y="761313"/>
                  <a:pt x="2606436" y="794586"/>
                </a:cubicBezTo>
                <a:cubicBezTo>
                  <a:pt x="2605627" y="804768"/>
                  <a:pt x="2601612" y="813381"/>
                  <a:pt x="2594388" y="820425"/>
                </a:cubicBezTo>
                <a:cubicBezTo>
                  <a:pt x="2587165" y="827468"/>
                  <a:pt x="2578797" y="830930"/>
                  <a:pt x="2569285" y="830810"/>
                </a:cubicBezTo>
                <a:lnTo>
                  <a:pt x="2402154" y="828699"/>
                </a:lnTo>
                <a:cubicBezTo>
                  <a:pt x="2388566" y="828527"/>
                  <a:pt x="2378601" y="823985"/>
                  <a:pt x="2372258" y="815071"/>
                </a:cubicBezTo>
                <a:cubicBezTo>
                  <a:pt x="2365915" y="806157"/>
                  <a:pt x="2364881" y="793913"/>
                  <a:pt x="2369154" y="778339"/>
                </a:cubicBezTo>
                <a:cubicBezTo>
                  <a:pt x="2374838" y="758705"/>
                  <a:pt x="2381567" y="737046"/>
                  <a:pt x="2389341" y="713361"/>
                </a:cubicBezTo>
                <a:cubicBezTo>
                  <a:pt x="2397115" y="689677"/>
                  <a:pt x="2402523" y="664943"/>
                  <a:pt x="2405567" y="639160"/>
                </a:cubicBezTo>
                <a:lnTo>
                  <a:pt x="2385185" y="638903"/>
                </a:lnTo>
                <a:cubicBezTo>
                  <a:pt x="2382898" y="658580"/>
                  <a:pt x="2377199" y="679402"/>
                  <a:pt x="2368088" y="701371"/>
                </a:cubicBezTo>
                <a:cubicBezTo>
                  <a:pt x="2358977" y="723340"/>
                  <a:pt x="2347000" y="743574"/>
                  <a:pt x="2332157" y="762073"/>
                </a:cubicBezTo>
                <a:cubicBezTo>
                  <a:pt x="2317314" y="780572"/>
                  <a:pt x="2299792" y="795979"/>
                  <a:pt x="2279591" y="808295"/>
                </a:cubicBezTo>
                <a:cubicBezTo>
                  <a:pt x="2259390" y="820610"/>
                  <a:pt x="2237061" y="826614"/>
                  <a:pt x="2212602" y="826305"/>
                </a:cubicBezTo>
                <a:cubicBezTo>
                  <a:pt x="2136510" y="825344"/>
                  <a:pt x="2079982" y="795241"/>
                  <a:pt x="2043017" y="735997"/>
                </a:cubicBezTo>
                <a:cubicBezTo>
                  <a:pt x="2006053" y="676753"/>
                  <a:pt x="1988258" y="592779"/>
                  <a:pt x="1989631" y="484076"/>
                </a:cubicBezTo>
                <a:cubicBezTo>
                  <a:pt x="1990369" y="425648"/>
                  <a:pt x="2000371" y="373452"/>
                  <a:pt x="2019638" y="327489"/>
                </a:cubicBezTo>
                <a:cubicBezTo>
                  <a:pt x="2038905" y="281527"/>
                  <a:pt x="2065048" y="242615"/>
                  <a:pt x="2098067" y="210756"/>
                </a:cubicBezTo>
                <a:cubicBezTo>
                  <a:pt x="2131085" y="178897"/>
                  <a:pt x="2169612" y="154751"/>
                  <a:pt x="2213648" y="138320"/>
                </a:cubicBezTo>
                <a:cubicBezTo>
                  <a:pt x="2257683" y="121888"/>
                  <a:pt x="2304839" y="113990"/>
                  <a:pt x="2355114" y="114625"/>
                </a:cubicBezTo>
                <a:close/>
                <a:moveTo>
                  <a:pt x="945447" y="971"/>
                </a:moveTo>
                <a:cubicBezTo>
                  <a:pt x="951077" y="-482"/>
                  <a:pt x="956073" y="-306"/>
                  <a:pt x="960433" y="1500"/>
                </a:cubicBezTo>
                <a:cubicBezTo>
                  <a:pt x="969154" y="5111"/>
                  <a:pt x="978457" y="15501"/>
                  <a:pt x="988339" y="32669"/>
                </a:cubicBezTo>
                <a:cubicBezTo>
                  <a:pt x="999752" y="50999"/>
                  <a:pt x="1004900" y="64869"/>
                  <a:pt x="1003783" y="74279"/>
                </a:cubicBezTo>
                <a:cubicBezTo>
                  <a:pt x="1002665" y="83689"/>
                  <a:pt x="994777" y="92478"/>
                  <a:pt x="980119" y="100648"/>
                </a:cubicBezTo>
                <a:cubicBezTo>
                  <a:pt x="959585" y="110990"/>
                  <a:pt x="939051" y="121331"/>
                  <a:pt x="918517" y="131673"/>
                </a:cubicBezTo>
                <a:cubicBezTo>
                  <a:pt x="897983" y="142015"/>
                  <a:pt x="877403" y="152020"/>
                  <a:pt x="856778" y="161689"/>
                </a:cubicBezTo>
                <a:cubicBezTo>
                  <a:pt x="842028" y="169185"/>
                  <a:pt x="828694" y="169459"/>
                  <a:pt x="816775" y="162512"/>
                </a:cubicBezTo>
                <a:cubicBezTo>
                  <a:pt x="804856" y="155565"/>
                  <a:pt x="797750" y="143676"/>
                  <a:pt x="795456" y="126846"/>
                </a:cubicBezTo>
                <a:cubicBezTo>
                  <a:pt x="793009" y="118950"/>
                  <a:pt x="793437" y="112035"/>
                  <a:pt x="796743" y="106098"/>
                </a:cubicBezTo>
                <a:cubicBezTo>
                  <a:pt x="800048" y="100162"/>
                  <a:pt x="804837" y="95052"/>
                  <a:pt x="811111" y="90768"/>
                </a:cubicBezTo>
                <a:cubicBezTo>
                  <a:pt x="830512" y="77152"/>
                  <a:pt x="849746" y="63559"/>
                  <a:pt x="868811" y="49989"/>
                </a:cubicBezTo>
                <a:cubicBezTo>
                  <a:pt x="887877" y="36418"/>
                  <a:pt x="907156" y="23162"/>
                  <a:pt x="926650" y="10219"/>
                </a:cubicBezTo>
                <a:cubicBezTo>
                  <a:pt x="933550" y="5507"/>
                  <a:pt x="939816" y="2424"/>
                  <a:pt x="945447" y="971"/>
                </a:cubicBezTo>
                <a:close/>
              </a:path>
            </a:pathLst>
          </a:custGeom>
          <a:solidFill>
            <a:srgbClr val="C84D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ts val="8880"/>
              </a:lnSpc>
            </a:pPr>
            <a:endParaRPr lang="en-US" sz="8000">
              <a:solidFill>
                <a:srgbClr val="C84D00"/>
              </a:solidFill>
              <a:latin typeface="TH Gyoza Black" pitchFamily="2" charset="0"/>
            </a:endParaRPr>
          </a:p>
        </p:txBody>
      </p:sp>
      <p:grpSp>
        <p:nvGrpSpPr>
          <p:cNvPr id="5" name="Nhóm 4">
            <a:extLst>
              <a:ext uri="{FF2B5EF4-FFF2-40B4-BE49-F238E27FC236}">
                <a16:creationId xmlns:a16="http://schemas.microsoft.com/office/drawing/2014/main" id="{30A5BDE2-59C6-0BB0-5A43-E5428B719D78}"/>
              </a:ext>
            </a:extLst>
          </p:cNvPr>
          <p:cNvGrpSpPr/>
          <p:nvPr/>
        </p:nvGrpSpPr>
        <p:grpSpPr>
          <a:xfrm>
            <a:off x="9131097" y="344982"/>
            <a:ext cx="8918053" cy="5938643"/>
            <a:chOff x="9365645" y="3848100"/>
            <a:chExt cx="8918053" cy="5938643"/>
          </a:xfrm>
        </p:grpSpPr>
        <p:sp>
          <p:nvSpPr>
            <p:cNvPr id="7" name="Freeform 3">
              <a:extLst>
                <a:ext uri="{FF2B5EF4-FFF2-40B4-BE49-F238E27FC236}">
                  <a16:creationId xmlns:a16="http://schemas.microsoft.com/office/drawing/2014/main" id="{18003DEF-45D5-64BB-7607-9109D31C3E09}"/>
                </a:ext>
              </a:extLst>
            </p:cNvPr>
            <p:cNvSpPr/>
            <p:nvPr/>
          </p:nvSpPr>
          <p:spPr>
            <a:xfrm>
              <a:off x="9365645" y="4108746"/>
              <a:ext cx="8918053" cy="5677997"/>
            </a:xfrm>
            <a:custGeom>
              <a:avLst/>
              <a:gdLst/>
              <a:ahLst/>
              <a:cxnLst/>
              <a:rect l="l" t="t" r="r" b="b"/>
              <a:pathLst>
                <a:path w="8918053" h="4314108">
                  <a:moveTo>
                    <a:pt x="0" y="0"/>
                  </a:moveTo>
                  <a:lnTo>
                    <a:pt x="8918053" y="0"/>
                  </a:lnTo>
                  <a:lnTo>
                    <a:pt x="8918053" y="4314108"/>
                  </a:lnTo>
                  <a:lnTo>
                    <a:pt x="0" y="431410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9" name="Freeform 5">
              <a:extLst>
                <a:ext uri="{FF2B5EF4-FFF2-40B4-BE49-F238E27FC236}">
                  <a16:creationId xmlns:a16="http://schemas.microsoft.com/office/drawing/2014/main" id="{3836DCAC-725B-26B2-D225-60434446AC0D}"/>
                </a:ext>
              </a:extLst>
            </p:cNvPr>
            <p:cNvSpPr/>
            <p:nvPr/>
          </p:nvSpPr>
          <p:spPr>
            <a:xfrm>
              <a:off x="9696845" y="3848100"/>
              <a:ext cx="4215088" cy="1083349"/>
            </a:xfrm>
            <a:custGeom>
              <a:avLst/>
              <a:gdLst/>
              <a:ahLst/>
              <a:cxnLst/>
              <a:rect l="l" t="t" r="r" b="b"/>
              <a:pathLst>
                <a:path w="3464198" h="1083349">
                  <a:moveTo>
                    <a:pt x="0" y="0"/>
                  </a:moveTo>
                  <a:lnTo>
                    <a:pt x="3464198" y="0"/>
                  </a:lnTo>
                  <a:lnTo>
                    <a:pt x="3464198" y="1083349"/>
                  </a:lnTo>
                  <a:lnTo>
                    <a:pt x="0" y="108334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2" name="Hình chữ nhật 11">
              <a:extLst>
                <a:ext uri="{FF2B5EF4-FFF2-40B4-BE49-F238E27FC236}">
                  <a16:creationId xmlns:a16="http://schemas.microsoft.com/office/drawing/2014/main" id="{3195C1D5-3FC5-6A24-82CA-BDB28B6B92F2}"/>
                </a:ext>
              </a:extLst>
            </p:cNvPr>
            <p:cNvSpPr/>
            <p:nvPr/>
          </p:nvSpPr>
          <p:spPr>
            <a:xfrm>
              <a:off x="9940738" y="3958588"/>
              <a:ext cx="3727302" cy="769441"/>
            </a:xfrm>
            <a:prstGeom prst="rect">
              <a:avLst/>
            </a:prstGeom>
            <a:noFill/>
          </p:spPr>
          <p:txBody>
            <a:bodyPr wrap="none" lIns="91440" tIns="45720" rIns="91440" bIns="45720">
              <a:spAutoFit/>
            </a:bodyPr>
            <a:lstStyle/>
            <a:p>
              <a:pPr algn="ctr"/>
              <a:r>
                <a:rPr lang="vi-VN" sz="4400" b="1" cap="none" spc="0">
                  <a:ln w="0"/>
                  <a:solidFill>
                    <a:schemeClr val="tx1"/>
                  </a:solidFill>
                </a:rPr>
                <a:t>Tình huống 2</a:t>
              </a:r>
            </a:p>
          </p:txBody>
        </p:sp>
        <p:sp>
          <p:nvSpPr>
            <p:cNvPr id="15" name="Hộp Văn bản 14">
              <a:extLst>
                <a:ext uri="{FF2B5EF4-FFF2-40B4-BE49-F238E27FC236}">
                  <a16:creationId xmlns:a16="http://schemas.microsoft.com/office/drawing/2014/main" id="{C135B769-2AD0-9660-C03A-A70AF2AA9527}"/>
                </a:ext>
              </a:extLst>
            </p:cNvPr>
            <p:cNvSpPr txBox="1"/>
            <p:nvPr/>
          </p:nvSpPr>
          <p:spPr>
            <a:xfrm>
              <a:off x="9871700" y="4891796"/>
              <a:ext cx="7955805" cy="4595104"/>
            </a:xfrm>
            <a:prstGeom prst="rect">
              <a:avLst/>
            </a:prstGeom>
            <a:noFill/>
          </p:spPr>
          <p:txBody>
            <a:bodyPr wrap="square">
              <a:spAutoFit/>
            </a:bodyPr>
            <a:lstStyle/>
            <a:p>
              <a:pPr algn="just">
                <a:lnSpc>
                  <a:spcPct val="95000"/>
                </a:lnSpc>
              </a:pPr>
              <a:r>
                <a:rPr lang="vi-VN" sz="4400" i="1">
                  <a:latin typeface="Times New Roman" panose="02020603050405020304" pitchFamily="18" charset="0"/>
                  <a:cs typeface="Times New Roman" panose="02020603050405020304" pitchFamily="18" charset="0"/>
                </a:rPr>
                <a:t>	Hết giờ ra chơi, An vào lớp thì thấy Mai gục đầu xuống bàn khóc thút thít. Nhìn thấy An, bạn ấy càng khóc to hơn. Mai thông báo rằng đội của An và Mai đã không được lựa chọn tham gia giao lưu với học sinh trường bạn.</a:t>
              </a:r>
              <a:endParaRPr lang="en-US" sz="4400" i="1">
                <a:latin typeface="Times New Roman" panose="02020603050405020304" pitchFamily="18" charset="0"/>
                <a:cs typeface="Times New Roman" panose="02020603050405020304" pitchFamily="18" charset="0"/>
              </a:endParaRPr>
            </a:p>
          </p:txBody>
        </p:sp>
      </p:grpSp>
      <p:grpSp>
        <p:nvGrpSpPr>
          <p:cNvPr id="21" name="Nhóm 20">
            <a:extLst>
              <a:ext uri="{FF2B5EF4-FFF2-40B4-BE49-F238E27FC236}">
                <a16:creationId xmlns:a16="http://schemas.microsoft.com/office/drawing/2014/main" id="{2A6927F9-79C5-6FE5-5EA0-4DF330E778A1}"/>
              </a:ext>
            </a:extLst>
          </p:cNvPr>
          <p:cNvGrpSpPr/>
          <p:nvPr/>
        </p:nvGrpSpPr>
        <p:grpSpPr>
          <a:xfrm>
            <a:off x="4458825" y="6317318"/>
            <a:ext cx="8647575" cy="3969682"/>
            <a:chOff x="4458825" y="6317318"/>
            <a:chExt cx="8647575" cy="3969682"/>
          </a:xfrm>
        </p:grpSpPr>
        <p:sp>
          <p:nvSpPr>
            <p:cNvPr id="2" name="Freeform 3">
              <a:extLst>
                <a:ext uri="{FF2B5EF4-FFF2-40B4-BE49-F238E27FC236}">
                  <a16:creationId xmlns:a16="http://schemas.microsoft.com/office/drawing/2014/main" id="{825B57CC-1FDE-D0EB-850F-BA1AB723CE5A}"/>
                </a:ext>
              </a:extLst>
            </p:cNvPr>
            <p:cNvSpPr/>
            <p:nvPr/>
          </p:nvSpPr>
          <p:spPr>
            <a:xfrm>
              <a:off x="4458825" y="6776674"/>
              <a:ext cx="3675734" cy="3510326"/>
            </a:xfrm>
            <a:custGeom>
              <a:avLst/>
              <a:gdLst/>
              <a:ahLst/>
              <a:cxnLst/>
              <a:rect l="l" t="t" r="r" b="b"/>
              <a:pathLst>
                <a:path w="8617382" h="8229600">
                  <a:moveTo>
                    <a:pt x="0" y="0"/>
                  </a:moveTo>
                  <a:lnTo>
                    <a:pt x="8617382" y="0"/>
                  </a:lnTo>
                  <a:lnTo>
                    <a:pt x="8617382" y="8229600"/>
                  </a:lnTo>
                  <a:lnTo>
                    <a:pt x="0" y="8229600"/>
                  </a:lnTo>
                  <a:lnTo>
                    <a:pt x="0" y="0"/>
                  </a:lnTo>
                  <a:close/>
                </a:path>
              </a:pathLst>
            </a:custGeom>
            <a:blipFill>
              <a:blip r:embed="rId10"/>
              <a:stretch>
                <a:fillRect/>
              </a:stretch>
            </a:blipFill>
          </p:spPr>
          <p:txBody>
            <a:bodyPr/>
            <a:lstStyle/>
            <a:p>
              <a:endParaRPr lang="en-US"/>
            </a:p>
          </p:txBody>
        </p:sp>
        <p:sp>
          <p:nvSpPr>
            <p:cNvPr id="18" name="Bong bóng Lời nói: Hình chữ nhật với Góc Tròn 17">
              <a:extLst>
                <a:ext uri="{FF2B5EF4-FFF2-40B4-BE49-F238E27FC236}">
                  <a16:creationId xmlns:a16="http://schemas.microsoft.com/office/drawing/2014/main" id="{F4623DA2-AA92-E192-7ADB-C6FE94E7C838}"/>
                </a:ext>
              </a:extLst>
            </p:cNvPr>
            <p:cNvSpPr/>
            <p:nvPr/>
          </p:nvSpPr>
          <p:spPr>
            <a:xfrm>
              <a:off x="8306830" y="6317318"/>
              <a:ext cx="4799570" cy="1828800"/>
            </a:xfrm>
            <a:prstGeom prst="wedgeRoundRectCallout">
              <a:avLst>
                <a:gd name="adj1" fmla="val -58274"/>
                <a:gd name="adj2" fmla="val 24342"/>
                <a:gd name="adj3" fmla="val 16667"/>
              </a:avLst>
            </a:prstGeom>
            <a:solidFill>
              <a:schemeClr val="bg1"/>
            </a:solidFill>
            <a:ln w="3810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ộp Văn bản 19">
              <a:extLst>
                <a:ext uri="{FF2B5EF4-FFF2-40B4-BE49-F238E27FC236}">
                  <a16:creationId xmlns:a16="http://schemas.microsoft.com/office/drawing/2014/main" id="{01E00BF5-11E0-69B0-3CF1-98574FDC5CDA}"/>
                </a:ext>
              </a:extLst>
            </p:cNvPr>
            <p:cNvSpPr txBox="1"/>
            <p:nvPr/>
          </p:nvSpPr>
          <p:spPr>
            <a:xfrm>
              <a:off x="8398545" y="6414398"/>
              <a:ext cx="4555456" cy="1583510"/>
            </a:xfrm>
            <a:prstGeom prst="rect">
              <a:avLst/>
            </a:prstGeom>
            <a:noFill/>
          </p:spPr>
          <p:txBody>
            <a:bodyPr wrap="square">
              <a:spAutoFit/>
            </a:bodyPr>
            <a:lstStyle/>
            <a:p>
              <a:pPr algn="just">
                <a:lnSpc>
                  <a:spcPct val="95000"/>
                </a:lnSpc>
              </a:pPr>
              <a:r>
                <a:rPr lang="vi-VN" sz="3400" i="1">
                  <a:latin typeface="Times New Roman" panose="02020603050405020304" pitchFamily="18" charset="0"/>
                  <a:cs typeface="Times New Roman" panose="02020603050405020304" pitchFamily="18" charset="0"/>
                </a:rPr>
                <a:t>Chúng ta cần phấn chấn, tiếp tục rèn luyện cho các cơ hội tiếp theo nhé!</a:t>
              </a:r>
              <a:endParaRPr lang="en-US" sz="3400" i="1">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38169205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500"/>
                                        <p:tgtEl>
                                          <p:spTgt spid="1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32658" y="6458185"/>
            <a:ext cx="18320657" cy="3917033"/>
          </a:xfrm>
          <a:custGeom>
            <a:avLst/>
            <a:gdLst/>
            <a:ahLst/>
            <a:cxnLst/>
            <a:rect l="l" t="t" r="r" b="b"/>
            <a:pathLst>
              <a:path w="14761678" h="3173761">
                <a:moveTo>
                  <a:pt x="0" y="0"/>
                </a:moveTo>
                <a:lnTo>
                  <a:pt x="14761678" y="0"/>
                </a:lnTo>
                <a:lnTo>
                  <a:pt x="14761678" y="3173761"/>
                </a:lnTo>
                <a:lnTo>
                  <a:pt x="0" y="317376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4" name="Freeform 14"/>
          <p:cNvSpPr/>
          <p:nvPr/>
        </p:nvSpPr>
        <p:spPr>
          <a:xfrm>
            <a:off x="-990600" y="-495300"/>
            <a:ext cx="2936185" cy="2811397"/>
          </a:xfrm>
          <a:custGeom>
            <a:avLst/>
            <a:gdLst/>
            <a:ahLst/>
            <a:cxnLst/>
            <a:rect l="l" t="t" r="r" b="b"/>
            <a:pathLst>
              <a:path w="2936185" h="2811397">
                <a:moveTo>
                  <a:pt x="0" y="0"/>
                </a:moveTo>
                <a:lnTo>
                  <a:pt x="2936185" y="0"/>
                </a:lnTo>
                <a:lnTo>
                  <a:pt x="2936185" y="2811398"/>
                </a:lnTo>
                <a:lnTo>
                  <a:pt x="0" y="281139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10" name="Nhóm 9">
            <a:extLst>
              <a:ext uri="{FF2B5EF4-FFF2-40B4-BE49-F238E27FC236}">
                <a16:creationId xmlns:a16="http://schemas.microsoft.com/office/drawing/2014/main" id="{403B3A7C-05A0-61BD-87BA-332AD735C4E0}"/>
              </a:ext>
            </a:extLst>
          </p:cNvPr>
          <p:cNvGrpSpPr/>
          <p:nvPr/>
        </p:nvGrpSpPr>
        <p:grpSpPr>
          <a:xfrm>
            <a:off x="2667000" y="1409700"/>
            <a:ext cx="12649200" cy="7239000"/>
            <a:chOff x="2804476" y="2214416"/>
            <a:chExt cx="9006524" cy="5367484"/>
          </a:xfrm>
        </p:grpSpPr>
        <p:sp>
          <p:nvSpPr>
            <p:cNvPr id="7" name="Freeform 2">
              <a:extLst>
                <a:ext uri="{FF2B5EF4-FFF2-40B4-BE49-F238E27FC236}">
                  <a16:creationId xmlns:a16="http://schemas.microsoft.com/office/drawing/2014/main" id="{AF70DADF-AE99-8E23-7083-6EE5BEC7C802}"/>
                </a:ext>
              </a:extLst>
            </p:cNvPr>
            <p:cNvSpPr/>
            <p:nvPr/>
          </p:nvSpPr>
          <p:spPr>
            <a:xfrm>
              <a:off x="2804476" y="2214416"/>
              <a:ext cx="9006524" cy="5367484"/>
            </a:xfrm>
            <a:custGeom>
              <a:avLst/>
              <a:gdLst/>
              <a:ahLst/>
              <a:cxnLst/>
              <a:rect l="l" t="t" r="r" b="b"/>
              <a:pathLst>
                <a:path w="8249050" h="4609157">
                  <a:moveTo>
                    <a:pt x="0" y="0"/>
                  </a:moveTo>
                  <a:lnTo>
                    <a:pt x="8249050" y="0"/>
                  </a:lnTo>
                  <a:lnTo>
                    <a:pt x="8249050" y="4609157"/>
                  </a:lnTo>
                  <a:lnTo>
                    <a:pt x="0" y="460915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9" name="Hình chữ nhật 8">
              <a:extLst>
                <a:ext uri="{FF2B5EF4-FFF2-40B4-BE49-F238E27FC236}">
                  <a16:creationId xmlns:a16="http://schemas.microsoft.com/office/drawing/2014/main" id="{BB283F86-5AA8-B46F-5C65-C8C53828AE57}"/>
                </a:ext>
              </a:extLst>
            </p:cNvPr>
            <p:cNvSpPr/>
            <p:nvPr/>
          </p:nvSpPr>
          <p:spPr>
            <a:xfrm>
              <a:off x="3429000" y="2705100"/>
              <a:ext cx="8077200" cy="4572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Hộp Văn bản 5">
            <a:extLst>
              <a:ext uri="{FF2B5EF4-FFF2-40B4-BE49-F238E27FC236}">
                <a16:creationId xmlns:a16="http://schemas.microsoft.com/office/drawing/2014/main" id="{EE4AB31F-B44F-68E8-0D82-A7D8D4D0C4D8}"/>
              </a:ext>
            </a:extLst>
          </p:cNvPr>
          <p:cNvSpPr txBox="1"/>
          <p:nvPr/>
        </p:nvSpPr>
        <p:spPr>
          <a:xfrm>
            <a:off x="3276600" y="1773346"/>
            <a:ext cx="11344012" cy="6740307"/>
          </a:xfrm>
          <a:prstGeom prst="rect">
            <a:avLst/>
          </a:prstGeom>
          <a:noFill/>
        </p:spPr>
        <p:txBody>
          <a:bodyPr wrap="square">
            <a:spAutoFit/>
          </a:bodyPr>
          <a:lstStyle/>
          <a:p>
            <a:pPr algn="just"/>
            <a:r>
              <a:rPr lang="vi-VN" sz="5400" i="1">
                <a:latin typeface="Times New Roman" panose="02020603050405020304" pitchFamily="18" charset="0"/>
                <a:ea typeface="Calibri" panose="020F0502020204030204" pitchFamily="34" charset="0"/>
              </a:rPr>
              <a:t>	Trong cuộc sống hằng ngày chúng ta sẽ bắt gặp nhiều tình huống tác động đến tâm lí làm ra có thể mất kiểm soát cảm xúc. Những lúc như vậy các em hãy bình tĩnh, hít thở sâu, không vội nói hay hay hành động gì để có thể kiểm soát cảm xúc và đưa ra quyết định hành động đúng đắn.</a:t>
            </a:r>
            <a:endParaRPr lang="en-US" sz="5400"/>
          </a:p>
        </p:txBody>
      </p:sp>
    </p:spTree>
    <p:extLst>
      <p:ext uri="{BB962C8B-B14F-4D97-AF65-F5344CB8AC3E}">
        <p14:creationId xmlns:p14="http://schemas.microsoft.com/office/powerpoint/2010/main" val="235968768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100"/>
                                  </p:iterate>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6052407"/>
            <a:ext cx="18418184" cy="4805338"/>
          </a:xfrm>
          <a:custGeom>
            <a:avLst/>
            <a:gdLst/>
            <a:ahLst/>
            <a:cxnLst/>
            <a:rect l="l" t="t" r="r" b="b"/>
            <a:pathLst>
              <a:path w="18418184" h="4805338">
                <a:moveTo>
                  <a:pt x="0" y="0"/>
                </a:moveTo>
                <a:lnTo>
                  <a:pt x="18418184" y="0"/>
                </a:lnTo>
                <a:lnTo>
                  <a:pt x="18418184" y="4805338"/>
                </a:lnTo>
                <a:lnTo>
                  <a:pt x="0" y="4805338"/>
                </a:lnTo>
                <a:lnTo>
                  <a:pt x="0" y="0"/>
                </a:lnTo>
                <a:close/>
              </a:path>
            </a:pathLst>
          </a:custGeom>
          <a:blipFill>
            <a:blip r:embed="rId2"/>
            <a:stretch>
              <a:fillRect b="-48523"/>
            </a:stretch>
          </a:blipFill>
        </p:spPr>
        <p:txBody>
          <a:bodyPr/>
          <a:lstStyle/>
          <a:p>
            <a:endParaRPr lang="en-US"/>
          </a:p>
        </p:txBody>
      </p:sp>
      <p:grpSp>
        <p:nvGrpSpPr>
          <p:cNvPr id="3" name="Group 3"/>
          <p:cNvGrpSpPr/>
          <p:nvPr/>
        </p:nvGrpSpPr>
        <p:grpSpPr>
          <a:xfrm>
            <a:off x="0" y="0"/>
            <a:ext cx="18418184" cy="3194586"/>
            <a:chOff x="0" y="0"/>
            <a:chExt cx="4850880" cy="841373"/>
          </a:xfrm>
        </p:grpSpPr>
        <p:sp>
          <p:nvSpPr>
            <p:cNvPr id="4" name="Freeform 4"/>
            <p:cNvSpPr/>
            <p:nvPr/>
          </p:nvSpPr>
          <p:spPr>
            <a:xfrm>
              <a:off x="0" y="0"/>
              <a:ext cx="4850879" cy="841373"/>
            </a:xfrm>
            <a:custGeom>
              <a:avLst/>
              <a:gdLst/>
              <a:ahLst/>
              <a:cxnLst/>
              <a:rect l="l" t="t" r="r" b="b"/>
              <a:pathLst>
                <a:path w="4850879" h="841373">
                  <a:moveTo>
                    <a:pt x="1617834" y="822303"/>
                  </a:moveTo>
                  <a:cubicBezTo>
                    <a:pt x="1866525" y="833817"/>
                    <a:pt x="2149257" y="841373"/>
                    <a:pt x="2426746" y="841373"/>
                  </a:cubicBezTo>
                  <a:cubicBezTo>
                    <a:pt x="2704244" y="841373"/>
                    <a:pt x="2971267" y="834896"/>
                    <a:pt x="3217337" y="823382"/>
                  </a:cubicBezTo>
                  <a:cubicBezTo>
                    <a:pt x="3222579" y="823022"/>
                    <a:pt x="3227813" y="823022"/>
                    <a:pt x="3233046" y="822663"/>
                  </a:cubicBezTo>
                  <a:cubicBezTo>
                    <a:pt x="4157148" y="776608"/>
                    <a:pt x="4837792" y="654994"/>
                    <a:pt x="4850879" y="512236"/>
                  </a:cubicBezTo>
                  <a:lnTo>
                    <a:pt x="4850879" y="0"/>
                  </a:lnTo>
                  <a:lnTo>
                    <a:pt x="0" y="0"/>
                  </a:lnTo>
                  <a:lnTo>
                    <a:pt x="0" y="511856"/>
                  </a:lnTo>
                  <a:cubicBezTo>
                    <a:pt x="13089" y="655712"/>
                    <a:pt x="683259" y="777328"/>
                    <a:pt x="1617834" y="822303"/>
                  </a:cubicBezTo>
                  <a:close/>
                </a:path>
              </a:pathLst>
            </a:custGeom>
            <a:solidFill>
              <a:srgbClr val="EFB647"/>
            </a:solidFill>
          </p:spPr>
          <p:txBody>
            <a:bodyPr/>
            <a:lstStyle/>
            <a:p>
              <a:endParaRPr lang="en-US"/>
            </a:p>
          </p:txBody>
        </p:sp>
        <p:sp>
          <p:nvSpPr>
            <p:cNvPr id="5" name="TextBox 5"/>
            <p:cNvSpPr txBox="1"/>
            <p:nvPr/>
          </p:nvSpPr>
          <p:spPr>
            <a:xfrm>
              <a:off x="0" y="-38100"/>
              <a:ext cx="4850880" cy="752473"/>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475236" y="269296"/>
            <a:ext cx="2339668" cy="2374201"/>
          </a:xfrm>
          <a:custGeom>
            <a:avLst/>
            <a:gdLst/>
            <a:ahLst/>
            <a:cxnLst/>
            <a:rect l="l" t="t" r="r" b="b"/>
            <a:pathLst>
              <a:path w="2339668" h="2374201">
                <a:moveTo>
                  <a:pt x="0" y="0"/>
                </a:moveTo>
                <a:lnTo>
                  <a:pt x="2339668" y="0"/>
                </a:lnTo>
                <a:lnTo>
                  <a:pt x="2339668" y="2374201"/>
                </a:lnTo>
                <a:lnTo>
                  <a:pt x="0" y="237420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7" name="Freeform 7"/>
          <p:cNvSpPr/>
          <p:nvPr/>
        </p:nvSpPr>
        <p:spPr>
          <a:xfrm>
            <a:off x="1028700" y="269296"/>
            <a:ext cx="2339668" cy="2374201"/>
          </a:xfrm>
          <a:custGeom>
            <a:avLst/>
            <a:gdLst/>
            <a:ahLst/>
            <a:cxnLst/>
            <a:rect l="l" t="t" r="r" b="b"/>
            <a:pathLst>
              <a:path w="2339668" h="2374201">
                <a:moveTo>
                  <a:pt x="0" y="0"/>
                </a:moveTo>
                <a:lnTo>
                  <a:pt x="2339668" y="0"/>
                </a:lnTo>
                <a:lnTo>
                  <a:pt x="2339668" y="2374201"/>
                </a:lnTo>
                <a:lnTo>
                  <a:pt x="0" y="237420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8" name="Freeform 8"/>
          <p:cNvSpPr/>
          <p:nvPr/>
        </p:nvSpPr>
        <p:spPr>
          <a:xfrm>
            <a:off x="1190625" y="269296"/>
            <a:ext cx="2339668" cy="2374201"/>
          </a:xfrm>
          <a:custGeom>
            <a:avLst/>
            <a:gdLst/>
            <a:ahLst/>
            <a:cxnLst/>
            <a:rect l="l" t="t" r="r" b="b"/>
            <a:pathLst>
              <a:path w="2339668" h="2374201">
                <a:moveTo>
                  <a:pt x="0" y="0"/>
                </a:moveTo>
                <a:lnTo>
                  <a:pt x="2339668" y="0"/>
                </a:lnTo>
                <a:lnTo>
                  <a:pt x="2339668" y="2374201"/>
                </a:lnTo>
                <a:lnTo>
                  <a:pt x="0" y="237420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9" name="Freeform 9"/>
          <p:cNvSpPr/>
          <p:nvPr/>
        </p:nvSpPr>
        <p:spPr>
          <a:xfrm>
            <a:off x="8047432" y="4199589"/>
            <a:ext cx="10240568" cy="6087411"/>
          </a:xfrm>
          <a:custGeom>
            <a:avLst/>
            <a:gdLst/>
            <a:ahLst/>
            <a:cxnLst/>
            <a:rect l="l" t="t" r="r" b="b"/>
            <a:pathLst>
              <a:path w="10240568" h="6087411">
                <a:moveTo>
                  <a:pt x="0" y="0"/>
                </a:moveTo>
                <a:lnTo>
                  <a:pt x="10240568" y="0"/>
                </a:lnTo>
                <a:lnTo>
                  <a:pt x="10240568" y="6087411"/>
                </a:lnTo>
                <a:lnTo>
                  <a:pt x="0" y="6087411"/>
                </a:lnTo>
                <a:lnTo>
                  <a:pt x="0" y="0"/>
                </a:lnTo>
                <a:close/>
              </a:path>
            </a:pathLst>
          </a:custGeom>
          <a:blipFill>
            <a:blip r:embed="rId9"/>
            <a:stretch>
              <a:fillRect t="-116517"/>
            </a:stretch>
          </a:blipFill>
        </p:spPr>
        <p:txBody>
          <a:bodyPr/>
          <a:lstStyle/>
          <a:p>
            <a:endParaRPr lang="en-US"/>
          </a:p>
        </p:txBody>
      </p:sp>
      <p:sp>
        <p:nvSpPr>
          <p:cNvPr id="10" name="Freeform 10"/>
          <p:cNvSpPr/>
          <p:nvPr/>
        </p:nvSpPr>
        <p:spPr>
          <a:xfrm>
            <a:off x="5355254" y="3854392"/>
            <a:ext cx="2552872" cy="3519177"/>
          </a:xfrm>
          <a:custGeom>
            <a:avLst/>
            <a:gdLst/>
            <a:ahLst/>
            <a:cxnLst/>
            <a:rect l="l" t="t" r="r" b="b"/>
            <a:pathLst>
              <a:path w="2552872" h="3519177">
                <a:moveTo>
                  <a:pt x="0" y="0"/>
                </a:moveTo>
                <a:lnTo>
                  <a:pt x="2552872" y="0"/>
                </a:lnTo>
                <a:lnTo>
                  <a:pt x="2552872" y="3519177"/>
                </a:lnTo>
                <a:lnTo>
                  <a:pt x="0" y="3519177"/>
                </a:lnTo>
                <a:lnTo>
                  <a:pt x="0" y="0"/>
                </a:lnTo>
                <a:close/>
              </a:path>
            </a:pathLst>
          </a:custGeom>
          <a:blipFill>
            <a:blip r:embed="rId10"/>
            <a:stretch>
              <a:fillRect/>
            </a:stretch>
          </a:blipFill>
        </p:spPr>
        <p:txBody>
          <a:bodyPr/>
          <a:lstStyle/>
          <a:p>
            <a:endParaRPr lang="en-US"/>
          </a:p>
        </p:txBody>
      </p:sp>
      <p:sp>
        <p:nvSpPr>
          <p:cNvPr id="11" name="TextBox 11"/>
          <p:cNvSpPr txBox="1"/>
          <p:nvPr/>
        </p:nvSpPr>
        <p:spPr>
          <a:xfrm>
            <a:off x="1306558" y="740192"/>
            <a:ext cx="2061809" cy="1628477"/>
          </a:xfrm>
          <a:prstGeom prst="rect">
            <a:avLst/>
          </a:prstGeom>
        </p:spPr>
        <p:txBody>
          <a:bodyPr lIns="0" tIns="0" rIns="0" bIns="0" rtlCol="0" anchor="t">
            <a:spAutoFit/>
          </a:bodyPr>
          <a:lstStyle/>
          <a:p>
            <a:pPr algn="ctr">
              <a:lnSpc>
                <a:spcPts val="6571"/>
              </a:lnSpc>
            </a:pPr>
            <a:r>
              <a:rPr lang="en-US" sz="4693" b="1">
                <a:solidFill>
                  <a:srgbClr val="CC6242"/>
                </a:solidFill>
                <a:latin typeface="Arial" panose="020B0604020202020204" pitchFamily="34" charset="0"/>
                <a:cs typeface="Arial" panose="020B0604020202020204" pitchFamily="34" charset="0"/>
              </a:rPr>
              <a:t>Chủ đề</a:t>
            </a:r>
          </a:p>
          <a:p>
            <a:pPr algn="ctr">
              <a:lnSpc>
                <a:spcPts val="6571"/>
              </a:lnSpc>
            </a:pPr>
            <a:r>
              <a:rPr lang="en-US" sz="4693" b="1">
                <a:solidFill>
                  <a:srgbClr val="CC6242"/>
                </a:solidFill>
                <a:latin typeface="Arial" panose="020B0604020202020204" pitchFamily="34" charset="0"/>
                <a:cs typeface="Arial" panose="020B0604020202020204" pitchFamily="34" charset="0"/>
              </a:rPr>
              <a:t> 1</a:t>
            </a:r>
          </a:p>
        </p:txBody>
      </p:sp>
      <p:sp>
        <p:nvSpPr>
          <p:cNvPr id="19" name="Hộp Văn bản 18">
            <a:extLst>
              <a:ext uri="{FF2B5EF4-FFF2-40B4-BE49-F238E27FC236}">
                <a16:creationId xmlns:a16="http://schemas.microsoft.com/office/drawing/2014/main" id="{50DFED75-0E3C-5B35-47C6-0F7CA3F733F2}"/>
              </a:ext>
            </a:extLst>
          </p:cNvPr>
          <p:cNvSpPr txBox="1">
            <a:spLocks noChangeAspect="1"/>
          </p:cNvSpPr>
          <p:nvPr/>
        </p:nvSpPr>
        <p:spPr>
          <a:xfrm>
            <a:off x="4044879" y="239507"/>
            <a:ext cx="9062371" cy="2309765"/>
          </a:xfrm>
          <a:custGeom>
            <a:avLst/>
            <a:gdLst/>
            <a:ahLst/>
            <a:cxnLst/>
            <a:rect l="l" t="t" r="r" b="b"/>
            <a:pathLst>
              <a:path w="9062371" h="2309765">
                <a:moveTo>
                  <a:pt x="1537811" y="1661684"/>
                </a:moveTo>
                <a:lnTo>
                  <a:pt x="1444800" y="2019729"/>
                </a:lnTo>
                <a:lnTo>
                  <a:pt x="1633823" y="2019729"/>
                </a:lnTo>
                <a:close/>
                <a:moveTo>
                  <a:pt x="3543871" y="1598676"/>
                </a:moveTo>
                <a:lnTo>
                  <a:pt x="3833908" y="1598676"/>
                </a:lnTo>
                <a:cubicBezTo>
                  <a:pt x="3841242" y="1598676"/>
                  <a:pt x="3846576" y="1602010"/>
                  <a:pt x="3849909" y="1608677"/>
                </a:cubicBezTo>
                <a:cubicBezTo>
                  <a:pt x="3853243" y="1615345"/>
                  <a:pt x="3854910" y="1624012"/>
                  <a:pt x="3854910" y="1634680"/>
                </a:cubicBezTo>
                <a:cubicBezTo>
                  <a:pt x="3854910" y="1650016"/>
                  <a:pt x="3851576" y="1665684"/>
                  <a:pt x="3844909" y="1681686"/>
                </a:cubicBezTo>
                <a:cubicBezTo>
                  <a:pt x="3838242" y="1697688"/>
                  <a:pt x="3829907" y="1708023"/>
                  <a:pt x="3819906" y="1712690"/>
                </a:cubicBezTo>
                <a:cubicBezTo>
                  <a:pt x="3741229" y="1680686"/>
                  <a:pt x="3659219" y="1663684"/>
                  <a:pt x="3573875" y="1661684"/>
                </a:cubicBezTo>
                <a:lnTo>
                  <a:pt x="3573875" y="1898714"/>
                </a:lnTo>
                <a:lnTo>
                  <a:pt x="3790902" y="1898714"/>
                </a:lnTo>
                <a:cubicBezTo>
                  <a:pt x="3794236" y="1910715"/>
                  <a:pt x="3795903" y="1922050"/>
                  <a:pt x="3795903" y="1932718"/>
                </a:cubicBezTo>
                <a:cubicBezTo>
                  <a:pt x="3795903" y="1945386"/>
                  <a:pt x="3794236" y="1957721"/>
                  <a:pt x="3790902" y="1969722"/>
                </a:cubicBezTo>
                <a:lnTo>
                  <a:pt x="3574875" y="1969722"/>
                </a:lnTo>
                <a:lnTo>
                  <a:pt x="3574875" y="2232755"/>
                </a:lnTo>
                <a:cubicBezTo>
                  <a:pt x="3618881" y="2231422"/>
                  <a:pt x="3667553" y="2225254"/>
                  <a:pt x="3720893" y="2214253"/>
                </a:cubicBezTo>
                <a:cubicBezTo>
                  <a:pt x="3774234" y="2203252"/>
                  <a:pt x="3815239" y="2191417"/>
                  <a:pt x="3843909" y="2178748"/>
                </a:cubicBezTo>
                <a:cubicBezTo>
                  <a:pt x="3851910" y="2183416"/>
                  <a:pt x="3858077" y="2191750"/>
                  <a:pt x="3862411" y="2203752"/>
                </a:cubicBezTo>
                <a:cubicBezTo>
                  <a:pt x="3866745" y="2215753"/>
                  <a:pt x="3868912" y="2228421"/>
                  <a:pt x="3868912" y="2241756"/>
                </a:cubicBezTo>
                <a:cubicBezTo>
                  <a:pt x="3868912" y="2257092"/>
                  <a:pt x="3866245" y="2269927"/>
                  <a:pt x="3860911" y="2280261"/>
                </a:cubicBezTo>
                <a:cubicBezTo>
                  <a:pt x="3855577" y="2290596"/>
                  <a:pt x="3847576" y="2295763"/>
                  <a:pt x="3836908" y="2295763"/>
                </a:cubicBezTo>
                <a:lnTo>
                  <a:pt x="3518868" y="2295763"/>
                </a:lnTo>
                <a:cubicBezTo>
                  <a:pt x="3496865" y="2295763"/>
                  <a:pt x="3478863" y="2289762"/>
                  <a:pt x="3464861" y="2277761"/>
                </a:cubicBezTo>
                <a:cubicBezTo>
                  <a:pt x="3450860" y="2265759"/>
                  <a:pt x="3443859" y="2249424"/>
                  <a:pt x="3443859" y="2228755"/>
                </a:cubicBezTo>
                <a:lnTo>
                  <a:pt x="3443859" y="1757696"/>
                </a:lnTo>
                <a:cubicBezTo>
                  <a:pt x="3443859" y="1707023"/>
                  <a:pt x="3437525" y="1665018"/>
                  <a:pt x="3424856" y="1631680"/>
                </a:cubicBezTo>
                <a:cubicBezTo>
                  <a:pt x="3440858" y="1618345"/>
                  <a:pt x="3457027" y="1609511"/>
                  <a:pt x="3473362" y="1605177"/>
                </a:cubicBezTo>
                <a:cubicBezTo>
                  <a:pt x="3489698" y="1600843"/>
                  <a:pt x="3513201" y="1598676"/>
                  <a:pt x="3543871" y="1598676"/>
                </a:cubicBezTo>
                <a:close/>
                <a:moveTo>
                  <a:pt x="21003" y="1598676"/>
                </a:moveTo>
                <a:lnTo>
                  <a:pt x="507063" y="1598676"/>
                </a:lnTo>
                <a:cubicBezTo>
                  <a:pt x="513731" y="1598676"/>
                  <a:pt x="518898" y="1602010"/>
                  <a:pt x="522565" y="1608677"/>
                </a:cubicBezTo>
                <a:cubicBezTo>
                  <a:pt x="526233" y="1615345"/>
                  <a:pt x="528066" y="1624012"/>
                  <a:pt x="528066" y="1634680"/>
                </a:cubicBezTo>
                <a:cubicBezTo>
                  <a:pt x="528066" y="1650016"/>
                  <a:pt x="524732" y="1665684"/>
                  <a:pt x="518065" y="1681686"/>
                </a:cubicBezTo>
                <a:cubicBezTo>
                  <a:pt x="511397" y="1697688"/>
                  <a:pt x="502729" y="1708023"/>
                  <a:pt x="492061" y="1712690"/>
                </a:cubicBezTo>
                <a:cubicBezTo>
                  <a:pt x="429387" y="1682020"/>
                  <a:pt x="375047" y="1661684"/>
                  <a:pt x="329042" y="1651683"/>
                </a:cubicBezTo>
                <a:lnTo>
                  <a:pt x="330042" y="2154746"/>
                </a:lnTo>
                <a:cubicBezTo>
                  <a:pt x="330042" y="2207419"/>
                  <a:pt x="336376" y="2249424"/>
                  <a:pt x="349044" y="2280761"/>
                </a:cubicBezTo>
                <a:cubicBezTo>
                  <a:pt x="341043" y="2288096"/>
                  <a:pt x="330542" y="2294763"/>
                  <a:pt x="317540" y="2300764"/>
                </a:cubicBezTo>
                <a:cubicBezTo>
                  <a:pt x="304539" y="2306764"/>
                  <a:pt x="289703" y="2309765"/>
                  <a:pt x="273034" y="2309765"/>
                </a:cubicBezTo>
                <a:cubicBezTo>
                  <a:pt x="251031" y="2309765"/>
                  <a:pt x="233029" y="2303764"/>
                  <a:pt x="219027" y="2291763"/>
                </a:cubicBezTo>
                <a:cubicBezTo>
                  <a:pt x="205026" y="2279761"/>
                  <a:pt x="198025" y="2263426"/>
                  <a:pt x="198025" y="2242756"/>
                </a:cubicBezTo>
                <a:lnTo>
                  <a:pt x="198025" y="1651683"/>
                </a:lnTo>
                <a:cubicBezTo>
                  <a:pt x="154686" y="1661017"/>
                  <a:pt x="100346" y="1681353"/>
                  <a:pt x="35005" y="1712690"/>
                </a:cubicBezTo>
                <a:cubicBezTo>
                  <a:pt x="25003" y="1708023"/>
                  <a:pt x="16669" y="1697688"/>
                  <a:pt x="10002" y="1681686"/>
                </a:cubicBezTo>
                <a:cubicBezTo>
                  <a:pt x="3334" y="1665684"/>
                  <a:pt x="0" y="1650016"/>
                  <a:pt x="0" y="1634680"/>
                </a:cubicBezTo>
                <a:cubicBezTo>
                  <a:pt x="0" y="1624012"/>
                  <a:pt x="1667" y="1615345"/>
                  <a:pt x="5001" y="1608677"/>
                </a:cubicBezTo>
                <a:cubicBezTo>
                  <a:pt x="8335" y="1602010"/>
                  <a:pt x="13669" y="1598676"/>
                  <a:pt x="21003" y="1598676"/>
                </a:cubicBezTo>
                <a:close/>
                <a:moveTo>
                  <a:pt x="2866310" y="1588675"/>
                </a:moveTo>
                <a:cubicBezTo>
                  <a:pt x="2890313" y="1588675"/>
                  <a:pt x="2908649" y="1594675"/>
                  <a:pt x="2921317" y="1606677"/>
                </a:cubicBezTo>
                <a:cubicBezTo>
                  <a:pt x="2933986" y="1618679"/>
                  <a:pt x="2945987" y="1637014"/>
                  <a:pt x="2957322" y="1661684"/>
                </a:cubicBezTo>
                <a:lnTo>
                  <a:pt x="3090338" y="1947720"/>
                </a:lnTo>
                <a:lnTo>
                  <a:pt x="3211354" y="1679686"/>
                </a:lnTo>
                <a:cubicBezTo>
                  <a:pt x="3218688" y="1664351"/>
                  <a:pt x="3222355" y="1650016"/>
                  <a:pt x="3222355" y="1636681"/>
                </a:cubicBezTo>
                <a:cubicBezTo>
                  <a:pt x="3222355" y="1630013"/>
                  <a:pt x="3221188" y="1623512"/>
                  <a:pt x="3218854" y="1617178"/>
                </a:cubicBezTo>
                <a:cubicBezTo>
                  <a:pt x="3216521" y="1610844"/>
                  <a:pt x="3213354" y="1605677"/>
                  <a:pt x="3209353" y="1601676"/>
                </a:cubicBezTo>
                <a:cubicBezTo>
                  <a:pt x="3230023" y="1593009"/>
                  <a:pt x="3254692" y="1588675"/>
                  <a:pt x="3283363" y="1588675"/>
                </a:cubicBezTo>
                <a:cubicBezTo>
                  <a:pt x="3303365" y="1588675"/>
                  <a:pt x="3318367" y="1593842"/>
                  <a:pt x="3328368" y="1604177"/>
                </a:cubicBezTo>
                <a:cubicBezTo>
                  <a:pt x="3338369" y="1614511"/>
                  <a:pt x="3343703" y="1628013"/>
                  <a:pt x="3344370" y="1644682"/>
                </a:cubicBezTo>
                <a:cubicBezTo>
                  <a:pt x="3344370" y="1654683"/>
                  <a:pt x="3341536" y="1666851"/>
                  <a:pt x="3335869" y="1681186"/>
                </a:cubicBezTo>
                <a:cubicBezTo>
                  <a:pt x="3330202" y="1695521"/>
                  <a:pt x="3322701" y="1710023"/>
                  <a:pt x="3313366" y="1724692"/>
                </a:cubicBezTo>
                <a:lnTo>
                  <a:pt x="3130343" y="2033730"/>
                </a:lnTo>
                <a:lnTo>
                  <a:pt x="3130343" y="2154746"/>
                </a:lnTo>
                <a:cubicBezTo>
                  <a:pt x="3130343" y="2205418"/>
                  <a:pt x="3136677" y="2247424"/>
                  <a:pt x="3149346" y="2280761"/>
                </a:cubicBezTo>
                <a:cubicBezTo>
                  <a:pt x="3142012" y="2288096"/>
                  <a:pt x="3131677" y="2294763"/>
                  <a:pt x="3118342" y="2300764"/>
                </a:cubicBezTo>
                <a:cubicBezTo>
                  <a:pt x="3105007" y="2306764"/>
                  <a:pt x="3090338" y="2309765"/>
                  <a:pt x="3074336" y="2309765"/>
                </a:cubicBezTo>
                <a:cubicBezTo>
                  <a:pt x="3052334" y="2309765"/>
                  <a:pt x="3034331" y="2303764"/>
                  <a:pt x="3020330" y="2291763"/>
                </a:cubicBezTo>
                <a:cubicBezTo>
                  <a:pt x="3006328" y="2279761"/>
                  <a:pt x="2999327" y="2263426"/>
                  <a:pt x="2999327" y="2242756"/>
                </a:cubicBezTo>
                <a:lnTo>
                  <a:pt x="2999327" y="2033730"/>
                </a:lnTo>
                <a:cubicBezTo>
                  <a:pt x="2991993" y="2024396"/>
                  <a:pt x="2984658" y="2012061"/>
                  <a:pt x="2977324" y="1996726"/>
                </a:cubicBezTo>
                <a:lnTo>
                  <a:pt x="2822305" y="1695688"/>
                </a:lnTo>
                <a:cubicBezTo>
                  <a:pt x="2807636" y="1668351"/>
                  <a:pt x="2791301" y="1646015"/>
                  <a:pt x="2773299" y="1628680"/>
                </a:cubicBezTo>
                <a:cubicBezTo>
                  <a:pt x="2783300" y="1618679"/>
                  <a:pt x="2796302" y="1609511"/>
                  <a:pt x="2812304" y="1601176"/>
                </a:cubicBezTo>
                <a:cubicBezTo>
                  <a:pt x="2828306" y="1592842"/>
                  <a:pt x="2846308" y="1588675"/>
                  <a:pt x="2866310" y="1588675"/>
                </a:cubicBezTo>
                <a:close/>
                <a:moveTo>
                  <a:pt x="1991916" y="1586674"/>
                </a:moveTo>
                <a:cubicBezTo>
                  <a:pt x="2008585" y="1586674"/>
                  <a:pt x="2018919" y="1588675"/>
                  <a:pt x="2022919" y="1592675"/>
                </a:cubicBezTo>
                <a:cubicBezTo>
                  <a:pt x="2039588" y="1616678"/>
                  <a:pt x="2087261" y="1681019"/>
                  <a:pt x="2165937" y="1785699"/>
                </a:cubicBezTo>
                <a:cubicBezTo>
                  <a:pt x="2237280" y="1881045"/>
                  <a:pt x="2290786" y="1953720"/>
                  <a:pt x="2326457" y="2003727"/>
                </a:cubicBezTo>
                <a:cubicBezTo>
                  <a:pt x="2362128" y="2053733"/>
                  <a:pt x="2387298" y="2094738"/>
                  <a:pt x="2401967" y="2126742"/>
                </a:cubicBezTo>
                <a:lnTo>
                  <a:pt x="2368963" y="1677686"/>
                </a:lnTo>
                <a:lnTo>
                  <a:pt x="2367962" y="1663684"/>
                </a:lnTo>
                <a:cubicBezTo>
                  <a:pt x="2367962" y="1641681"/>
                  <a:pt x="2373130" y="1624012"/>
                  <a:pt x="2383464" y="1610677"/>
                </a:cubicBezTo>
                <a:cubicBezTo>
                  <a:pt x="2393799" y="1597342"/>
                  <a:pt x="2408968" y="1589675"/>
                  <a:pt x="2428970" y="1587675"/>
                </a:cubicBezTo>
                <a:cubicBezTo>
                  <a:pt x="2450306" y="1586341"/>
                  <a:pt x="2468309" y="1590675"/>
                  <a:pt x="2482978" y="1600676"/>
                </a:cubicBezTo>
                <a:cubicBezTo>
                  <a:pt x="2474310" y="1626679"/>
                  <a:pt x="2469976" y="1667685"/>
                  <a:pt x="2469976" y="1723692"/>
                </a:cubicBezTo>
                <a:lnTo>
                  <a:pt x="2468976" y="2156746"/>
                </a:lnTo>
                <a:cubicBezTo>
                  <a:pt x="2468976" y="2216086"/>
                  <a:pt x="2470976" y="2261426"/>
                  <a:pt x="2474977" y="2292763"/>
                </a:cubicBezTo>
                <a:cubicBezTo>
                  <a:pt x="2470309" y="2297430"/>
                  <a:pt x="2462475" y="2301264"/>
                  <a:pt x="2451473" y="2304264"/>
                </a:cubicBezTo>
                <a:cubicBezTo>
                  <a:pt x="2440472" y="2307265"/>
                  <a:pt x="2428970" y="2308765"/>
                  <a:pt x="2416969" y="2308765"/>
                </a:cubicBezTo>
                <a:cubicBezTo>
                  <a:pt x="2402967" y="2308765"/>
                  <a:pt x="2392966" y="2307098"/>
                  <a:pt x="2386965" y="2303764"/>
                </a:cubicBezTo>
                <a:cubicBezTo>
                  <a:pt x="2207609" y="2093738"/>
                  <a:pt x="2082260" y="1922050"/>
                  <a:pt x="2010918" y="1788700"/>
                </a:cubicBezTo>
                <a:lnTo>
                  <a:pt x="2038921" y="2234756"/>
                </a:lnTo>
                <a:cubicBezTo>
                  <a:pt x="2040922" y="2256092"/>
                  <a:pt x="2034921" y="2273927"/>
                  <a:pt x="2020920" y="2288262"/>
                </a:cubicBezTo>
                <a:cubicBezTo>
                  <a:pt x="2006918" y="2302597"/>
                  <a:pt x="1991249" y="2309765"/>
                  <a:pt x="1973914" y="2309765"/>
                </a:cubicBezTo>
                <a:cubicBezTo>
                  <a:pt x="1953244" y="2309765"/>
                  <a:pt x="1935242" y="2304098"/>
                  <a:pt x="1919907" y="2292763"/>
                </a:cubicBezTo>
                <a:cubicBezTo>
                  <a:pt x="1932575" y="2258759"/>
                  <a:pt x="1938909" y="2212753"/>
                  <a:pt x="1938909" y="2154746"/>
                </a:cubicBezTo>
                <a:lnTo>
                  <a:pt x="1938909" y="1740694"/>
                </a:lnTo>
                <a:cubicBezTo>
                  <a:pt x="1938909" y="1685354"/>
                  <a:pt x="1936575" y="1639348"/>
                  <a:pt x="1931908" y="1602676"/>
                </a:cubicBezTo>
                <a:cubicBezTo>
                  <a:pt x="1935908" y="1597342"/>
                  <a:pt x="1943743" y="1593342"/>
                  <a:pt x="1955411" y="1590675"/>
                </a:cubicBezTo>
                <a:cubicBezTo>
                  <a:pt x="1967079" y="1588008"/>
                  <a:pt x="1979248" y="1586674"/>
                  <a:pt x="1991916" y="1586674"/>
                </a:cubicBezTo>
                <a:close/>
                <a:moveTo>
                  <a:pt x="4049315" y="1585674"/>
                </a:moveTo>
                <a:cubicBezTo>
                  <a:pt x="4070651" y="1585674"/>
                  <a:pt x="4088320" y="1591675"/>
                  <a:pt x="4102322" y="1603677"/>
                </a:cubicBezTo>
                <a:cubicBezTo>
                  <a:pt x="4116324" y="1615678"/>
                  <a:pt x="4123325" y="1632013"/>
                  <a:pt x="4123325" y="1652683"/>
                </a:cubicBezTo>
                <a:lnTo>
                  <a:pt x="4123325" y="1995726"/>
                </a:lnTo>
                <a:cubicBezTo>
                  <a:pt x="4123325" y="2089737"/>
                  <a:pt x="4133326" y="2157913"/>
                  <a:pt x="4153328" y="2200251"/>
                </a:cubicBezTo>
                <a:cubicBezTo>
                  <a:pt x="4173331" y="2242590"/>
                  <a:pt x="4205002" y="2263759"/>
                  <a:pt x="4248340" y="2263759"/>
                </a:cubicBezTo>
                <a:cubicBezTo>
                  <a:pt x="4293680" y="2263759"/>
                  <a:pt x="4327017" y="2241423"/>
                  <a:pt x="4348352" y="2196751"/>
                </a:cubicBezTo>
                <a:cubicBezTo>
                  <a:pt x="4369689" y="2152078"/>
                  <a:pt x="4380356" y="2085070"/>
                  <a:pt x="4380356" y="1995726"/>
                </a:cubicBezTo>
                <a:lnTo>
                  <a:pt x="4380356" y="1740694"/>
                </a:lnTo>
                <a:cubicBezTo>
                  <a:pt x="4380356" y="1690021"/>
                  <a:pt x="4374022" y="1648015"/>
                  <a:pt x="4361354" y="1614678"/>
                </a:cubicBezTo>
                <a:cubicBezTo>
                  <a:pt x="4369355" y="1607344"/>
                  <a:pt x="4379690" y="1600676"/>
                  <a:pt x="4392358" y="1594675"/>
                </a:cubicBezTo>
                <a:cubicBezTo>
                  <a:pt x="4405026" y="1588675"/>
                  <a:pt x="4419362" y="1585674"/>
                  <a:pt x="4435364" y="1585674"/>
                </a:cubicBezTo>
                <a:cubicBezTo>
                  <a:pt x="4456700" y="1585674"/>
                  <a:pt x="4474535" y="1591675"/>
                  <a:pt x="4488870" y="1603677"/>
                </a:cubicBezTo>
                <a:cubicBezTo>
                  <a:pt x="4503206" y="1615678"/>
                  <a:pt x="4510373" y="1632013"/>
                  <a:pt x="4510373" y="1652683"/>
                </a:cubicBezTo>
                <a:lnTo>
                  <a:pt x="4510373" y="1988725"/>
                </a:lnTo>
                <a:cubicBezTo>
                  <a:pt x="4510373" y="2095405"/>
                  <a:pt x="4488370" y="2175582"/>
                  <a:pt x="4444364" y="2229255"/>
                </a:cubicBezTo>
                <a:cubicBezTo>
                  <a:pt x="4400359" y="2282928"/>
                  <a:pt x="4335018" y="2309765"/>
                  <a:pt x="4248340" y="2309765"/>
                </a:cubicBezTo>
                <a:cubicBezTo>
                  <a:pt x="4162996" y="2309765"/>
                  <a:pt x="4099155" y="2283762"/>
                  <a:pt x="4056816" y="2231755"/>
                </a:cubicBezTo>
                <a:cubicBezTo>
                  <a:pt x="4014478" y="2179749"/>
                  <a:pt x="3993309" y="2098739"/>
                  <a:pt x="3993309" y="1988725"/>
                </a:cubicBezTo>
                <a:lnTo>
                  <a:pt x="3993309" y="1740694"/>
                </a:lnTo>
                <a:cubicBezTo>
                  <a:pt x="3993309" y="1690021"/>
                  <a:pt x="3986974" y="1648015"/>
                  <a:pt x="3974306" y="1614678"/>
                </a:cubicBezTo>
                <a:cubicBezTo>
                  <a:pt x="3981640" y="1607344"/>
                  <a:pt x="3991808" y="1600676"/>
                  <a:pt x="4004810" y="1594675"/>
                </a:cubicBezTo>
                <a:cubicBezTo>
                  <a:pt x="4017811" y="1588675"/>
                  <a:pt x="4032647" y="1585674"/>
                  <a:pt x="4049315" y="1585674"/>
                </a:cubicBezTo>
                <a:close/>
                <a:moveTo>
                  <a:pt x="680466" y="1585674"/>
                </a:moveTo>
                <a:cubicBezTo>
                  <a:pt x="702469" y="1585674"/>
                  <a:pt x="720472" y="1591675"/>
                  <a:pt x="734473" y="1603677"/>
                </a:cubicBezTo>
                <a:cubicBezTo>
                  <a:pt x="748474" y="1615678"/>
                  <a:pt x="755475" y="1632013"/>
                  <a:pt x="755475" y="1652683"/>
                </a:cubicBezTo>
                <a:lnTo>
                  <a:pt x="755475" y="1896713"/>
                </a:lnTo>
                <a:lnTo>
                  <a:pt x="1021509" y="1896713"/>
                </a:lnTo>
                <a:lnTo>
                  <a:pt x="1021509" y="1740694"/>
                </a:lnTo>
                <a:cubicBezTo>
                  <a:pt x="1021509" y="1690021"/>
                  <a:pt x="1015174" y="1648015"/>
                  <a:pt x="1002506" y="1614678"/>
                </a:cubicBezTo>
                <a:cubicBezTo>
                  <a:pt x="1009840" y="1607344"/>
                  <a:pt x="1020008" y="1600676"/>
                  <a:pt x="1033010" y="1594675"/>
                </a:cubicBezTo>
                <a:cubicBezTo>
                  <a:pt x="1046012" y="1588675"/>
                  <a:pt x="1060847" y="1585674"/>
                  <a:pt x="1077516" y="1585674"/>
                </a:cubicBezTo>
                <a:cubicBezTo>
                  <a:pt x="1098852" y="1585674"/>
                  <a:pt x="1116687" y="1591675"/>
                  <a:pt x="1131022" y="1603677"/>
                </a:cubicBezTo>
                <a:cubicBezTo>
                  <a:pt x="1145357" y="1615678"/>
                  <a:pt x="1152525" y="1632013"/>
                  <a:pt x="1152525" y="1652683"/>
                </a:cubicBezTo>
                <a:lnTo>
                  <a:pt x="1152525" y="2154746"/>
                </a:lnTo>
                <a:cubicBezTo>
                  <a:pt x="1152525" y="2207419"/>
                  <a:pt x="1158859" y="2249424"/>
                  <a:pt x="1171527" y="2280761"/>
                </a:cubicBezTo>
                <a:cubicBezTo>
                  <a:pt x="1164193" y="2288096"/>
                  <a:pt x="1154025" y="2294763"/>
                  <a:pt x="1141023" y="2300764"/>
                </a:cubicBezTo>
                <a:cubicBezTo>
                  <a:pt x="1128022" y="2306764"/>
                  <a:pt x="1113187" y="2309765"/>
                  <a:pt x="1096518" y="2309765"/>
                </a:cubicBezTo>
                <a:cubicBezTo>
                  <a:pt x="1074515" y="2309765"/>
                  <a:pt x="1056513" y="2303764"/>
                  <a:pt x="1042511" y="2291763"/>
                </a:cubicBezTo>
                <a:cubicBezTo>
                  <a:pt x="1028509" y="2279761"/>
                  <a:pt x="1021509" y="2263426"/>
                  <a:pt x="1021509" y="2242756"/>
                </a:cubicBezTo>
                <a:lnTo>
                  <a:pt x="1021509" y="1966722"/>
                </a:lnTo>
                <a:lnTo>
                  <a:pt x="755475" y="1966722"/>
                </a:lnTo>
                <a:lnTo>
                  <a:pt x="755475" y="2154746"/>
                </a:lnTo>
                <a:cubicBezTo>
                  <a:pt x="755475" y="2207419"/>
                  <a:pt x="761809" y="2249424"/>
                  <a:pt x="774478" y="2280761"/>
                </a:cubicBezTo>
                <a:cubicBezTo>
                  <a:pt x="767143" y="2288096"/>
                  <a:pt x="756975" y="2294763"/>
                  <a:pt x="743974" y="2300764"/>
                </a:cubicBezTo>
                <a:cubicBezTo>
                  <a:pt x="730973" y="2306764"/>
                  <a:pt x="716138" y="2309765"/>
                  <a:pt x="699469" y="2309765"/>
                </a:cubicBezTo>
                <a:cubicBezTo>
                  <a:pt x="677466" y="2309765"/>
                  <a:pt x="659463" y="2303764"/>
                  <a:pt x="645462" y="2291763"/>
                </a:cubicBezTo>
                <a:cubicBezTo>
                  <a:pt x="631460" y="2279761"/>
                  <a:pt x="624459" y="2263426"/>
                  <a:pt x="624459" y="2242756"/>
                </a:cubicBezTo>
                <a:lnTo>
                  <a:pt x="624459" y="1740694"/>
                </a:lnTo>
                <a:cubicBezTo>
                  <a:pt x="624459" y="1690021"/>
                  <a:pt x="618125" y="1648015"/>
                  <a:pt x="605457" y="1614678"/>
                </a:cubicBezTo>
                <a:cubicBezTo>
                  <a:pt x="612791" y="1607344"/>
                  <a:pt x="622959" y="1600676"/>
                  <a:pt x="635960" y="1594675"/>
                </a:cubicBezTo>
                <a:cubicBezTo>
                  <a:pt x="648962" y="1588675"/>
                  <a:pt x="663797" y="1585674"/>
                  <a:pt x="680466" y="1585674"/>
                </a:cubicBezTo>
                <a:close/>
                <a:moveTo>
                  <a:pt x="1572816" y="1583674"/>
                </a:moveTo>
                <a:cubicBezTo>
                  <a:pt x="1612821" y="1583674"/>
                  <a:pt x="1636490" y="1598009"/>
                  <a:pt x="1643824" y="1626679"/>
                </a:cubicBezTo>
                <a:lnTo>
                  <a:pt x="1821847" y="2217753"/>
                </a:lnTo>
                <a:cubicBezTo>
                  <a:pt x="1829848" y="2245090"/>
                  <a:pt x="1840516" y="2265759"/>
                  <a:pt x="1853851" y="2279761"/>
                </a:cubicBezTo>
                <a:cubicBezTo>
                  <a:pt x="1836516" y="2299764"/>
                  <a:pt x="1810846" y="2309765"/>
                  <a:pt x="1776841" y="2309765"/>
                </a:cubicBezTo>
                <a:cubicBezTo>
                  <a:pt x="1756172" y="2309765"/>
                  <a:pt x="1738669" y="2305431"/>
                  <a:pt x="1724334" y="2296763"/>
                </a:cubicBezTo>
                <a:cubicBezTo>
                  <a:pt x="1709999" y="2288096"/>
                  <a:pt x="1701165" y="2275427"/>
                  <a:pt x="1697831" y="2258759"/>
                </a:cubicBezTo>
                <a:lnTo>
                  <a:pt x="1652826" y="2090738"/>
                </a:lnTo>
                <a:lnTo>
                  <a:pt x="1426797" y="2090738"/>
                </a:lnTo>
                <a:lnTo>
                  <a:pt x="1393793" y="2219754"/>
                </a:lnTo>
                <a:cubicBezTo>
                  <a:pt x="1389126" y="2237089"/>
                  <a:pt x="1386792" y="2251758"/>
                  <a:pt x="1386792" y="2263759"/>
                </a:cubicBezTo>
                <a:cubicBezTo>
                  <a:pt x="1386792" y="2277761"/>
                  <a:pt x="1390459" y="2288429"/>
                  <a:pt x="1397794" y="2295763"/>
                </a:cubicBezTo>
                <a:cubicBezTo>
                  <a:pt x="1385125" y="2300430"/>
                  <a:pt x="1373625" y="2303931"/>
                  <a:pt x="1363290" y="2306264"/>
                </a:cubicBezTo>
                <a:cubicBezTo>
                  <a:pt x="1352955" y="2308598"/>
                  <a:pt x="1340454" y="2309765"/>
                  <a:pt x="1325785" y="2309765"/>
                </a:cubicBezTo>
                <a:cubicBezTo>
                  <a:pt x="1300448" y="2309765"/>
                  <a:pt x="1281946" y="2305431"/>
                  <a:pt x="1270278" y="2296763"/>
                </a:cubicBezTo>
                <a:cubicBezTo>
                  <a:pt x="1258610" y="2288096"/>
                  <a:pt x="1252775" y="2274094"/>
                  <a:pt x="1252775" y="2254758"/>
                </a:cubicBezTo>
                <a:cubicBezTo>
                  <a:pt x="1252775" y="2238756"/>
                  <a:pt x="1257109" y="2216086"/>
                  <a:pt x="1265777" y="2186749"/>
                </a:cubicBezTo>
                <a:lnTo>
                  <a:pt x="1462802" y="1601676"/>
                </a:lnTo>
                <a:cubicBezTo>
                  <a:pt x="1499473" y="1589675"/>
                  <a:pt x="1536144" y="1583674"/>
                  <a:pt x="1572816" y="1583674"/>
                </a:cubicBezTo>
                <a:close/>
                <a:moveTo>
                  <a:pt x="3633883" y="1394650"/>
                </a:moveTo>
                <a:cubicBezTo>
                  <a:pt x="3649884" y="1394650"/>
                  <a:pt x="3661219" y="1396317"/>
                  <a:pt x="3667887" y="1399651"/>
                </a:cubicBezTo>
                <a:lnTo>
                  <a:pt x="3804904" y="1530667"/>
                </a:lnTo>
                <a:cubicBezTo>
                  <a:pt x="3804904" y="1534001"/>
                  <a:pt x="3802070" y="1539002"/>
                  <a:pt x="3796403" y="1545669"/>
                </a:cubicBezTo>
                <a:cubicBezTo>
                  <a:pt x="3790735" y="1552337"/>
                  <a:pt x="3785568" y="1556671"/>
                  <a:pt x="3780901" y="1558671"/>
                </a:cubicBezTo>
                <a:lnTo>
                  <a:pt x="3634882" y="1479661"/>
                </a:lnTo>
                <a:lnTo>
                  <a:pt x="3487864" y="1558671"/>
                </a:lnTo>
                <a:cubicBezTo>
                  <a:pt x="3483864" y="1556671"/>
                  <a:pt x="3479030" y="1552337"/>
                  <a:pt x="3473362" y="1545669"/>
                </a:cubicBezTo>
                <a:cubicBezTo>
                  <a:pt x="3467695" y="1539002"/>
                  <a:pt x="3464528" y="1534001"/>
                  <a:pt x="3463861" y="1530667"/>
                </a:cubicBezTo>
                <a:lnTo>
                  <a:pt x="3600878" y="1399651"/>
                </a:lnTo>
                <a:cubicBezTo>
                  <a:pt x="3607546" y="1396317"/>
                  <a:pt x="3618547" y="1394650"/>
                  <a:pt x="3633883" y="1394650"/>
                </a:cubicBezTo>
                <a:close/>
                <a:moveTo>
                  <a:pt x="1546812" y="1394650"/>
                </a:moveTo>
                <a:cubicBezTo>
                  <a:pt x="1562815" y="1394650"/>
                  <a:pt x="1574150" y="1396317"/>
                  <a:pt x="1580817" y="1399651"/>
                </a:cubicBezTo>
                <a:lnTo>
                  <a:pt x="1717834" y="1530667"/>
                </a:lnTo>
                <a:cubicBezTo>
                  <a:pt x="1717834" y="1534001"/>
                  <a:pt x="1715000" y="1539002"/>
                  <a:pt x="1709332" y="1545669"/>
                </a:cubicBezTo>
                <a:cubicBezTo>
                  <a:pt x="1703665" y="1552337"/>
                  <a:pt x="1698498" y="1556671"/>
                  <a:pt x="1693830" y="1558671"/>
                </a:cubicBezTo>
                <a:lnTo>
                  <a:pt x="1547812" y="1479661"/>
                </a:lnTo>
                <a:lnTo>
                  <a:pt x="1400794" y="1558671"/>
                </a:lnTo>
                <a:cubicBezTo>
                  <a:pt x="1396794" y="1556671"/>
                  <a:pt x="1391960" y="1552337"/>
                  <a:pt x="1386292" y="1545669"/>
                </a:cubicBezTo>
                <a:cubicBezTo>
                  <a:pt x="1380625" y="1539002"/>
                  <a:pt x="1377459" y="1534001"/>
                  <a:pt x="1376792" y="1530667"/>
                </a:cubicBezTo>
                <a:lnTo>
                  <a:pt x="1513808" y="1399651"/>
                </a:lnTo>
                <a:cubicBezTo>
                  <a:pt x="1520476" y="1396317"/>
                  <a:pt x="1531477" y="1394650"/>
                  <a:pt x="1546812" y="1394650"/>
                </a:cubicBezTo>
                <a:close/>
                <a:moveTo>
                  <a:pt x="8149590" y="950119"/>
                </a:moveTo>
                <a:cubicBezTo>
                  <a:pt x="8168259" y="950119"/>
                  <a:pt x="8184094" y="956786"/>
                  <a:pt x="8197096" y="970121"/>
                </a:cubicBezTo>
                <a:cubicBezTo>
                  <a:pt x="8210097" y="983456"/>
                  <a:pt x="8216598" y="999458"/>
                  <a:pt x="8216598" y="1018127"/>
                </a:cubicBezTo>
                <a:cubicBezTo>
                  <a:pt x="8216598" y="1036796"/>
                  <a:pt x="8210097" y="1052632"/>
                  <a:pt x="8197096" y="1065633"/>
                </a:cubicBezTo>
                <a:cubicBezTo>
                  <a:pt x="8184094" y="1078635"/>
                  <a:pt x="8168259" y="1085136"/>
                  <a:pt x="8149590" y="1085136"/>
                </a:cubicBezTo>
                <a:cubicBezTo>
                  <a:pt x="8130920" y="1085136"/>
                  <a:pt x="8114918" y="1078635"/>
                  <a:pt x="8101584" y="1065633"/>
                </a:cubicBezTo>
                <a:cubicBezTo>
                  <a:pt x="8088249" y="1052632"/>
                  <a:pt x="8081581" y="1036796"/>
                  <a:pt x="8081581" y="1018127"/>
                </a:cubicBezTo>
                <a:cubicBezTo>
                  <a:pt x="8081581" y="999458"/>
                  <a:pt x="8088082" y="983456"/>
                  <a:pt x="8101084" y="970121"/>
                </a:cubicBezTo>
                <a:cubicBezTo>
                  <a:pt x="8114085" y="956786"/>
                  <a:pt x="8130254" y="950119"/>
                  <a:pt x="8149590" y="950119"/>
                </a:cubicBezTo>
                <a:close/>
                <a:moveTo>
                  <a:pt x="2509361" y="271034"/>
                </a:moveTo>
                <a:lnTo>
                  <a:pt x="2416350" y="629079"/>
                </a:lnTo>
                <a:lnTo>
                  <a:pt x="2605373" y="629079"/>
                </a:lnTo>
                <a:close/>
                <a:moveTo>
                  <a:pt x="8148590" y="239030"/>
                </a:moveTo>
                <a:cubicBezTo>
                  <a:pt x="8100584" y="239030"/>
                  <a:pt x="8065412" y="264366"/>
                  <a:pt x="8043076" y="315039"/>
                </a:cubicBezTo>
                <a:cubicBezTo>
                  <a:pt x="8020740" y="365712"/>
                  <a:pt x="8009572" y="446056"/>
                  <a:pt x="8009572" y="556069"/>
                </a:cubicBezTo>
                <a:cubicBezTo>
                  <a:pt x="8009572" y="666083"/>
                  <a:pt x="8020740" y="746427"/>
                  <a:pt x="8043076" y="797100"/>
                </a:cubicBezTo>
                <a:cubicBezTo>
                  <a:pt x="8065412" y="847773"/>
                  <a:pt x="8100584" y="873109"/>
                  <a:pt x="8148590" y="873109"/>
                </a:cubicBezTo>
                <a:cubicBezTo>
                  <a:pt x="8196595" y="873109"/>
                  <a:pt x="8231600" y="847939"/>
                  <a:pt x="8253602" y="797600"/>
                </a:cubicBezTo>
                <a:cubicBezTo>
                  <a:pt x="8275606" y="747260"/>
                  <a:pt x="8286606" y="666750"/>
                  <a:pt x="8286606" y="556069"/>
                </a:cubicBezTo>
                <a:cubicBezTo>
                  <a:pt x="8286606" y="445389"/>
                  <a:pt x="8275606" y="364879"/>
                  <a:pt x="8253602" y="314539"/>
                </a:cubicBezTo>
                <a:cubicBezTo>
                  <a:pt x="8231600" y="264200"/>
                  <a:pt x="8196595" y="239030"/>
                  <a:pt x="8148590" y="239030"/>
                </a:cubicBezTo>
                <a:close/>
                <a:moveTo>
                  <a:pt x="5233940" y="239030"/>
                </a:moveTo>
                <a:cubicBezTo>
                  <a:pt x="5185934" y="239030"/>
                  <a:pt x="5150762" y="264366"/>
                  <a:pt x="5128426" y="315039"/>
                </a:cubicBezTo>
                <a:cubicBezTo>
                  <a:pt x="5106090" y="365712"/>
                  <a:pt x="5094922" y="446056"/>
                  <a:pt x="5094922" y="556069"/>
                </a:cubicBezTo>
                <a:cubicBezTo>
                  <a:pt x="5094922" y="666083"/>
                  <a:pt x="5106090" y="746427"/>
                  <a:pt x="5128426" y="797100"/>
                </a:cubicBezTo>
                <a:cubicBezTo>
                  <a:pt x="5150762" y="847773"/>
                  <a:pt x="5185934" y="873109"/>
                  <a:pt x="5233940" y="873109"/>
                </a:cubicBezTo>
                <a:cubicBezTo>
                  <a:pt x="5281945" y="873109"/>
                  <a:pt x="5316950" y="847939"/>
                  <a:pt x="5338952" y="797600"/>
                </a:cubicBezTo>
                <a:cubicBezTo>
                  <a:pt x="5360956" y="747260"/>
                  <a:pt x="5371956" y="666750"/>
                  <a:pt x="5371956" y="556069"/>
                </a:cubicBezTo>
                <a:cubicBezTo>
                  <a:pt x="5371956" y="445389"/>
                  <a:pt x="5360956" y="364879"/>
                  <a:pt x="5338952" y="314539"/>
                </a:cubicBezTo>
                <a:cubicBezTo>
                  <a:pt x="5316950" y="264200"/>
                  <a:pt x="5281945" y="239030"/>
                  <a:pt x="5233940" y="239030"/>
                </a:cubicBezTo>
                <a:close/>
                <a:moveTo>
                  <a:pt x="3858006" y="239030"/>
                </a:moveTo>
                <a:cubicBezTo>
                  <a:pt x="3836003" y="239030"/>
                  <a:pt x="3821001" y="239697"/>
                  <a:pt x="3813001" y="241030"/>
                </a:cubicBezTo>
                <a:lnTo>
                  <a:pt x="3813001" y="549069"/>
                </a:lnTo>
                <a:cubicBezTo>
                  <a:pt x="3831669" y="550402"/>
                  <a:pt x="3846338" y="550736"/>
                  <a:pt x="3857006" y="550069"/>
                </a:cubicBezTo>
                <a:cubicBezTo>
                  <a:pt x="3902345" y="548735"/>
                  <a:pt x="3937016" y="532733"/>
                  <a:pt x="3961019" y="502063"/>
                </a:cubicBezTo>
                <a:cubicBezTo>
                  <a:pt x="3985022" y="471392"/>
                  <a:pt x="3997023" y="432387"/>
                  <a:pt x="3997023" y="385048"/>
                </a:cubicBezTo>
                <a:cubicBezTo>
                  <a:pt x="3997023" y="339709"/>
                  <a:pt x="3986022" y="304038"/>
                  <a:pt x="3964019" y="278035"/>
                </a:cubicBezTo>
                <a:cubicBezTo>
                  <a:pt x="3942017" y="252031"/>
                  <a:pt x="3906679" y="239030"/>
                  <a:pt x="3858006" y="239030"/>
                </a:cubicBezTo>
                <a:close/>
                <a:moveTo>
                  <a:pt x="3078527" y="208026"/>
                </a:moveTo>
                <a:lnTo>
                  <a:pt x="3564588" y="208026"/>
                </a:lnTo>
                <a:cubicBezTo>
                  <a:pt x="3571256" y="208026"/>
                  <a:pt x="3576423" y="211360"/>
                  <a:pt x="3580090" y="218027"/>
                </a:cubicBezTo>
                <a:cubicBezTo>
                  <a:pt x="3583757" y="224695"/>
                  <a:pt x="3585591" y="233362"/>
                  <a:pt x="3585591" y="244030"/>
                </a:cubicBezTo>
                <a:cubicBezTo>
                  <a:pt x="3585591" y="259366"/>
                  <a:pt x="3582257" y="275034"/>
                  <a:pt x="3575590" y="291036"/>
                </a:cubicBezTo>
                <a:cubicBezTo>
                  <a:pt x="3568922" y="307038"/>
                  <a:pt x="3560255" y="317373"/>
                  <a:pt x="3549586" y="322040"/>
                </a:cubicBezTo>
                <a:cubicBezTo>
                  <a:pt x="3486912" y="291370"/>
                  <a:pt x="3432572" y="271034"/>
                  <a:pt x="3386566" y="261033"/>
                </a:cubicBezTo>
                <a:lnTo>
                  <a:pt x="3387566" y="764095"/>
                </a:lnTo>
                <a:cubicBezTo>
                  <a:pt x="3387566" y="816769"/>
                  <a:pt x="3393900" y="858774"/>
                  <a:pt x="3406568" y="890111"/>
                </a:cubicBezTo>
                <a:cubicBezTo>
                  <a:pt x="3398568" y="897445"/>
                  <a:pt x="3388066" y="904113"/>
                  <a:pt x="3375064" y="910114"/>
                </a:cubicBezTo>
                <a:cubicBezTo>
                  <a:pt x="3362063" y="916114"/>
                  <a:pt x="3347228" y="919115"/>
                  <a:pt x="3330559" y="919115"/>
                </a:cubicBezTo>
                <a:cubicBezTo>
                  <a:pt x="3308556" y="919115"/>
                  <a:pt x="3290554" y="913114"/>
                  <a:pt x="3276552" y="901113"/>
                </a:cubicBezTo>
                <a:cubicBezTo>
                  <a:pt x="3262551" y="889111"/>
                  <a:pt x="3255550" y="872776"/>
                  <a:pt x="3255550" y="852106"/>
                </a:cubicBezTo>
                <a:lnTo>
                  <a:pt x="3255550" y="261033"/>
                </a:lnTo>
                <a:cubicBezTo>
                  <a:pt x="3212211" y="270367"/>
                  <a:pt x="3157871" y="290703"/>
                  <a:pt x="3092529" y="322040"/>
                </a:cubicBezTo>
                <a:cubicBezTo>
                  <a:pt x="3082528" y="317373"/>
                  <a:pt x="3074193" y="307038"/>
                  <a:pt x="3067526" y="291036"/>
                </a:cubicBezTo>
                <a:cubicBezTo>
                  <a:pt x="3060858" y="275034"/>
                  <a:pt x="3057525" y="259366"/>
                  <a:pt x="3057525" y="244030"/>
                </a:cubicBezTo>
                <a:cubicBezTo>
                  <a:pt x="3057525" y="233362"/>
                  <a:pt x="3059192" y="224695"/>
                  <a:pt x="3062525" y="218027"/>
                </a:cubicBezTo>
                <a:cubicBezTo>
                  <a:pt x="3065859" y="211360"/>
                  <a:pt x="3071193" y="208026"/>
                  <a:pt x="3078527" y="208026"/>
                </a:cubicBezTo>
                <a:close/>
                <a:moveTo>
                  <a:pt x="172021" y="208026"/>
                </a:moveTo>
                <a:lnTo>
                  <a:pt x="462058" y="208026"/>
                </a:lnTo>
                <a:cubicBezTo>
                  <a:pt x="469392" y="208026"/>
                  <a:pt x="474726" y="211360"/>
                  <a:pt x="478060" y="218027"/>
                </a:cubicBezTo>
                <a:cubicBezTo>
                  <a:pt x="481394" y="224695"/>
                  <a:pt x="483060" y="233362"/>
                  <a:pt x="483060" y="244030"/>
                </a:cubicBezTo>
                <a:cubicBezTo>
                  <a:pt x="483060" y="259366"/>
                  <a:pt x="479727" y="275034"/>
                  <a:pt x="473059" y="291036"/>
                </a:cubicBezTo>
                <a:cubicBezTo>
                  <a:pt x="466392" y="307038"/>
                  <a:pt x="458057" y="317373"/>
                  <a:pt x="448056" y="322040"/>
                </a:cubicBezTo>
                <a:cubicBezTo>
                  <a:pt x="369380" y="290036"/>
                  <a:pt x="287370" y="273034"/>
                  <a:pt x="202025" y="271034"/>
                </a:cubicBezTo>
                <a:lnTo>
                  <a:pt x="202025" y="508064"/>
                </a:lnTo>
                <a:lnTo>
                  <a:pt x="419052" y="508064"/>
                </a:lnTo>
                <a:cubicBezTo>
                  <a:pt x="422386" y="520065"/>
                  <a:pt x="424053" y="531400"/>
                  <a:pt x="424053" y="542068"/>
                </a:cubicBezTo>
                <a:cubicBezTo>
                  <a:pt x="424053" y="554736"/>
                  <a:pt x="422386" y="567071"/>
                  <a:pt x="419052" y="579072"/>
                </a:cubicBezTo>
                <a:lnTo>
                  <a:pt x="203025" y="579072"/>
                </a:lnTo>
                <a:lnTo>
                  <a:pt x="203025" y="842105"/>
                </a:lnTo>
                <a:cubicBezTo>
                  <a:pt x="247031" y="840772"/>
                  <a:pt x="295704" y="834604"/>
                  <a:pt x="349044" y="823603"/>
                </a:cubicBezTo>
                <a:cubicBezTo>
                  <a:pt x="402384" y="812602"/>
                  <a:pt x="443389" y="800767"/>
                  <a:pt x="472059" y="788098"/>
                </a:cubicBezTo>
                <a:cubicBezTo>
                  <a:pt x="480060" y="792766"/>
                  <a:pt x="486227" y="801100"/>
                  <a:pt x="490561" y="813102"/>
                </a:cubicBezTo>
                <a:cubicBezTo>
                  <a:pt x="494895" y="825103"/>
                  <a:pt x="497062" y="837771"/>
                  <a:pt x="497062" y="851106"/>
                </a:cubicBezTo>
                <a:cubicBezTo>
                  <a:pt x="497062" y="866442"/>
                  <a:pt x="494395" y="879277"/>
                  <a:pt x="489061" y="889611"/>
                </a:cubicBezTo>
                <a:cubicBezTo>
                  <a:pt x="483727" y="899946"/>
                  <a:pt x="475726" y="905113"/>
                  <a:pt x="465058" y="905113"/>
                </a:cubicBezTo>
                <a:lnTo>
                  <a:pt x="147018" y="905113"/>
                </a:lnTo>
                <a:cubicBezTo>
                  <a:pt x="125016" y="905113"/>
                  <a:pt x="107014" y="899112"/>
                  <a:pt x="93012" y="887111"/>
                </a:cubicBezTo>
                <a:cubicBezTo>
                  <a:pt x="79010" y="875109"/>
                  <a:pt x="72009" y="858774"/>
                  <a:pt x="72009" y="838105"/>
                </a:cubicBezTo>
                <a:lnTo>
                  <a:pt x="72009" y="367046"/>
                </a:lnTo>
                <a:cubicBezTo>
                  <a:pt x="72009" y="316373"/>
                  <a:pt x="65675" y="274368"/>
                  <a:pt x="53007" y="241030"/>
                </a:cubicBezTo>
                <a:cubicBezTo>
                  <a:pt x="69009" y="227695"/>
                  <a:pt x="85178" y="218861"/>
                  <a:pt x="101513" y="214527"/>
                </a:cubicBezTo>
                <a:cubicBezTo>
                  <a:pt x="117848" y="210193"/>
                  <a:pt x="141351" y="208026"/>
                  <a:pt x="172021" y="208026"/>
                </a:cubicBezTo>
                <a:close/>
                <a:moveTo>
                  <a:pt x="5706665" y="196025"/>
                </a:moveTo>
                <a:cubicBezTo>
                  <a:pt x="5723334" y="196025"/>
                  <a:pt x="5733668" y="198025"/>
                  <a:pt x="5737669" y="202025"/>
                </a:cubicBezTo>
                <a:cubicBezTo>
                  <a:pt x="5754338" y="226028"/>
                  <a:pt x="5802010" y="290370"/>
                  <a:pt x="5880686" y="395049"/>
                </a:cubicBezTo>
                <a:cubicBezTo>
                  <a:pt x="5952029" y="490395"/>
                  <a:pt x="6005536" y="563070"/>
                  <a:pt x="6041207" y="613077"/>
                </a:cubicBezTo>
                <a:cubicBezTo>
                  <a:pt x="6076878" y="663083"/>
                  <a:pt x="6102048" y="704088"/>
                  <a:pt x="6116716" y="736092"/>
                </a:cubicBezTo>
                <a:lnTo>
                  <a:pt x="6083712" y="287036"/>
                </a:lnTo>
                <a:lnTo>
                  <a:pt x="6082712" y="273034"/>
                </a:lnTo>
                <a:cubicBezTo>
                  <a:pt x="6082712" y="251031"/>
                  <a:pt x="6087880" y="233362"/>
                  <a:pt x="6098214" y="220027"/>
                </a:cubicBezTo>
                <a:cubicBezTo>
                  <a:pt x="6108549" y="206692"/>
                  <a:pt x="6123717" y="199025"/>
                  <a:pt x="6143720" y="197025"/>
                </a:cubicBezTo>
                <a:cubicBezTo>
                  <a:pt x="6165056" y="195691"/>
                  <a:pt x="6183058" y="200025"/>
                  <a:pt x="6197726" y="210026"/>
                </a:cubicBezTo>
                <a:cubicBezTo>
                  <a:pt x="6189059" y="236029"/>
                  <a:pt x="6184725" y="277035"/>
                  <a:pt x="6184725" y="333042"/>
                </a:cubicBezTo>
                <a:lnTo>
                  <a:pt x="6183724" y="766096"/>
                </a:lnTo>
                <a:cubicBezTo>
                  <a:pt x="6183724" y="825436"/>
                  <a:pt x="6185725" y="870775"/>
                  <a:pt x="6189725" y="902113"/>
                </a:cubicBezTo>
                <a:cubicBezTo>
                  <a:pt x="6185058" y="906780"/>
                  <a:pt x="6177224" y="910614"/>
                  <a:pt x="6166222" y="913614"/>
                </a:cubicBezTo>
                <a:cubicBezTo>
                  <a:pt x="6155221" y="916614"/>
                  <a:pt x="6143720" y="918115"/>
                  <a:pt x="6131718" y="918115"/>
                </a:cubicBezTo>
                <a:cubicBezTo>
                  <a:pt x="6117716" y="918115"/>
                  <a:pt x="6107715" y="916448"/>
                  <a:pt x="6101714" y="913114"/>
                </a:cubicBezTo>
                <a:cubicBezTo>
                  <a:pt x="5922359" y="703088"/>
                  <a:pt x="5797010" y="531400"/>
                  <a:pt x="5725668" y="398050"/>
                </a:cubicBezTo>
                <a:lnTo>
                  <a:pt x="5753671" y="844105"/>
                </a:lnTo>
                <a:cubicBezTo>
                  <a:pt x="5755671" y="865441"/>
                  <a:pt x="5749670" y="883277"/>
                  <a:pt x="5735668" y="897612"/>
                </a:cubicBezTo>
                <a:cubicBezTo>
                  <a:pt x="5721667" y="911947"/>
                  <a:pt x="5705998" y="919115"/>
                  <a:pt x="5688663" y="919115"/>
                </a:cubicBezTo>
                <a:cubicBezTo>
                  <a:pt x="5667994" y="919115"/>
                  <a:pt x="5649992" y="913447"/>
                  <a:pt x="5634656" y="902113"/>
                </a:cubicBezTo>
                <a:cubicBezTo>
                  <a:pt x="5647324" y="868108"/>
                  <a:pt x="5653658" y="822103"/>
                  <a:pt x="5653658" y="764095"/>
                </a:cubicBezTo>
                <a:lnTo>
                  <a:pt x="5653658" y="350044"/>
                </a:lnTo>
                <a:cubicBezTo>
                  <a:pt x="5653658" y="294704"/>
                  <a:pt x="5651325" y="248698"/>
                  <a:pt x="5646658" y="212026"/>
                </a:cubicBezTo>
                <a:cubicBezTo>
                  <a:pt x="5650658" y="206692"/>
                  <a:pt x="5658492" y="202692"/>
                  <a:pt x="5670160" y="200025"/>
                </a:cubicBezTo>
                <a:cubicBezTo>
                  <a:pt x="5681829" y="197358"/>
                  <a:pt x="5693996" y="196025"/>
                  <a:pt x="5706665" y="196025"/>
                </a:cubicBezTo>
                <a:close/>
                <a:moveTo>
                  <a:pt x="7262240" y="195024"/>
                </a:moveTo>
                <a:cubicBezTo>
                  <a:pt x="7284244" y="195024"/>
                  <a:pt x="7302246" y="201025"/>
                  <a:pt x="7316248" y="213027"/>
                </a:cubicBezTo>
                <a:cubicBezTo>
                  <a:pt x="7330249" y="225028"/>
                  <a:pt x="7337250" y="241363"/>
                  <a:pt x="7337250" y="262033"/>
                </a:cubicBezTo>
                <a:lnTo>
                  <a:pt x="7337250" y="506063"/>
                </a:lnTo>
                <a:lnTo>
                  <a:pt x="7603284" y="506063"/>
                </a:lnTo>
                <a:lnTo>
                  <a:pt x="7603284" y="350044"/>
                </a:lnTo>
                <a:cubicBezTo>
                  <a:pt x="7603284" y="299371"/>
                  <a:pt x="7596949" y="257365"/>
                  <a:pt x="7584281" y="224028"/>
                </a:cubicBezTo>
                <a:cubicBezTo>
                  <a:pt x="7591615" y="216694"/>
                  <a:pt x="7601783" y="210026"/>
                  <a:pt x="7614784" y="204025"/>
                </a:cubicBezTo>
                <a:cubicBezTo>
                  <a:pt x="7627786" y="198025"/>
                  <a:pt x="7642622" y="195024"/>
                  <a:pt x="7659290" y="195024"/>
                </a:cubicBezTo>
                <a:cubicBezTo>
                  <a:pt x="7680626" y="195024"/>
                  <a:pt x="7698462" y="201025"/>
                  <a:pt x="7712798" y="213027"/>
                </a:cubicBezTo>
                <a:cubicBezTo>
                  <a:pt x="7727132" y="225028"/>
                  <a:pt x="7734300" y="241363"/>
                  <a:pt x="7734300" y="262033"/>
                </a:cubicBezTo>
                <a:lnTo>
                  <a:pt x="7734300" y="764095"/>
                </a:lnTo>
                <a:cubicBezTo>
                  <a:pt x="7734300" y="816769"/>
                  <a:pt x="7740634" y="858774"/>
                  <a:pt x="7753302" y="890111"/>
                </a:cubicBezTo>
                <a:cubicBezTo>
                  <a:pt x="7745968" y="897445"/>
                  <a:pt x="7735800" y="904113"/>
                  <a:pt x="7722798" y="910114"/>
                </a:cubicBezTo>
                <a:cubicBezTo>
                  <a:pt x="7709797" y="916114"/>
                  <a:pt x="7694961" y="919115"/>
                  <a:pt x="7678293" y="919115"/>
                </a:cubicBezTo>
                <a:cubicBezTo>
                  <a:pt x="7656290" y="919115"/>
                  <a:pt x="7638288" y="913114"/>
                  <a:pt x="7624286" y="901113"/>
                </a:cubicBezTo>
                <a:cubicBezTo>
                  <a:pt x="7610284" y="889111"/>
                  <a:pt x="7603284" y="872776"/>
                  <a:pt x="7603284" y="852106"/>
                </a:cubicBezTo>
                <a:lnTo>
                  <a:pt x="7603284" y="576072"/>
                </a:lnTo>
                <a:lnTo>
                  <a:pt x="7337250" y="576072"/>
                </a:lnTo>
                <a:lnTo>
                  <a:pt x="7337250" y="764095"/>
                </a:lnTo>
                <a:cubicBezTo>
                  <a:pt x="7337250" y="816769"/>
                  <a:pt x="7343584" y="858774"/>
                  <a:pt x="7356252" y="890111"/>
                </a:cubicBezTo>
                <a:cubicBezTo>
                  <a:pt x="7348918" y="897445"/>
                  <a:pt x="7338750" y="904113"/>
                  <a:pt x="7325749" y="910114"/>
                </a:cubicBezTo>
                <a:cubicBezTo>
                  <a:pt x="7312748" y="916114"/>
                  <a:pt x="7297912" y="919115"/>
                  <a:pt x="7281243" y="919115"/>
                </a:cubicBezTo>
                <a:cubicBezTo>
                  <a:pt x="7259240" y="919115"/>
                  <a:pt x="7241238" y="913114"/>
                  <a:pt x="7227236" y="901113"/>
                </a:cubicBezTo>
                <a:cubicBezTo>
                  <a:pt x="7213235" y="889111"/>
                  <a:pt x="7206234" y="872776"/>
                  <a:pt x="7206234" y="852106"/>
                </a:cubicBezTo>
                <a:lnTo>
                  <a:pt x="7206234" y="350044"/>
                </a:lnTo>
                <a:cubicBezTo>
                  <a:pt x="7206234" y="299371"/>
                  <a:pt x="7199900" y="257365"/>
                  <a:pt x="7187231" y="224028"/>
                </a:cubicBezTo>
                <a:cubicBezTo>
                  <a:pt x="7194566" y="216694"/>
                  <a:pt x="7204734" y="210026"/>
                  <a:pt x="7217735" y="204025"/>
                </a:cubicBezTo>
                <a:cubicBezTo>
                  <a:pt x="7230736" y="198025"/>
                  <a:pt x="7245572" y="195024"/>
                  <a:pt x="7262240" y="195024"/>
                </a:cubicBezTo>
                <a:close/>
                <a:moveTo>
                  <a:pt x="706470" y="195024"/>
                </a:moveTo>
                <a:cubicBezTo>
                  <a:pt x="722472" y="195024"/>
                  <a:pt x="735807" y="197025"/>
                  <a:pt x="746475" y="201025"/>
                </a:cubicBezTo>
                <a:cubicBezTo>
                  <a:pt x="757142" y="205026"/>
                  <a:pt x="766477" y="211026"/>
                  <a:pt x="774478" y="219027"/>
                </a:cubicBezTo>
                <a:cubicBezTo>
                  <a:pt x="859822" y="443055"/>
                  <a:pt x="923163" y="607743"/>
                  <a:pt x="964502" y="713089"/>
                </a:cubicBezTo>
                <a:cubicBezTo>
                  <a:pt x="1045845" y="487061"/>
                  <a:pt x="1104519" y="318706"/>
                  <a:pt x="1140524" y="208026"/>
                </a:cubicBezTo>
                <a:cubicBezTo>
                  <a:pt x="1163860" y="199358"/>
                  <a:pt x="1191530" y="195024"/>
                  <a:pt x="1223535" y="195024"/>
                </a:cubicBezTo>
                <a:cubicBezTo>
                  <a:pt x="1242870" y="195024"/>
                  <a:pt x="1260705" y="197858"/>
                  <a:pt x="1277041" y="203525"/>
                </a:cubicBezTo>
                <a:cubicBezTo>
                  <a:pt x="1293376" y="209193"/>
                  <a:pt x="1302877" y="215694"/>
                  <a:pt x="1305544" y="223028"/>
                </a:cubicBezTo>
                <a:lnTo>
                  <a:pt x="1305544" y="764095"/>
                </a:lnTo>
                <a:cubicBezTo>
                  <a:pt x="1305544" y="814768"/>
                  <a:pt x="1311878" y="856774"/>
                  <a:pt x="1324546" y="890111"/>
                </a:cubicBezTo>
                <a:cubicBezTo>
                  <a:pt x="1317212" y="897445"/>
                  <a:pt x="1306878" y="904113"/>
                  <a:pt x="1293543" y="910114"/>
                </a:cubicBezTo>
                <a:cubicBezTo>
                  <a:pt x="1280208" y="916114"/>
                  <a:pt x="1265539" y="919115"/>
                  <a:pt x="1249537" y="919115"/>
                </a:cubicBezTo>
                <a:cubicBezTo>
                  <a:pt x="1228869" y="919115"/>
                  <a:pt x="1211866" y="913114"/>
                  <a:pt x="1198531" y="901113"/>
                </a:cubicBezTo>
                <a:cubicBezTo>
                  <a:pt x="1185196" y="889111"/>
                  <a:pt x="1178528" y="872776"/>
                  <a:pt x="1178528" y="852106"/>
                </a:cubicBezTo>
                <a:lnTo>
                  <a:pt x="1177528" y="355044"/>
                </a:lnTo>
                <a:lnTo>
                  <a:pt x="1004507" y="823103"/>
                </a:lnTo>
                <a:cubicBezTo>
                  <a:pt x="977837" y="832437"/>
                  <a:pt x="954501" y="837105"/>
                  <a:pt x="934498" y="837105"/>
                </a:cubicBezTo>
                <a:cubicBezTo>
                  <a:pt x="916495" y="837105"/>
                  <a:pt x="899827" y="833771"/>
                  <a:pt x="884491" y="827103"/>
                </a:cubicBezTo>
                <a:cubicBezTo>
                  <a:pt x="851821" y="759762"/>
                  <a:pt x="818483" y="683752"/>
                  <a:pt x="784479" y="599075"/>
                </a:cubicBezTo>
                <a:cubicBezTo>
                  <a:pt x="750475" y="514398"/>
                  <a:pt x="719805" y="431387"/>
                  <a:pt x="692467" y="350044"/>
                </a:cubicBezTo>
                <a:lnTo>
                  <a:pt x="693468" y="764095"/>
                </a:lnTo>
                <a:cubicBezTo>
                  <a:pt x="693468" y="822770"/>
                  <a:pt x="699802" y="869109"/>
                  <a:pt x="712471" y="903113"/>
                </a:cubicBezTo>
                <a:cubicBezTo>
                  <a:pt x="701802" y="913781"/>
                  <a:pt x="686467" y="919115"/>
                  <a:pt x="666464" y="919115"/>
                </a:cubicBezTo>
                <a:cubicBezTo>
                  <a:pt x="637127" y="919115"/>
                  <a:pt x="622459" y="901779"/>
                  <a:pt x="622459" y="867108"/>
                </a:cubicBezTo>
                <a:lnTo>
                  <a:pt x="622459" y="347043"/>
                </a:lnTo>
                <a:cubicBezTo>
                  <a:pt x="622459" y="287036"/>
                  <a:pt x="620125" y="242030"/>
                  <a:pt x="615458" y="212026"/>
                </a:cubicBezTo>
                <a:cubicBezTo>
                  <a:pt x="626793" y="200692"/>
                  <a:pt x="657130" y="195024"/>
                  <a:pt x="706470" y="195024"/>
                </a:cubicBezTo>
                <a:close/>
                <a:moveTo>
                  <a:pt x="8821340" y="194024"/>
                </a:moveTo>
                <a:cubicBezTo>
                  <a:pt x="8858678" y="194024"/>
                  <a:pt x="8894350" y="198691"/>
                  <a:pt x="8928354" y="208026"/>
                </a:cubicBezTo>
                <a:cubicBezTo>
                  <a:pt x="8962358" y="217360"/>
                  <a:pt x="8990194" y="231029"/>
                  <a:pt x="9011864" y="249031"/>
                </a:cubicBezTo>
                <a:cubicBezTo>
                  <a:pt x="9033534" y="267033"/>
                  <a:pt x="9044368" y="288036"/>
                  <a:pt x="9044368" y="312039"/>
                </a:cubicBezTo>
                <a:cubicBezTo>
                  <a:pt x="9044368" y="332708"/>
                  <a:pt x="9035033" y="350544"/>
                  <a:pt x="9016365" y="365546"/>
                </a:cubicBezTo>
                <a:cubicBezTo>
                  <a:pt x="8997696" y="380548"/>
                  <a:pt x="8972025" y="387715"/>
                  <a:pt x="8939355" y="387048"/>
                </a:cubicBezTo>
                <a:cubicBezTo>
                  <a:pt x="8929354" y="288369"/>
                  <a:pt x="8890682" y="239030"/>
                  <a:pt x="8823341" y="239030"/>
                </a:cubicBezTo>
                <a:cubicBezTo>
                  <a:pt x="8773334" y="239030"/>
                  <a:pt x="8736330" y="265200"/>
                  <a:pt x="8712327" y="317540"/>
                </a:cubicBezTo>
                <a:cubicBezTo>
                  <a:pt x="8688324" y="369880"/>
                  <a:pt x="8676322" y="449390"/>
                  <a:pt x="8676322" y="556069"/>
                </a:cubicBezTo>
                <a:cubicBezTo>
                  <a:pt x="8676322" y="662749"/>
                  <a:pt x="8687990" y="742259"/>
                  <a:pt x="8711327" y="794599"/>
                </a:cubicBezTo>
                <a:cubicBezTo>
                  <a:pt x="8734663" y="846939"/>
                  <a:pt x="8771000" y="873109"/>
                  <a:pt x="8820340" y="873109"/>
                </a:cubicBezTo>
                <a:cubicBezTo>
                  <a:pt x="8856345" y="873109"/>
                  <a:pt x="8885682" y="859774"/>
                  <a:pt x="8908351" y="833104"/>
                </a:cubicBezTo>
                <a:cubicBezTo>
                  <a:pt x="8931021" y="806434"/>
                  <a:pt x="8945689" y="766429"/>
                  <a:pt x="8952357" y="713089"/>
                </a:cubicBezTo>
                <a:cubicBezTo>
                  <a:pt x="8961691" y="711756"/>
                  <a:pt x="8968692" y="711089"/>
                  <a:pt x="8973359" y="711089"/>
                </a:cubicBezTo>
                <a:cubicBezTo>
                  <a:pt x="8997363" y="711089"/>
                  <a:pt x="9018198" y="717090"/>
                  <a:pt x="9035867" y="729091"/>
                </a:cubicBezTo>
                <a:cubicBezTo>
                  <a:pt x="9053536" y="741093"/>
                  <a:pt x="9062371" y="757428"/>
                  <a:pt x="9062371" y="778097"/>
                </a:cubicBezTo>
                <a:cubicBezTo>
                  <a:pt x="9062371" y="807434"/>
                  <a:pt x="9050369" y="832771"/>
                  <a:pt x="9026366" y="854107"/>
                </a:cubicBezTo>
                <a:cubicBezTo>
                  <a:pt x="9002363" y="875443"/>
                  <a:pt x="8971192" y="891611"/>
                  <a:pt x="8932854" y="902613"/>
                </a:cubicBezTo>
                <a:cubicBezTo>
                  <a:pt x="8894517" y="913614"/>
                  <a:pt x="8854345" y="919115"/>
                  <a:pt x="8812340" y="919115"/>
                </a:cubicBezTo>
                <a:cubicBezTo>
                  <a:pt x="8723661" y="919115"/>
                  <a:pt x="8654820" y="887444"/>
                  <a:pt x="8605814" y="824103"/>
                </a:cubicBezTo>
                <a:cubicBezTo>
                  <a:pt x="8556807" y="760762"/>
                  <a:pt x="8532304" y="671417"/>
                  <a:pt x="8532304" y="556069"/>
                </a:cubicBezTo>
                <a:cubicBezTo>
                  <a:pt x="8532304" y="440722"/>
                  <a:pt x="8557641" y="351544"/>
                  <a:pt x="8608314" y="288536"/>
                </a:cubicBezTo>
                <a:cubicBezTo>
                  <a:pt x="8658987" y="225528"/>
                  <a:pt x="8729995" y="194024"/>
                  <a:pt x="8821340" y="194024"/>
                </a:cubicBezTo>
                <a:close/>
                <a:moveTo>
                  <a:pt x="8148590" y="194024"/>
                </a:moveTo>
                <a:cubicBezTo>
                  <a:pt x="8241934" y="194024"/>
                  <a:pt x="8312442" y="224361"/>
                  <a:pt x="8360116" y="285036"/>
                </a:cubicBezTo>
                <a:cubicBezTo>
                  <a:pt x="8407789" y="345710"/>
                  <a:pt x="8431625" y="436054"/>
                  <a:pt x="8431625" y="556069"/>
                </a:cubicBezTo>
                <a:cubicBezTo>
                  <a:pt x="8431625" y="676751"/>
                  <a:pt x="8407789" y="767429"/>
                  <a:pt x="8360116" y="828103"/>
                </a:cubicBezTo>
                <a:cubicBezTo>
                  <a:pt x="8312442" y="888778"/>
                  <a:pt x="8241934" y="919115"/>
                  <a:pt x="8148590" y="919115"/>
                </a:cubicBezTo>
                <a:cubicBezTo>
                  <a:pt x="8055244" y="919115"/>
                  <a:pt x="7984736" y="888778"/>
                  <a:pt x="7937062" y="828103"/>
                </a:cubicBezTo>
                <a:cubicBezTo>
                  <a:pt x="7889390" y="767429"/>
                  <a:pt x="7865554" y="676751"/>
                  <a:pt x="7865554" y="556069"/>
                </a:cubicBezTo>
                <a:cubicBezTo>
                  <a:pt x="7865554" y="436054"/>
                  <a:pt x="7889390" y="345710"/>
                  <a:pt x="7937062" y="285036"/>
                </a:cubicBezTo>
                <a:cubicBezTo>
                  <a:pt x="7984736" y="224361"/>
                  <a:pt x="8055244" y="194024"/>
                  <a:pt x="8148590" y="194024"/>
                </a:cubicBezTo>
                <a:close/>
                <a:moveTo>
                  <a:pt x="6617017" y="194024"/>
                </a:moveTo>
                <a:cubicBezTo>
                  <a:pt x="6653022" y="194024"/>
                  <a:pt x="6687692" y="198691"/>
                  <a:pt x="6721030" y="208026"/>
                </a:cubicBezTo>
                <a:cubicBezTo>
                  <a:pt x="6754368" y="217360"/>
                  <a:pt x="6781704" y="231029"/>
                  <a:pt x="6803040" y="249031"/>
                </a:cubicBezTo>
                <a:cubicBezTo>
                  <a:pt x="6824376" y="267033"/>
                  <a:pt x="6835044" y="287703"/>
                  <a:pt x="6835044" y="311039"/>
                </a:cubicBezTo>
                <a:cubicBezTo>
                  <a:pt x="6835044" y="332375"/>
                  <a:pt x="6825710" y="350544"/>
                  <a:pt x="6807041" y="365546"/>
                </a:cubicBezTo>
                <a:cubicBezTo>
                  <a:pt x="6788372" y="380548"/>
                  <a:pt x="6762368" y="387715"/>
                  <a:pt x="6729031" y="387048"/>
                </a:cubicBezTo>
                <a:cubicBezTo>
                  <a:pt x="6719030" y="288369"/>
                  <a:pt x="6682358" y="239030"/>
                  <a:pt x="6619018" y="239030"/>
                </a:cubicBezTo>
                <a:cubicBezTo>
                  <a:pt x="6563677" y="239030"/>
                  <a:pt x="6522838" y="265200"/>
                  <a:pt x="6496502" y="317540"/>
                </a:cubicBezTo>
                <a:cubicBezTo>
                  <a:pt x="6470165" y="369880"/>
                  <a:pt x="6456998" y="449390"/>
                  <a:pt x="6456998" y="556069"/>
                </a:cubicBezTo>
                <a:cubicBezTo>
                  <a:pt x="6456998" y="662749"/>
                  <a:pt x="6469832" y="742259"/>
                  <a:pt x="6495502" y="794599"/>
                </a:cubicBezTo>
                <a:cubicBezTo>
                  <a:pt x="6521172" y="846939"/>
                  <a:pt x="6561344" y="873109"/>
                  <a:pt x="6616017" y="873109"/>
                </a:cubicBezTo>
                <a:cubicBezTo>
                  <a:pt x="6660689" y="873109"/>
                  <a:pt x="6691693" y="854107"/>
                  <a:pt x="6709028" y="816102"/>
                </a:cubicBezTo>
                <a:cubicBezTo>
                  <a:pt x="6726364" y="778097"/>
                  <a:pt x="6735032" y="733758"/>
                  <a:pt x="6735032" y="683085"/>
                </a:cubicBezTo>
                <a:cubicBezTo>
                  <a:pt x="6735032" y="650415"/>
                  <a:pt x="6730698" y="622411"/>
                  <a:pt x="6722030" y="599075"/>
                </a:cubicBezTo>
                <a:cubicBezTo>
                  <a:pt x="6713362" y="575739"/>
                  <a:pt x="6697360" y="558736"/>
                  <a:pt x="6674024" y="548068"/>
                </a:cubicBezTo>
                <a:cubicBezTo>
                  <a:pt x="6679358" y="535400"/>
                  <a:pt x="6689360" y="525566"/>
                  <a:pt x="6704028" y="518565"/>
                </a:cubicBezTo>
                <a:cubicBezTo>
                  <a:pt x="6718696" y="511564"/>
                  <a:pt x="6734698" y="508064"/>
                  <a:pt x="6752034" y="508064"/>
                </a:cubicBezTo>
                <a:cubicBezTo>
                  <a:pt x="6786705" y="508064"/>
                  <a:pt x="6814708" y="520232"/>
                  <a:pt x="6836044" y="544568"/>
                </a:cubicBezTo>
                <a:cubicBezTo>
                  <a:pt x="6857380" y="568904"/>
                  <a:pt x="6868048" y="604409"/>
                  <a:pt x="6868048" y="651081"/>
                </a:cubicBezTo>
                <a:cubicBezTo>
                  <a:pt x="6868048" y="708422"/>
                  <a:pt x="6856548" y="757261"/>
                  <a:pt x="6833544" y="797600"/>
                </a:cubicBezTo>
                <a:cubicBezTo>
                  <a:pt x="6810542" y="837938"/>
                  <a:pt x="6779370" y="868275"/>
                  <a:pt x="6740032" y="888611"/>
                </a:cubicBezTo>
                <a:cubicBezTo>
                  <a:pt x="6700694" y="908947"/>
                  <a:pt x="6657022" y="919115"/>
                  <a:pt x="6609016" y="919115"/>
                </a:cubicBezTo>
                <a:cubicBezTo>
                  <a:pt x="6515004" y="919115"/>
                  <a:pt x="6442162" y="887611"/>
                  <a:pt x="6390488" y="824603"/>
                </a:cubicBezTo>
                <a:cubicBezTo>
                  <a:pt x="6338816" y="761595"/>
                  <a:pt x="6312980" y="672084"/>
                  <a:pt x="6312980" y="556069"/>
                </a:cubicBezTo>
                <a:cubicBezTo>
                  <a:pt x="6312980" y="440722"/>
                  <a:pt x="6339649" y="351544"/>
                  <a:pt x="6392989" y="288536"/>
                </a:cubicBezTo>
                <a:cubicBezTo>
                  <a:pt x="6446330" y="225528"/>
                  <a:pt x="6521005" y="194024"/>
                  <a:pt x="6617017" y="194024"/>
                </a:cubicBezTo>
                <a:close/>
                <a:moveTo>
                  <a:pt x="3848005" y="194024"/>
                </a:moveTo>
                <a:cubicBezTo>
                  <a:pt x="3945350" y="194024"/>
                  <a:pt x="4018526" y="208359"/>
                  <a:pt x="4067532" y="237030"/>
                </a:cubicBezTo>
                <a:cubicBezTo>
                  <a:pt x="4116539" y="265700"/>
                  <a:pt x="4141042" y="312039"/>
                  <a:pt x="4141042" y="376047"/>
                </a:cubicBezTo>
                <a:cubicBezTo>
                  <a:pt x="4141042" y="424720"/>
                  <a:pt x="4127040" y="465892"/>
                  <a:pt x="4099036" y="499562"/>
                </a:cubicBezTo>
                <a:cubicBezTo>
                  <a:pt x="4071033" y="533233"/>
                  <a:pt x="4032361" y="556403"/>
                  <a:pt x="3983022" y="569071"/>
                </a:cubicBezTo>
                <a:cubicBezTo>
                  <a:pt x="4005691" y="575739"/>
                  <a:pt x="4024527" y="586073"/>
                  <a:pt x="4039529" y="600075"/>
                </a:cubicBezTo>
                <a:cubicBezTo>
                  <a:pt x="4054530" y="614077"/>
                  <a:pt x="4068032" y="632079"/>
                  <a:pt x="4080034" y="654082"/>
                </a:cubicBezTo>
                <a:lnTo>
                  <a:pt x="4122039" y="751094"/>
                </a:lnTo>
                <a:cubicBezTo>
                  <a:pt x="4132040" y="774430"/>
                  <a:pt x="4141374" y="791432"/>
                  <a:pt x="4150042" y="802100"/>
                </a:cubicBezTo>
                <a:cubicBezTo>
                  <a:pt x="4158710" y="812768"/>
                  <a:pt x="4168045" y="818436"/>
                  <a:pt x="4178046" y="819102"/>
                </a:cubicBezTo>
                <a:cubicBezTo>
                  <a:pt x="4187381" y="819102"/>
                  <a:pt x="4195381" y="816102"/>
                  <a:pt x="4202049" y="810101"/>
                </a:cubicBezTo>
                <a:cubicBezTo>
                  <a:pt x="4207383" y="822770"/>
                  <a:pt x="4210050" y="834771"/>
                  <a:pt x="4210050" y="846106"/>
                </a:cubicBezTo>
                <a:cubicBezTo>
                  <a:pt x="4210050" y="869442"/>
                  <a:pt x="4201382" y="887444"/>
                  <a:pt x="4184047" y="900112"/>
                </a:cubicBezTo>
                <a:cubicBezTo>
                  <a:pt x="4166711" y="912781"/>
                  <a:pt x="4149042" y="919115"/>
                  <a:pt x="4131040" y="919115"/>
                </a:cubicBezTo>
                <a:cubicBezTo>
                  <a:pt x="4105037" y="919115"/>
                  <a:pt x="4083867" y="913614"/>
                  <a:pt x="4067532" y="902613"/>
                </a:cubicBezTo>
                <a:cubicBezTo>
                  <a:pt x="4051197" y="891611"/>
                  <a:pt x="4037862" y="876610"/>
                  <a:pt x="4027527" y="857607"/>
                </a:cubicBezTo>
                <a:cubicBezTo>
                  <a:pt x="4017192" y="838605"/>
                  <a:pt x="4004691" y="810768"/>
                  <a:pt x="3990023" y="774097"/>
                </a:cubicBezTo>
                <a:lnTo>
                  <a:pt x="3959018" y="692086"/>
                </a:lnTo>
                <a:cubicBezTo>
                  <a:pt x="3950351" y="670084"/>
                  <a:pt x="3942350" y="652915"/>
                  <a:pt x="3935016" y="640580"/>
                </a:cubicBezTo>
                <a:cubicBezTo>
                  <a:pt x="3927681" y="628245"/>
                  <a:pt x="3917347" y="617911"/>
                  <a:pt x="3904012" y="609576"/>
                </a:cubicBezTo>
                <a:cubicBezTo>
                  <a:pt x="3890677" y="601242"/>
                  <a:pt x="3873008" y="597075"/>
                  <a:pt x="3851005" y="597075"/>
                </a:cubicBezTo>
                <a:lnTo>
                  <a:pt x="3813001" y="596075"/>
                </a:lnTo>
                <a:lnTo>
                  <a:pt x="3813001" y="771096"/>
                </a:lnTo>
                <a:cubicBezTo>
                  <a:pt x="3813001" y="821103"/>
                  <a:pt x="3819335" y="860774"/>
                  <a:pt x="3832003" y="890111"/>
                </a:cubicBezTo>
                <a:cubicBezTo>
                  <a:pt x="3824669" y="897445"/>
                  <a:pt x="3814501" y="904113"/>
                  <a:pt x="3801499" y="910114"/>
                </a:cubicBezTo>
                <a:cubicBezTo>
                  <a:pt x="3788497" y="916114"/>
                  <a:pt x="3773662" y="919115"/>
                  <a:pt x="3756993" y="919115"/>
                </a:cubicBezTo>
                <a:cubicBezTo>
                  <a:pt x="3734991" y="919115"/>
                  <a:pt x="3716988" y="913114"/>
                  <a:pt x="3702986" y="901113"/>
                </a:cubicBezTo>
                <a:cubicBezTo>
                  <a:pt x="3688985" y="889111"/>
                  <a:pt x="3681984" y="872776"/>
                  <a:pt x="3681984" y="852106"/>
                </a:cubicBezTo>
                <a:lnTo>
                  <a:pt x="3681984" y="350044"/>
                </a:lnTo>
                <a:cubicBezTo>
                  <a:pt x="3681984" y="299371"/>
                  <a:pt x="3675650" y="257365"/>
                  <a:pt x="3662982" y="224028"/>
                </a:cubicBezTo>
                <a:cubicBezTo>
                  <a:pt x="3704320" y="204025"/>
                  <a:pt x="3765994" y="194024"/>
                  <a:pt x="3848005" y="194024"/>
                </a:cubicBezTo>
                <a:close/>
                <a:moveTo>
                  <a:pt x="1678734" y="194024"/>
                </a:moveTo>
                <a:cubicBezTo>
                  <a:pt x="1726073" y="194024"/>
                  <a:pt x="1754076" y="210693"/>
                  <a:pt x="1762744" y="244030"/>
                </a:cubicBezTo>
                <a:lnTo>
                  <a:pt x="1910763" y="824103"/>
                </a:lnTo>
                <a:lnTo>
                  <a:pt x="2044779" y="283035"/>
                </a:lnTo>
                <a:cubicBezTo>
                  <a:pt x="2049447" y="265700"/>
                  <a:pt x="2051780" y="251031"/>
                  <a:pt x="2051780" y="239030"/>
                </a:cubicBezTo>
                <a:cubicBezTo>
                  <a:pt x="2051780" y="226362"/>
                  <a:pt x="2048780" y="215694"/>
                  <a:pt x="2042779" y="207026"/>
                </a:cubicBezTo>
                <a:cubicBezTo>
                  <a:pt x="2063448" y="198358"/>
                  <a:pt x="2086785" y="194024"/>
                  <a:pt x="2112788" y="194024"/>
                </a:cubicBezTo>
                <a:cubicBezTo>
                  <a:pt x="2138791" y="194024"/>
                  <a:pt x="2157627" y="198358"/>
                  <a:pt x="2169295" y="207026"/>
                </a:cubicBezTo>
                <a:cubicBezTo>
                  <a:pt x="2180963" y="215694"/>
                  <a:pt x="2186797" y="229362"/>
                  <a:pt x="2186797" y="248031"/>
                </a:cubicBezTo>
                <a:cubicBezTo>
                  <a:pt x="2186797" y="266033"/>
                  <a:pt x="2182130" y="288369"/>
                  <a:pt x="2172795" y="315039"/>
                </a:cubicBezTo>
                <a:lnTo>
                  <a:pt x="1980772" y="901113"/>
                </a:lnTo>
                <a:cubicBezTo>
                  <a:pt x="1950768" y="913114"/>
                  <a:pt x="1921431" y="919115"/>
                  <a:pt x="1892760" y="919115"/>
                </a:cubicBezTo>
                <a:cubicBezTo>
                  <a:pt x="1869424" y="919115"/>
                  <a:pt x="1851088" y="916281"/>
                  <a:pt x="1837753" y="910614"/>
                </a:cubicBezTo>
                <a:cubicBezTo>
                  <a:pt x="1824418" y="904946"/>
                  <a:pt x="1815751" y="895779"/>
                  <a:pt x="1811750" y="883110"/>
                </a:cubicBezTo>
                <a:lnTo>
                  <a:pt x="1632728" y="285036"/>
                </a:lnTo>
                <a:cubicBezTo>
                  <a:pt x="1624727" y="257032"/>
                  <a:pt x="1614059" y="236029"/>
                  <a:pt x="1600724" y="222028"/>
                </a:cubicBezTo>
                <a:cubicBezTo>
                  <a:pt x="1618059" y="203359"/>
                  <a:pt x="1644063" y="194024"/>
                  <a:pt x="1678734" y="194024"/>
                </a:cubicBezTo>
                <a:close/>
                <a:moveTo>
                  <a:pt x="2544366" y="193024"/>
                </a:moveTo>
                <a:cubicBezTo>
                  <a:pt x="2584370" y="193024"/>
                  <a:pt x="2608040" y="207359"/>
                  <a:pt x="2615374" y="236029"/>
                </a:cubicBezTo>
                <a:lnTo>
                  <a:pt x="2793397" y="827103"/>
                </a:lnTo>
                <a:cubicBezTo>
                  <a:pt x="2801398" y="854440"/>
                  <a:pt x="2812066" y="875109"/>
                  <a:pt x="2825401" y="889111"/>
                </a:cubicBezTo>
                <a:cubicBezTo>
                  <a:pt x="2808065" y="909114"/>
                  <a:pt x="2782396" y="919115"/>
                  <a:pt x="2748391" y="919115"/>
                </a:cubicBezTo>
                <a:cubicBezTo>
                  <a:pt x="2727722" y="919115"/>
                  <a:pt x="2710219" y="914781"/>
                  <a:pt x="2695885" y="906113"/>
                </a:cubicBezTo>
                <a:cubicBezTo>
                  <a:pt x="2681549" y="897445"/>
                  <a:pt x="2672715" y="884777"/>
                  <a:pt x="2669381" y="868108"/>
                </a:cubicBezTo>
                <a:lnTo>
                  <a:pt x="2624375" y="700087"/>
                </a:lnTo>
                <a:lnTo>
                  <a:pt x="2398348" y="700087"/>
                </a:lnTo>
                <a:lnTo>
                  <a:pt x="2365343" y="829104"/>
                </a:lnTo>
                <a:cubicBezTo>
                  <a:pt x="2360676" y="846439"/>
                  <a:pt x="2358342" y="861108"/>
                  <a:pt x="2358342" y="873109"/>
                </a:cubicBezTo>
                <a:cubicBezTo>
                  <a:pt x="2358342" y="887111"/>
                  <a:pt x="2362009" y="897779"/>
                  <a:pt x="2369344" y="905113"/>
                </a:cubicBezTo>
                <a:cubicBezTo>
                  <a:pt x="2356675" y="909780"/>
                  <a:pt x="2345174" y="913281"/>
                  <a:pt x="2334839" y="915614"/>
                </a:cubicBezTo>
                <a:cubicBezTo>
                  <a:pt x="2324505" y="917948"/>
                  <a:pt x="2312003" y="919115"/>
                  <a:pt x="2297335" y="919115"/>
                </a:cubicBezTo>
                <a:cubicBezTo>
                  <a:pt x="2271998" y="919115"/>
                  <a:pt x="2253496" y="914781"/>
                  <a:pt x="2241828" y="906113"/>
                </a:cubicBezTo>
                <a:cubicBezTo>
                  <a:pt x="2230159" y="897445"/>
                  <a:pt x="2224326" y="883444"/>
                  <a:pt x="2224326" y="864108"/>
                </a:cubicBezTo>
                <a:cubicBezTo>
                  <a:pt x="2224326" y="848106"/>
                  <a:pt x="2228659" y="825436"/>
                  <a:pt x="2237327" y="796099"/>
                </a:cubicBezTo>
                <a:lnTo>
                  <a:pt x="2434352" y="211026"/>
                </a:lnTo>
                <a:cubicBezTo>
                  <a:pt x="2471023" y="199025"/>
                  <a:pt x="2507694" y="193024"/>
                  <a:pt x="2544366" y="193024"/>
                </a:cubicBezTo>
                <a:close/>
                <a:moveTo>
                  <a:pt x="5501973" y="86011"/>
                </a:moveTo>
                <a:cubicBezTo>
                  <a:pt x="5508640" y="93345"/>
                  <a:pt x="5514808" y="104846"/>
                  <a:pt x="5520476" y="120515"/>
                </a:cubicBezTo>
                <a:cubicBezTo>
                  <a:pt x="5526142" y="136184"/>
                  <a:pt x="5528976" y="151686"/>
                  <a:pt x="5528976" y="167021"/>
                </a:cubicBezTo>
                <a:cubicBezTo>
                  <a:pt x="5528976" y="187690"/>
                  <a:pt x="5520308" y="207026"/>
                  <a:pt x="5502973" y="225028"/>
                </a:cubicBezTo>
                <a:cubicBezTo>
                  <a:pt x="5485638" y="243030"/>
                  <a:pt x="5462634" y="258366"/>
                  <a:pt x="5433964" y="271034"/>
                </a:cubicBezTo>
                <a:cubicBezTo>
                  <a:pt x="5489304" y="331708"/>
                  <a:pt x="5516975" y="426720"/>
                  <a:pt x="5516975" y="556069"/>
                </a:cubicBezTo>
                <a:cubicBezTo>
                  <a:pt x="5516975" y="676751"/>
                  <a:pt x="5493138" y="767429"/>
                  <a:pt x="5445466" y="828103"/>
                </a:cubicBezTo>
                <a:cubicBezTo>
                  <a:pt x="5397794" y="888778"/>
                  <a:pt x="5327285" y="919115"/>
                  <a:pt x="5233940" y="919115"/>
                </a:cubicBezTo>
                <a:cubicBezTo>
                  <a:pt x="5140594" y="919115"/>
                  <a:pt x="5070086" y="888778"/>
                  <a:pt x="5022412" y="828103"/>
                </a:cubicBezTo>
                <a:cubicBezTo>
                  <a:pt x="4974740" y="767429"/>
                  <a:pt x="4950904" y="676751"/>
                  <a:pt x="4950904" y="556069"/>
                </a:cubicBezTo>
                <a:cubicBezTo>
                  <a:pt x="4950904" y="436054"/>
                  <a:pt x="4974740" y="345710"/>
                  <a:pt x="5022412" y="285036"/>
                </a:cubicBezTo>
                <a:cubicBezTo>
                  <a:pt x="5070086" y="224361"/>
                  <a:pt x="5140594" y="194024"/>
                  <a:pt x="5233940" y="194024"/>
                </a:cubicBezTo>
                <a:cubicBezTo>
                  <a:pt x="5298614" y="194024"/>
                  <a:pt x="5352620" y="208693"/>
                  <a:pt x="5395960" y="238030"/>
                </a:cubicBezTo>
                <a:cubicBezTo>
                  <a:pt x="5423296" y="224028"/>
                  <a:pt x="5436965" y="204692"/>
                  <a:pt x="5436965" y="180022"/>
                </a:cubicBezTo>
                <a:cubicBezTo>
                  <a:pt x="5436965" y="169354"/>
                  <a:pt x="5434798" y="158853"/>
                  <a:pt x="5430464" y="148519"/>
                </a:cubicBezTo>
                <a:cubicBezTo>
                  <a:pt x="5426130" y="138184"/>
                  <a:pt x="5420629" y="129683"/>
                  <a:pt x="5413962" y="123015"/>
                </a:cubicBezTo>
                <a:cubicBezTo>
                  <a:pt x="5422630" y="116348"/>
                  <a:pt x="5436631" y="108847"/>
                  <a:pt x="5455967" y="100512"/>
                </a:cubicBezTo>
                <a:cubicBezTo>
                  <a:pt x="5475303" y="92178"/>
                  <a:pt x="5490638" y="87344"/>
                  <a:pt x="5501973" y="86011"/>
                </a:cubicBezTo>
                <a:close/>
                <a:moveTo>
                  <a:pt x="4848701" y="40005"/>
                </a:moveTo>
                <a:cubicBezTo>
                  <a:pt x="4855368" y="47339"/>
                  <a:pt x="4861536" y="58841"/>
                  <a:pt x="4867203" y="74509"/>
                </a:cubicBezTo>
                <a:cubicBezTo>
                  <a:pt x="4872870" y="90178"/>
                  <a:pt x="4875704" y="105680"/>
                  <a:pt x="4875704" y="121015"/>
                </a:cubicBezTo>
                <a:cubicBezTo>
                  <a:pt x="4875704" y="156353"/>
                  <a:pt x="4851702" y="187023"/>
                  <a:pt x="4803696" y="213027"/>
                </a:cubicBezTo>
                <a:cubicBezTo>
                  <a:pt x="4817697" y="225695"/>
                  <a:pt x="4824698" y="242030"/>
                  <a:pt x="4824698" y="262033"/>
                </a:cubicBezTo>
                <a:lnTo>
                  <a:pt x="4824698" y="598075"/>
                </a:lnTo>
                <a:cubicBezTo>
                  <a:pt x="4824698" y="704755"/>
                  <a:pt x="4802695" y="784931"/>
                  <a:pt x="4758690" y="838605"/>
                </a:cubicBezTo>
                <a:cubicBezTo>
                  <a:pt x="4714684" y="892278"/>
                  <a:pt x="4649342" y="919115"/>
                  <a:pt x="4562665" y="919115"/>
                </a:cubicBezTo>
                <a:cubicBezTo>
                  <a:pt x="4477322" y="919115"/>
                  <a:pt x="4413480" y="893112"/>
                  <a:pt x="4371141" y="841105"/>
                </a:cubicBezTo>
                <a:cubicBezTo>
                  <a:pt x="4328803" y="789099"/>
                  <a:pt x="4307633" y="708088"/>
                  <a:pt x="4307633" y="598075"/>
                </a:cubicBezTo>
                <a:lnTo>
                  <a:pt x="4307633" y="350044"/>
                </a:lnTo>
                <a:cubicBezTo>
                  <a:pt x="4307633" y="299371"/>
                  <a:pt x="4301299" y="257365"/>
                  <a:pt x="4288631" y="224028"/>
                </a:cubicBezTo>
                <a:cubicBezTo>
                  <a:pt x="4295966" y="216694"/>
                  <a:pt x="4306133" y="210026"/>
                  <a:pt x="4319135" y="204025"/>
                </a:cubicBezTo>
                <a:cubicBezTo>
                  <a:pt x="4332137" y="198025"/>
                  <a:pt x="4346972" y="195024"/>
                  <a:pt x="4363640" y="195024"/>
                </a:cubicBezTo>
                <a:cubicBezTo>
                  <a:pt x="4384976" y="195024"/>
                  <a:pt x="4402645" y="201025"/>
                  <a:pt x="4416647" y="213027"/>
                </a:cubicBezTo>
                <a:cubicBezTo>
                  <a:pt x="4430649" y="225028"/>
                  <a:pt x="4437650" y="241363"/>
                  <a:pt x="4437650" y="262033"/>
                </a:cubicBezTo>
                <a:lnTo>
                  <a:pt x="4437650" y="605076"/>
                </a:lnTo>
                <a:cubicBezTo>
                  <a:pt x="4437650" y="699087"/>
                  <a:pt x="4447650" y="767262"/>
                  <a:pt x="4467654" y="809601"/>
                </a:cubicBezTo>
                <a:cubicBezTo>
                  <a:pt x="4487656" y="851940"/>
                  <a:pt x="4519326" y="873109"/>
                  <a:pt x="4562665" y="873109"/>
                </a:cubicBezTo>
                <a:cubicBezTo>
                  <a:pt x="4608004" y="873109"/>
                  <a:pt x="4641342" y="850773"/>
                  <a:pt x="4662678" y="806101"/>
                </a:cubicBezTo>
                <a:cubicBezTo>
                  <a:pt x="4684014" y="761428"/>
                  <a:pt x="4694682" y="694420"/>
                  <a:pt x="4694682" y="605076"/>
                </a:cubicBezTo>
                <a:lnTo>
                  <a:pt x="4694682" y="350044"/>
                </a:lnTo>
                <a:cubicBezTo>
                  <a:pt x="4694682" y="299371"/>
                  <a:pt x="4688348" y="257365"/>
                  <a:pt x="4675679" y="224028"/>
                </a:cubicBezTo>
                <a:cubicBezTo>
                  <a:pt x="4691681" y="209359"/>
                  <a:pt x="4710684" y="200025"/>
                  <a:pt x="4732686" y="196025"/>
                </a:cubicBezTo>
                <a:cubicBezTo>
                  <a:pt x="4766690" y="182023"/>
                  <a:pt x="4783692" y="161353"/>
                  <a:pt x="4783692" y="134017"/>
                </a:cubicBezTo>
                <a:cubicBezTo>
                  <a:pt x="4783692" y="123349"/>
                  <a:pt x="4781526" y="112847"/>
                  <a:pt x="4777192" y="102513"/>
                </a:cubicBezTo>
                <a:cubicBezTo>
                  <a:pt x="4772858" y="92178"/>
                  <a:pt x="4767357" y="83677"/>
                  <a:pt x="4760690" y="77010"/>
                </a:cubicBezTo>
                <a:cubicBezTo>
                  <a:pt x="4769358" y="70342"/>
                  <a:pt x="4783360" y="62841"/>
                  <a:pt x="4802695" y="54507"/>
                </a:cubicBezTo>
                <a:cubicBezTo>
                  <a:pt x="4822031" y="46172"/>
                  <a:pt x="4837366" y="41338"/>
                  <a:pt x="4848701" y="40005"/>
                </a:cubicBezTo>
                <a:close/>
                <a:moveTo>
                  <a:pt x="5146928" y="0"/>
                </a:moveTo>
                <a:lnTo>
                  <a:pt x="5290946" y="131016"/>
                </a:lnTo>
                <a:cubicBezTo>
                  <a:pt x="5291613" y="133683"/>
                  <a:pt x="5289446" y="138684"/>
                  <a:pt x="5284446" y="146018"/>
                </a:cubicBezTo>
                <a:cubicBezTo>
                  <a:pt x="5279446" y="153352"/>
                  <a:pt x="5274944" y="158020"/>
                  <a:pt x="5270944" y="160020"/>
                </a:cubicBezTo>
                <a:lnTo>
                  <a:pt x="5073920" y="80010"/>
                </a:lnTo>
                <a:cubicBezTo>
                  <a:pt x="5079254" y="65341"/>
                  <a:pt x="5089755" y="49673"/>
                  <a:pt x="5105424" y="33004"/>
                </a:cubicBezTo>
                <a:cubicBezTo>
                  <a:pt x="5121092" y="16335"/>
                  <a:pt x="5134927" y="5334"/>
                  <a:pt x="5146928" y="0"/>
                </a:cubicBezTo>
                <a:close/>
                <a:moveTo>
                  <a:pt x="2440352" y="0"/>
                </a:moveTo>
                <a:lnTo>
                  <a:pt x="2584370" y="131016"/>
                </a:lnTo>
                <a:cubicBezTo>
                  <a:pt x="2585037" y="133683"/>
                  <a:pt x="2582870" y="138684"/>
                  <a:pt x="2577870" y="146018"/>
                </a:cubicBezTo>
                <a:cubicBezTo>
                  <a:pt x="2572869" y="153352"/>
                  <a:pt x="2568368" y="158020"/>
                  <a:pt x="2564368" y="160020"/>
                </a:cubicBezTo>
                <a:lnTo>
                  <a:pt x="2367343" y="80010"/>
                </a:lnTo>
                <a:cubicBezTo>
                  <a:pt x="2372677" y="65341"/>
                  <a:pt x="2383179" y="49673"/>
                  <a:pt x="2398848" y="33004"/>
                </a:cubicBezTo>
                <a:cubicBezTo>
                  <a:pt x="2414517" y="16335"/>
                  <a:pt x="2428352" y="5334"/>
                  <a:pt x="2440352" y="0"/>
                </a:cubicBezTo>
                <a:close/>
              </a:path>
            </a:pathLst>
          </a:custGeom>
          <a:solidFill>
            <a:srgbClr val="FFFFFF"/>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ts val="11010"/>
              </a:lnSpc>
            </a:pPr>
            <a:endParaRPr lang="en-US" sz="7864">
              <a:solidFill>
                <a:srgbClr val="FFFFFF"/>
              </a:solidFill>
              <a:latin typeface="#9Slide03 Arima Madurai Black"/>
            </a:endParaRPr>
          </a:p>
        </p:txBody>
      </p:sp>
      <p:sp>
        <p:nvSpPr>
          <p:cNvPr id="13" name="Freeform 13"/>
          <p:cNvSpPr/>
          <p:nvPr/>
        </p:nvSpPr>
        <p:spPr>
          <a:xfrm>
            <a:off x="-426621" y="2251796"/>
            <a:ext cx="6143383" cy="4991498"/>
          </a:xfrm>
          <a:custGeom>
            <a:avLst/>
            <a:gdLst/>
            <a:ahLst/>
            <a:cxnLst/>
            <a:rect l="l" t="t" r="r" b="b"/>
            <a:pathLst>
              <a:path w="6143383" h="4991498">
                <a:moveTo>
                  <a:pt x="0" y="0"/>
                </a:moveTo>
                <a:lnTo>
                  <a:pt x="6143382" y="0"/>
                </a:lnTo>
                <a:lnTo>
                  <a:pt x="6143382" y="4991498"/>
                </a:lnTo>
                <a:lnTo>
                  <a:pt x="0" y="499149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grpSp>
        <p:nvGrpSpPr>
          <p:cNvPr id="14" name="Group 14"/>
          <p:cNvGrpSpPr/>
          <p:nvPr/>
        </p:nvGrpSpPr>
        <p:grpSpPr>
          <a:xfrm>
            <a:off x="15020478" y="0"/>
            <a:ext cx="4566227" cy="1543050"/>
            <a:chOff x="0" y="0"/>
            <a:chExt cx="1202628" cy="406400"/>
          </a:xfrm>
        </p:grpSpPr>
        <p:sp>
          <p:nvSpPr>
            <p:cNvPr id="15" name="Freeform 15"/>
            <p:cNvSpPr/>
            <p:nvPr/>
          </p:nvSpPr>
          <p:spPr>
            <a:xfrm>
              <a:off x="0" y="0"/>
              <a:ext cx="1202628" cy="406400"/>
            </a:xfrm>
            <a:custGeom>
              <a:avLst/>
              <a:gdLst/>
              <a:ahLst/>
              <a:cxnLst/>
              <a:rect l="l" t="t" r="r" b="b"/>
              <a:pathLst>
                <a:path w="1202628" h="406400">
                  <a:moveTo>
                    <a:pt x="999428" y="0"/>
                  </a:moveTo>
                  <a:cubicBezTo>
                    <a:pt x="1111652" y="0"/>
                    <a:pt x="1202628" y="90976"/>
                    <a:pt x="1202628" y="203200"/>
                  </a:cubicBezTo>
                  <a:cubicBezTo>
                    <a:pt x="1202628" y="315424"/>
                    <a:pt x="1111652" y="406400"/>
                    <a:pt x="999428" y="406400"/>
                  </a:cubicBezTo>
                  <a:lnTo>
                    <a:pt x="203200" y="406400"/>
                  </a:lnTo>
                  <a:cubicBezTo>
                    <a:pt x="90976" y="406400"/>
                    <a:pt x="0" y="315424"/>
                    <a:pt x="0" y="203200"/>
                  </a:cubicBezTo>
                  <a:cubicBezTo>
                    <a:pt x="0" y="90976"/>
                    <a:pt x="90976" y="0"/>
                    <a:pt x="203200" y="0"/>
                  </a:cubicBezTo>
                  <a:close/>
                </a:path>
              </a:pathLst>
            </a:custGeom>
            <a:solidFill>
              <a:srgbClr val="FFF0B6"/>
            </a:solidFill>
          </p:spPr>
          <p:txBody>
            <a:bodyPr/>
            <a:lstStyle/>
            <a:p>
              <a:endParaRPr lang="en-US"/>
            </a:p>
          </p:txBody>
        </p:sp>
        <p:sp>
          <p:nvSpPr>
            <p:cNvPr id="16" name="TextBox 16"/>
            <p:cNvSpPr txBox="1"/>
            <p:nvPr/>
          </p:nvSpPr>
          <p:spPr>
            <a:xfrm>
              <a:off x="0" y="-38100"/>
              <a:ext cx="1202628" cy="444500"/>
            </a:xfrm>
            <a:prstGeom prst="rect">
              <a:avLst/>
            </a:prstGeom>
          </p:spPr>
          <p:txBody>
            <a:bodyPr lIns="50800" tIns="50800" rIns="50800" bIns="50800" rtlCol="0" anchor="ctr"/>
            <a:lstStyle/>
            <a:p>
              <a:pPr algn="ctr">
                <a:lnSpc>
                  <a:spcPts val="2659"/>
                </a:lnSpc>
              </a:pPr>
              <a:endParaRPr/>
            </a:p>
          </p:txBody>
        </p:sp>
      </p:grpSp>
      <p:sp>
        <p:nvSpPr>
          <p:cNvPr id="17" name="TextBox 17"/>
          <p:cNvSpPr txBox="1"/>
          <p:nvPr/>
        </p:nvSpPr>
        <p:spPr>
          <a:xfrm>
            <a:off x="15302986" y="248579"/>
            <a:ext cx="2754010" cy="853823"/>
          </a:xfrm>
          <a:prstGeom prst="rect">
            <a:avLst/>
          </a:prstGeom>
        </p:spPr>
        <p:txBody>
          <a:bodyPr wrap="square" lIns="0" tIns="0" rIns="0" bIns="0" rtlCol="0" anchor="t">
            <a:spAutoFit/>
          </a:bodyPr>
          <a:lstStyle/>
          <a:p>
            <a:pPr algn="ctr">
              <a:lnSpc>
                <a:spcPts val="7277"/>
              </a:lnSpc>
            </a:pPr>
            <a:r>
              <a:rPr lang="en-US" sz="5198" b="1">
                <a:solidFill>
                  <a:srgbClr val="000000"/>
                </a:solidFill>
                <a:latin typeface="Arial" panose="020B0604020202020204" pitchFamily="34" charset="0"/>
                <a:cs typeface="Arial" panose="020B0604020202020204" pitchFamily="34" charset="0"/>
              </a:rPr>
              <a:t>TUẦN </a:t>
            </a:r>
            <a:r>
              <a:rPr lang="vi-VN" sz="5198" b="1">
                <a:solidFill>
                  <a:srgbClr val="000000"/>
                </a:solidFill>
                <a:latin typeface="Arial" panose="020B0604020202020204" pitchFamily="34" charset="0"/>
                <a:cs typeface="Arial" panose="020B0604020202020204" pitchFamily="34" charset="0"/>
              </a:rPr>
              <a:t>2</a:t>
            </a:r>
            <a:endParaRPr lang="en-US" sz="5198" b="1">
              <a:solidFill>
                <a:srgbClr val="000000"/>
              </a:solidFill>
              <a:latin typeface="Arial" panose="020B0604020202020204" pitchFamily="34" charset="0"/>
              <a:cs typeface="Arial" panose="020B0604020202020204" pitchFamily="34" charset="0"/>
            </a:endParaRPr>
          </a:p>
        </p:txBody>
      </p:sp>
      <p:sp>
        <p:nvSpPr>
          <p:cNvPr id="12" name="Freeform 2">
            <a:extLst>
              <a:ext uri="{FF2B5EF4-FFF2-40B4-BE49-F238E27FC236}">
                <a16:creationId xmlns:a16="http://schemas.microsoft.com/office/drawing/2014/main" id="{6094144C-1C51-6C93-C002-A5825EEF7AB8}"/>
              </a:ext>
            </a:extLst>
          </p:cNvPr>
          <p:cNvSpPr/>
          <p:nvPr/>
        </p:nvSpPr>
        <p:spPr>
          <a:xfrm>
            <a:off x="2109836" y="12570196"/>
            <a:ext cx="14761678" cy="3173761"/>
          </a:xfrm>
          <a:custGeom>
            <a:avLst/>
            <a:gdLst/>
            <a:ahLst/>
            <a:cxnLst/>
            <a:rect l="l" t="t" r="r" b="b"/>
            <a:pathLst>
              <a:path w="14761678" h="3173761">
                <a:moveTo>
                  <a:pt x="0" y="0"/>
                </a:moveTo>
                <a:lnTo>
                  <a:pt x="14761678" y="0"/>
                </a:lnTo>
                <a:lnTo>
                  <a:pt x="14761678" y="3173760"/>
                </a:lnTo>
                <a:lnTo>
                  <a:pt x="0" y="317376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3">
            <a:extLst>
              <a:ext uri="{FF2B5EF4-FFF2-40B4-BE49-F238E27FC236}">
                <a16:creationId xmlns:a16="http://schemas.microsoft.com/office/drawing/2014/main" id="{87021242-EE46-BF76-7118-A76A1604BC58}"/>
              </a:ext>
            </a:extLst>
          </p:cNvPr>
          <p:cNvSpPr/>
          <p:nvPr/>
        </p:nvSpPr>
        <p:spPr>
          <a:xfrm>
            <a:off x="2109836" y="12739710"/>
            <a:ext cx="14761678" cy="3173761"/>
          </a:xfrm>
          <a:custGeom>
            <a:avLst/>
            <a:gdLst/>
            <a:ahLst/>
            <a:cxnLst/>
            <a:rect l="l" t="t" r="r" b="b"/>
            <a:pathLst>
              <a:path w="14761678" h="3173761">
                <a:moveTo>
                  <a:pt x="0" y="0"/>
                </a:moveTo>
                <a:lnTo>
                  <a:pt x="14761678" y="0"/>
                </a:lnTo>
                <a:lnTo>
                  <a:pt x="14761678" y="3173761"/>
                </a:lnTo>
                <a:lnTo>
                  <a:pt x="0" y="3173761"/>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7">
            <a:extLst>
              <a:ext uri="{FF2B5EF4-FFF2-40B4-BE49-F238E27FC236}">
                <a16:creationId xmlns:a16="http://schemas.microsoft.com/office/drawing/2014/main" id="{7662C713-0D27-F005-0BF0-E2BBE766C45A}"/>
              </a:ext>
            </a:extLst>
          </p:cNvPr>
          <p:cNvSpPr/>
          <p:nvPr/>
        </p:nvSpPr>
        <p:spPr>
          <a:xfrm>
            <a:off x="15370529" y="11773557"/>
            <a:ext cx="4840393" cy="3706934"/>
          </a:xfrm>
          <a:custGeom>
            <a:avLst/>
            <a:gdLst/>
            <a:ahLst/>
            <a:cxnLst/>
            <a:rect l="l" t="t" r="r" b="b"/>
            <a:pathLst>
              <a:path w="4840393" h="3706934">
                <a:moveTo>
                  <a:pt x="0" y="0"/>
                </a:moveTo>
                <a:lnTo>
                  <a:pt x="4840393" y="0"/>
                </a:lnTo>
                <a:lnTo>
                  <a:pt x="4840393" y="3706934"/>
                </a:lnTo>
                <a:lnTo>
                  <a:pt x="0" y="3706934"/>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8">
            <a:extLst>
              <a:ext uri="{FF2B5EF4-FFF2-40B4-BE49-F238E27FC236}">
                <a16:creationId xmlns:a16="http://schemas.microsoft.com/office/drawing/2014/main" id="{4467BC92-29B6-78C3-FC0A-5F721F353445}"/>
              </a:ext>
            </a:extLst>
          </p:cNvPr>
          <p:cNvSpPr/>
          <p:nvPr/>
        </p:nvSpPr>
        <p:spPr>
          <a:xfrm flipH="1">
            <a:off x="-1229572" y="11773557"/>
            <a:ext cx="4840393" cy="3706934"/>
          </a:xfrm>
          <a:custGeom>
            <a:avLst/>
            <a:gdLst/>
            <a:ahLst/>
            <a:cxnLst/>
            <a:rect l="l" t="t" r="r" b="b"/>
            <a:pathLst>
              <a:path w="4840393" h="3706934">
                <a:moveTo>
                  <a:pt x="4840393" y="0"/>
                </a:moveTo>
                <a:lnTo>
                  <a:pt x="0" y="0"/>
                </a:lnTo>
                <a:lnTo>
                  <a:pt x="0" y="3706934"/>
                </a:lnTo>
                <a:lnTo>
                  <a:pt x="4840393" y="3706934"/>
                </a:lnTo>
                <a:lnTo>
                  <a:pt x="4840393"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9">
            <a:extLst>
              <a:ext uri="{FF2B5EF4-FFF2-40B4-BE49-F238E27FC236}">
                <a16:creationId xmlns:a16="http://schemas.microsoft.com/office/drawing/2014/main" id="{7DEE6860-5340-C539-EF8C-FE76BEF1658F}"/>
              </a:ext>
            </a:extLst>
          </p:cNvPr>
          <p:cNvSpPr/>
          <p:nvPr/>
        </p:nvSpPr>
        <p:spPr>
          <a:xfrm>
            <a:off x="1722336" y="12765247"/>
            <a:ext cx="1496619" cy="1723553"/>
          </a:xfrm>
          <a:custGeom>
            <a:avLst/>
            <a:gdLst/>
            <a:ahLst/>
            <a:cxnLst/>
            <a:rect l="l" t="t" r="r" b="b"/>
            <a:pathLst>
              <a:path w="1496619" h="1723553">
                <a:moveTo>
                  <a:pt x="0" y="0"/>
                </a:moveTo>
                <a:lnTo>
                  <a:pt x="1496619" y="0"/>
                </a:lnTo>
                <a:lnTo>
                  <a:pt x="1496619" y="1723554"/>
                </a:lnTo>
                <a:lnTo>
                  <a:pt x="0" y="1723554"/>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10">
            <a:extLst>
              <a:ext uri="{FF2B5EF4-FFF2-40B4-BE49-F238E27FC236}">
                <a16:creationId xmlns:a16="http://schemas.microsoft.com/office/drawing/2014/main" id="{EB1C93B8-37A6-C4BF-6241-C30AACA6D266}"/>
              </a:ext>
            </a:extLst>
          </p:cNvPr>
          <p:cNvSpPr/>
          <p:nvPr/>
        </p:nvSpPr>
        <p:spPr>
          <a:xfrm>
            <a:off x="16047001" y="11923650"/>
            <a:ext cx="1496619" cy="1723553"/>
          </a:xfrm>
          <a:custGeom>
            <a:avLst/>
            <a:gdLst/>
            <a:ahLst/>
            <a:cxnLst/>
            <a:rect l="l" t="t" r="r" b="b"/>
            <a:pathLst>
              <a:path w="1496619" h="1723553">
                <a:moveTo>
                  <a:pt x="0" y="0"/>
                </a:moveTo>
                <a:lnTo>
                  <a:pt x="1496619" y="0"/>
                </a:lnTo>
                <a:lnTo>
                  <a:pt x="1496619" y="1723553"/>
                </a:lnTo>
                <a:lnTo>
                  <a:pt x="0" y="1723553"/>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15">
            <a:extLst>
              <a:ext uri="{FF2B5EF4-FFF2-40B4-BE49-F238E27FC236}">
                <a16:creationId xmlns:a16="http://schemas.microsoft.com/office/drawing/2014/main" id="{A6E2278D-02E6-D571-3AD5-160B5FCE3596}"/>
              </a:ext>
            </a:extLst>
          </p:cNvPr>
          <p:cNvSpPr/>
          <p:nvPr/>
        </p:nvSpPr>
        <p:spPr>
          <a:xfrm>
            <a:off x="8505345" y="13012135"/>
            <a:ext cx="985330" cy="1019746"/>
          </a:xfrm>
          <a:custGeom>
            <a:avLst/>
            <a:gdLst/>
            <a:ahLst/>
            <a:cxnLst/>
            <a:rect l="l" t="t" r="r" b="b"/>
            <a:pathLst>
              <a:path w="985330" h="1019746">
                <a:moveTo>
                  <a:pt x="0" y="0"/>
                </a:moveTo>
                <a:lnTo>
                  <a:pt x="985330" y="0"/>
                </a:lnTo>
                <a:lnTo>
                  <a:pt x="985330" y="1019746"/>
                </a:lnTo>
                <a:lnTo>
                  <a:pt x="0" y="1019746"/>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17">
            <a:extLst>
              <a:ext uri="{FF2B5EF4-FFF2-40B4-BE49-F238E27FC236}">
                <a16:creationId xmlns:a16="http://schemas.microsoft.com/office/drawing/2014/main" id="{32FD4E06-86E0-A6E5-6541-0E5AFB0DA07F}"/>
              </a:ext>
            </a:extLst>
          </p:cNvPr>
          <p:cNvSpPr/>
          <p:nvPr/>
        </p:nvSpPr>
        <p:spPr>
          <a:xfrm>
            <a:off x="12469932" y="13647203"/>
            <a:ext cx="985330" cy="1019746"/>
          </a:xfrm>
          <a:custGeom>
            <a:avLst/>
            <a:gdLst/>
            <a:ahLst/>
            <a:cxnLst/>
            <a:rect l="l" t="t" r="r" b="b"/>
            <a:pathLst>
              <a:path w="985330" h="1019746">
                <a:moveTo>
                  <a:pt x="0" y="0"/>
                </a:moveTo>
                <a:lnTo>
                  <a:pt x="985330" y="0"/>
                </a:lnTo>
                <a:lnTo>
                  <a:pt x="985330" y="1019746"/>
                </a:lnTo>
                <a:lnTo>
                  <a:pt x="0" y="1019746"/>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18">
            <a:extLst>
              <a:ext uri="{FF2B5EF4-FFF2-40B4-BE49-F238E27FC236}">
                <a16:creationId xmlns:a16="http://schemas.microsoft.com/office/drawing/2014/main" id="{FD6DFC18-F7FC-3A0A-5B97-9C5C4C6BBBA7}"/>
              </a:ext>
            </a:extLst>
          </p:cNvPr>
          <p:cNvSpPr/>
          <p:nvPr/>
        </p:nvSpPr>
        <p:spPr>
          <a:xfrm>
            <a:off x="5090217" y="13364038"/>
            <a:ext cx="985330" cy="1019746"/>
          </a:xfrm>
          <a:custGeom>
            <a:avLst/>
            <a:gdLst/>
            <a:ahLst/>
            <a:cxnLst/>
            <a:rect l="l" t="t" r="r" b="b"/>
            <a:pathLst>
              <a:path w="985330" h="1019746">
                <a:moveTo>
                  <a:pt x="0" y="0"/>
                </a:moveTo>
                <a:lnTo>
                  <a:pt x="985330" y="0"/>
                </a:lnTo>
                <a:lnTo>
                  <a:pt x="985330" y="1019746"/>
                </a:lnTo>
                <a:lnTo>
                  <a:pt x="0" y="1019746"/>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5">
            <a:extLst>
              <a:ext uri="{FF2B5EF4-FFF2-40B4-BE49-F238E27FC236}">
                <a16:creationId xmlns:a16="http://schemas.microsoft.com/office/drawing/2014/main" id="{3FDF5493-6317-5F76-FD5B-7898AD384B32}"/>
              </a:ext>
            </a:extLst>
          </p:cNvPr>
          <p:cNvSpPr/>
          <p:nvPr/>
        </p:nvSpPr>
        <p:spPr>
          <a:xfrm>
            <a:off x="-5265674" y="2251796"/>
            <a:ext cx="2859960" cy="3273202"/>
          </a:xfrm>
          <a:custGeom>
            <a:avLst/>
            <a:gdLst/>
            <a:ahLst/>
            <a:cxnLst/>
            <a:rect l="l" t="t" r="r" b="b"/>
            <a:pathLst>
              <a:path w="2859960" h="3273202">
                <a:moveTo>
                  <a:pt x="0" y="0"/>
                </a:moveTo>
                <a:lnTo>
                  <a:pt x="2859960" y="0"/>
                </a:lnTo>
                <a:lnTo>
                  <a:pt x="2859960" y="3273202"/>
                </a:lnTo>
                <a:lnTo>
                  <a:pt x="0" y="3273202"/>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14">
            <a:extLst>
              <a:ext uri="{FF2B5EF4-FFF2-40B4-BE49-F238E27FC236}">
                <a16:creationId xmlns:a16="http://schemas.microsoft.com/office/drawing/2014/main" id="{6DB28FC0-6417-55E5-6A4C-6D9AC6633BA3}"/>
              </a:ext>
            </a:extLst>
          </p:cNvPr>
          <p:cNvSpPr/>
          <p:nvPr/>
        </p:nvSpPr>
        <p:spPr>
          <a:xfrm>
            <a:off x="-5265674" y="6569880"/>
            <a:ext cx="2286504" cy="1163259"/>
          </a:xfrm>
          <a:custGeom>
            <a:avLst/>
            <a:gdLst/>
            <a:ahLst/>
            <a:cxnLst/>
            <a:rect l="l" t="t" r="r" b="b"/>
            <a:pathLst>
              <a:path w="2286504" h="1163259">
                <a:moveTo>
                  <a:pt x="0" y="0"/>
                </a:moveTo>
                <a:lnTo>
                  <a:pt x="2286504" y="0"/>
                </a:lnTo>
                <a:lnTo>
                  <a:pt x="2286504" y="1163259"/>
                </a:lnTo>
                <a:lnTo>
                  <a:pt x="0" y="1163259"/>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Hộp Văn bản 28">
            <a:extLst>
              <a:ext uri="{FF2B5EF4-FFF2-40B4-BE49-F238E27FC236}">
                <a16:creationId xmlns:a16="http://schemas.microsoft.com/office/drawing/2014/main" id="{F9D1A14C-F395-E049-79C6-68F34E360D42}"/>
              </a:ext>
            </a:extLst>
          </p:cNvPr>
          <p:cNvSpPr txBox="1"/>
          <p:nvPr/>
        </p:nvSpPr>
        <p:spPr>
          <a:xfrm>
            <a:off x="-4529684" y="-469402"/>
            <a:ext cx="635000" cy="635000"/>
          </a:xfrm>
          <a:prstGeom prst="rect">
            <a:avLst/>
          </a:prstGeom>
          <a:noFill/>
        </p:spPr>
        <p:txBody>
          <a:bodyPr vert="horz" rtlCol="0">
            <a:spAutoFit/>
          </a:bodyPr>
          <a:lstStyle/>
          <a:p>
            <a:endParaRPr lang="en-US"/>
          </a:p>
        </p:txBody>
      </p:sp>
      <p:sp>
        <p:nvSpPr>
          <p:cNvPr id="30" name="Freeform 6">
            <a:extLst>
              <a:ext uri="{FF2B5EF4-FFF2-40B4-BE49-F238E27FC236}">
                <a16:creationId xmlns:a16="http://schemas.microsoft.com/office/drawing/2014/main" id="{69A45369-19EF-E64D-61A1-35DD74E36662}"/>
              </a:ext>
            </a:extLst>
          </p:cNvPr>
          <p:cNvSpPr/>
          <p:nvPr/>
        </p:nvSpPr>
        <p:spPr>
          <a:xfrm>
            <a:off x="20319159" y="-4343554"/>
            <a:ext cx="3716547" cy="3558594"/>
          </a:xfrm>
          <a:custGeom>
            <a:avLst/>
            <a:gdLst/>
            <a:ahLst/>
            <a:cxnLst/>
            <a:rect l="l" t="t" r="r" b="b"/>
            <a:pathLst>
              <a:path w="3716547" h="3558594">
                <a:moveTo>
                  <a:pt x="0" y="0"/>
                </a:moveTo>
                <a:lnTo>
                  <a:pt x="3716547" y="0"/>
                </a:lnTo>
                <a:lnTo>
                  <a:pt x="3716547" y="3558594"/>
                </a:lnTo>
                <a:lnTo>
                  <a:pt x="0" y="3558594"/>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13">
            <a:extLst>
              <a:ext uri="{FF2B5EF4-FFF2-40B4-BE49-F238E27FC236}">
                <a16:creationId xmlns:a16="http://schemas.microsoft.com/office/drawing/2014/main" id="{AF94CE50-2937-89CD-E058-6455045DB15F}"/>
              </a:ext>
            </a:extLst>
          </p:cNvPr>
          <p:cNvSpPr/>
          <p:nvPr/>
        </p:nvSpPr>
        <p:spPr>
          <a:xfrm rot="5400000">
            <a:off x="17542998" y="-3727516"/>
            <a:ext cx="2286504" cy="1163259"/>
          </a:xfrm>
          <a:custGeom>
            <a:avLst/>
            <a:gdLst/>
            <a:ahLst/>
            <a:cxnLst/>
            <a:rect l="l" t="t" r="r" b="b"/>
            <a:pathLst>
              <a:path w="2286504" h="1163259">
                <a:moveTo>
                  <a:pt x="0" y="0"/>
                </a:moveTo>
                <a:lnTo>
                  <a:pt x="2286504" y="0"/>
                </a:lnTo>
                <a:lnTo>
                  <a:pt x="2286504" y="1163259"/>
                </a:lnTo>
                <a:lnTo>
                  <a:pt x="0" y="1163259"/>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31"/>
          <p:cNvSpPr txBox="1"/>
          <p:nvPr/>
        </p:nvSpPr>
        <p:spPr>
          <a:xfrm>
            <a:off x="228600" y="7787244"/>
            <a:ext cx="7987786" cy="1754326"/>
          </a:xfrm>
          <a:prstGeom prst="rect">
            <a:avLst/>
          </a:prstGeom>
          <a:noFill/>
        </p:spPr>
        <p:txBody>
          <a:bodyPr wrap="square" rtlCol="0">
            <a:spAutoFit/>
          </a:bodyPr>
          <a:lstStyle/>
          <a:p>
            <a:r>
              <a:rPr lang="en-US" sz="3600" b="1" dirty="0" smtClean="0">
                <a:solidFill>
                  <a:srgbClr val="FF0000"/>
                </a:solidFill>
                <a:latin typeface="Times New Roman" panose="02020603050405020304" pitchFamily="18" charset="0"/>
                <a:cs typeface="Times New Roman" panose="02020603050405020304" pitchFamily="18" charset="0"/>
              </a:rPr>
              <a:t>TRƯỜNG TIỂU HỌC BÌNH NHÂM</a:t>
            </a:r>
          </a:p>
          <a:p>
            <a:r>
              <a:rPr lang="en-US" sz="3600" b="1" dirty="0" smtClean="0">
                <a:solidFill>
                  <a:srgbClr val="FF0000"/>
                </a:solidFill>
                <a:latin typeface="Times New Roman" panose="02020603050405020304" pitchFamily="18" charset="0"/>
                <a:cs typeface="Times New Roman" panose="02020603050405020304" pitchFamily="18" charset="0"/>
              </a:rPr>
              <a:t>LỚP : 3/5</a:t>
            </a:r>
          </a:p>
          <a:p>
            <a:r>
              <a:rPr lang="en-US" sz="3600" b="1" dirty="0" smtClean="0">
                <a:solidFill>
                  <a:srgbClr val="FF0000"/>
                </a:solidFill>
                <a:latin typeface="Times New Roman" panose="02020603050405020304" pitchFamily="18" charset="0"/>
                <a:cs typeface="Times New Roman" panose="02020603050405020304" pitchFamily="18" charset="0"/>
              </a:rPr>
              <a:t>GIÁO VIÊN: LÊ THỤY HỒNG HẠNH</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4F5F2"/>
        </a:solidFill>
        <a:effectLst/>
      </p:bgPr>
    </p:bg>
    <p:spTree>
      <p:nvGrpSpPr>
        <p:cNvPr id="1" name=""/>
        <p:cNvGrpSpPr/>
        <p:nvPr/>
      </p:nvGrpSpPr>
      <p:grpSpPr>
        <a:xfrm>
          <a:off x="0" y="0"/>
          <a:ext cx="0" cy="0"/>
          <a:chOff x="0" y="0"/>
          <a:chExt cx="0" cy="0"/>
        </a:xfrm>
      </p:grpSpPr>
      <p:sp>
        <p:nvSpPr>
          <p:cNvPr id="2" name="Freeform 2"/>
          <p:cNvSpPr/>
          <p:nvPr/>
        </p:nvSpPr>
        <p:spPr>
          <a:xfrm>
            <a:off x="1763161" y="8201472"/>
            <a:ext cx="14761678" cy="3173761"/>
          </a:xfrm>
          <a:custGeom>
            <a:avLst/>
            <a:gdLst/>
            <a:ahLst/>
            <a:cxnLst/>
            <a:rect l="l" t="t" r="r" b="b"/>
            <a:pathLst>
              <a:path w="14761678" h="3173761">
                <a:moveTo>
                  <a:pt x="0" y="0"/>
                </a:moveTo>
                <a:lnTo>
                  <a:pt x="14761678" y="0"/>
                </a:lnTo>
                <a:lnTo>
                  <a:pt x="14761678" y="3173760"/>
                </a:lnTo>
                <a:lnTo>
                  <a:pt x="0" y="31737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763161" y="8370986"/>
            <a:ext cx="14761678" cy="3173761"/>
          </a:xfrm>
          <a:custGeom>
            <a:avLst/>
            <a:gdLst/>
            <a:ahLst/>
            <a:cxnLst/>
            <a:rect l="l" t="t" r="r" b="b"/>
            <a:pathLst>
              <a:path w="14761678" h="3173761">
                <a:moveTo>
                  <a:pt x="0" y="0"/>
                </a:moveTo>
                <a:lnTo>
                  <a:pt x="14761678" y="0"/>
                </a:lnTo>
                <a:lnTo>
                  <a:pt x="14761678" y="3173761"/>
                </a:lnTo>
                <a:lnTo>
                  <a:pt x="0" y="317376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3414105" y="1824582"/>
            <a:ext cx="11459789" cy="6546405"/>
          </a:xfrm>
          <a:custGeom>
            <a:avLst/>
            <a:gdLst/>
            <a:ahLst/>
            <a:cxnLst/>
            <a:rect l="l" t="t" r="r" b="b"/>
            <a:pathLst>
              <a:path w="11459789" h="6546405">
                <a:moveTo>
                  <a:pt x="0" y="0"/>
                </a:moveTo>
                <a:lnTo>
                  <a:pt x="11459790" y="0"/>
                </a:lnTo>
                <a:lnTo>
                  <a:pt x="11459790" y="6546404"/>
                </a:lnTo>
                <a:lnTo>
                  <a:pt x="0" y="654640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735990" y="1870298"/>
            <a:ext cx="2859960" cy="3273202"/>
          </a:xfrm>
          <a:custGeom>
            <a:avLst/>
            <a:gdLst/>
            <a:ahLst/>
            <a:cxnLst/>
            <a:rect l="l" t="t" r="r" b="b"/>
            <a:pathLst>
              <a:path w="2859960" h="3273202">
                <a:moveTo>
                  <a:pt x="0" y="0"/>
                </a:moveTo>
                <a:lnTo>
                  <a:pt x="2859960" y="0"/>
                </a:lnTo>
                <a:lnTo>
                  <a:pt x="2859960" y="3273202"/>
                </a:lnTo>
                <a:lnTo>
                  <a:pt x="0" y="327320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5700326" y="-1080742"/>
            <a:ext cx="3716547" cy="3558594"/>
          </a:xfrm>
          <a:custGeom>
            <a:avLst/>
            <a:gdLst/>
            <a:ahLst/>
            <a:cxnLst/>
            <a:rect l="l" t="t" r="r" b="b"/>
            <a:pathLst>
              <a:path w="3716547" h="3558594">
                <a:moveTo>
                  <a:pt x="0" y="0"/>
                </a:moveTo>
                <a:lnTo>
                  <a:pt x="3716547" y="0"/>
                </a:lnTo>
                <a:lnTo>
                  <a:pt x="3716547" y="3558594"/>
                </a:lnTo>
                <a:lnTo>
                  <a:pt x="0" y="355859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023854" y="7404833"/>
            <a:ext cx="4840393" cy="3706934"/>
          </a:xfrm>
          <a:custGeom>
            <a:avLst/>
            <a:gdLst/>
            <a:ahLst/>
            <a:cxnLst/>
            <a:rect l="l" t="t" r="r" b="b"/>
            <a:pathLst>
              <a:path w="4840393" h="3706934">
                <a:moveTo>
                  <a:pt x="0" y="0"/>
                </a:moveTo>
                <a:lnTo>
                  <a:pt x="4840393" y="0"/>
                </a:lnTo>
                <a:lnTo>
                  <a:pt x="4840393" y="3706934"/>
                </a:lnTo>
                <a:lnTo>
                  <a:pt x="0" y="370693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flipH="1">
            <a:off x="-1576247" y="7404833"/>
            <a:ext cx="4840393" cy="3706934"/>
          </a:xfrm>
          <a:custGeom>
            <a:avLst/>
            <a:gdLst/>
            <a:ahLst/>
            <a:cxnLst/>
            <a:rect l="l" t="t" r="r" b="b"/>
            <a:pathLst>
              <a:path w="4840393" h="3706934">
                <a:moveTo>
                  <a:pt x="4840393" y="0"/>
                </a:moveTo>
                <a:lnTo>
                  <a:pt x="0" y="0"/>
                </a:lnTo>
                <a:lnTo>
                  <a:pt x="0" y="3706934"/>
                </a:lnTo>
                <a:lnTo>
                  <a:pt x="4840393" y="3706934"/>
                </a:lnTo>
                <a:lnTo>
                  <a:pt x="4840393"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1375661" y="8396523"/>
            <a:ext cx="1496619" cy="1723553"/>
          </a:xfrm>
          <a:custGeom>
            <a:avLst/>
            <a:gdLst/>
            <a:ahLst/>
            <a:cxnLst/>
            <a:rect l="l" t="t" r="r" b="b"/>
            <a:pathLst>
              <a:path w="1496619" h="1723553">
                <a:moveTo>
                  <a:pt x="0" y="0"/>
                </a:moveTo>
                <a:lnTo>
                  <a:pt x="1496619" y="0"/>
                </a:lnTo>
                <a:lnTo>
                  <a:pt x="1496619" y="1723554"/>
                </a:lnTo>
                <a:lnTo>
                  <a:pt x="0" y="1723554"/>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5700326" y="7554926"/>
            <a:ext cx="1496619" cy="1723553"/>
          </a:xfrm>
          <a:custGeom>
            <a:avLst/>
            <a:gdLst/>
            <a:ahLst/>
            <a:cxnLst/>
            <a:rect l="l" t="t" r="r" b="b"/>
            <a:pathLst>
              <a:path w="1496619" h="1723553">
                <a:moveTo>
                  <a:pt x="0" y="0"/>
                </a:moveTo>
                <a:lnTo>
                  <a:pt x="1496619" y="0"/>
                </a:lnTo>
                <a:lnTo>
                  <a:pt x="1496619" y="1723553"/>
                </a:lnTo>
                <a:lnTo>
                  <a:pt x="0" y="1723553"/>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375661" y="657540"/>
            <a:ext cx="2628340" cy="916634"/>
          </a:xfrm>
          <a:custGeom>
            <a:avLst/>
            <a:gdLst/>
            <a:ahLst/>
            <a:cxnLst/>
            <a:rect l="l" t="t" r="r" b="b"/>
            <a:pathLst>
              <a:path w="2628340" h="916634">
                <a:moveTo>
                  <a:pt x="0" y="0"/>
                </a:moveTo>
                <a:lnTo>
                  <a:pt x="2628340" y="0"/>
                </a:lnTo>
                <a:lnTo>
                  <a:pt x="2628340" y="916634"/>
                </a:lnTo>
                <a:lnTo>
                  <a:pt x="0" y="916634"/>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rot="5400000">
            <a:off x="12924165" y="-464704"/>
            <a:ext cx="2286504" cy="1163259"/>
          </a:xfrm>
          <a:custGeom>
            <a:avLst/>
            <a:gdLst/>
            <a:ahLst/>
            <a:cxnLst/>
            <a:rect l="l" t="t" r="r" b="b"/>
            <a:pathLst>
              <a:path w="2286504" h="1163259">
                <a:moveTo>
                  <a:pt x="0" y="0"/>
                </a:moveTo>
                <a:lnTo>
                  <a:pt x="2286504" y="0"/>
                </a:lnTo>
                <a:lnTo>
                  <a:pt x="2286504" y="1163259"/>
                </a:lnTo>
                <a:lnTo>
                  <a:pt x="0" y="1163259"/>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735990" y="6188382"/>
            <a:ext cx="2286504" cy="1163259"/>
          </a:xfrm>
          <a:custGeom>
            <a:avLst/>
            <a:gdLst/>
            <a:ahLst/>
            <a:cxnLst/>
            <a:rect l="l" t="t" r="r" b="b"/>
            <a:pathLst>
              <a:path w="2286504" h="1163259">
                <a:moveTo>
                  <a:pt x="0" y="0"/>
                </a:moveTo>
                <a:lnTo>
                  <a:pt x="2286504" y="0"/>
                </a:lnTo>
                <a:lnTo>
                  <a:pt x="2286504" y="1163259"/>
                </a:lnTo>
                <a:lnTo>
                  <a:pt x="0" y="1163259"/>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8158670" y="8643411"/>
            <a:ext cx="985330" cy="1019746"/>
          </a:xfrm>
          <a:custGeom>
            <a:avLst/>
            <a:gdLst/>
            <a:ahLst/>
            <a:cxnLst/>
            <a:rect l="l" t="t" r="r" b="b"/>
            <a:pathLst>
              <a:path w="985330" h="1019746">
                <a:moveTo>
                  <a:pt x="0" y="0"/>
                </a:moveTo>
                <a:lnTo>
                  <a:pt x="985330" y="0"/>
                </a:lnTo>
                <a:lnTo>
                  <a:pt x="985330" y="1019746"/>
                </a:lnTo>
                <a:lnTo>
                  <a:pt x="0" y="1019746"/>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8161698" y="355977"/>
            <a:ext cx="1964604" cy="685156"/>
          </a:xfrm>
          <a:custGeom>
            <a:avLst/>
            <a:gdLst/>
            <a:ahLst/>
            <a:cxnLst/>
            <a:rect l="l" t="t" r="r" b="b"/>
            <a:pathLst>
              <a:path w="1964604" h="685156">
                <a:moveTo>
                  <a:pt x="0" y="0"/>
                </a:moveTo>
                <a:lnTo>
                  <a:pt x="1964604" y="0"/>
                </a:lnTo>
                <a:lnTo>
                  <a:pt x="1964604" y="685156"/>
                </a:lnTo>
                <a:lnTo>
                  <a:pt x="0" y="685156"/>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12123257" y="9278479"/>
            <a:ext cx="985330" cy="1019746"/>
          </a:xfrm>
          <a:custGeom>
            <a:avLst/>
            <a:gdLst/>
            <a:ahLst/>
            <a:cxnLst/>
            <a:rect l="l" t="t" r="r" b="b"/>
            <a:pathLst>
              <a:path w="985330" h="1019746">
                <a:moveTo>
                  <a:pt x="0" y="0"/>
                </a:moveTo>
                <a:lnTo>
                  <a:pt x="985330" y="0"/>
                </a:lnTo>
                <a:lnTo>
                  <a:pt x="985330" y="1019746"/>
                </a:lnTo>
                <a:lnTo>
                  <a:pt x="0" y="1019746"/>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4743542" y="8995314"/>
            <a:ext cx="985330" cy="1019746"/>
          </a:xfrm>
          <a:custGeom>
            <a:avLst/>
            <a:gdLst/>
            <a:ahLst/>
            <a:cxnLst/>
            <a:rect l="l" t="t" r="r" b="b"/>
            <a:pathLst>
              <a:path w="985330" h="1019746">
                <a:moveTo>
                  <a:pt x="0" y="0"/>
                </a:moveTo>
                <a:lnTo>
                  <a:pt x="985330" y="0"/>
                </a:lnTo>
                <a:lnTo>
                  <a:pt x="985330" y="1019746"/>
                </a:lnTo>
                <a:lnTo>
                  <a:pt x="0" y="1019746"/>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Hộp Văn bản 20">
            <a:extLst>
              <a:ext uri="{FF2B5EF4-FFF2-40B4-BE49-F238E27FC236}">
                <a16:creationId xmlns:a16="http://schemas.microsoft.com/office/drawing/2014/main" id="{751D83EA-90E5-A6A6-D8DD-A753CF252AC9}"/>
              </a:ext>
            </a:extLst>
          </p:cNvPr>
          <p:cNvSpPr txBox="1"/>
          <p:nvPr/>
        </p:nvSpPr>
        <p:spPr>
          <a:xfrm>
            <a:off x="0" y="-850900"/>
            <a:ext cx="635000" cy="635000"/>
          </a:xfrm>
          <a:prstGeom prst="rect">
            <a:avLst/>
          </a:prstGeom>
          <a:noFill/>
        </p:spPr>
        <p:txBody>
          <a:bodyPr vert="horz" rtlCol="0">
            <a:spAutoFit/>
          </a:bodyPr>
          <a:lstStyle/>
          <a:p>
            <a:endParaRPr lang="en-US"/>
          </a:p>
        </p:txBody>
      </p:sp>
      <p:pic>
        <p:nvPicPr>
          <p:cNvPr id="23" name="Picture 2">
            <a:hlinkClick r:id="" action="ppaction://media"/>
            <a:extLst>
              <a:ext uri="{FF2B5EF4-FFF2-40B4-BE49-F238E27FC236}">
                <a16:creationId xmlns:a16="http://schemas.microsoft.com/office/drawing/2014/main" id="{2BA125F0-E391-5F1D-D339-96FB37472CDF}"/>
              </a:ext>
            </a:extLst>
          </p:cNvPr>
          <p:cNvPicPr>
            <a:picLocks noChangeAspect="1"/>
          </p:cNvPicPr>
          <p:nvPr>
            <a:videoFile r:link="rId2"/>
            <p:extLst>
              <p:ext uri="{DAA4B4D4-6D71-4841-9C94-3DE7FCFB9230}">
                <p14:media xmlns:p14="http://schemas.microsoft.com/office/powerpoint/2010/main" r:embed="rId1"/>
              </p:ext>
            </p:extLst>
          </p:nvPr>
        </p:nvPicPr>
        <p:blipFill>
          <a:blip r:embed="rId24"/>
          <a:srcRect b="61062"/>
          <a:stretch>
            <a:fillRect/>
          </a:stretch>
        </p:blipFill>
        <p:spPr>
          <a:xfrm>
            <a:off x="5410200" y="2642277"/>
            <a:ext cx="7010400" cy="1832824"/>
          </a:xfrm>
          <a:prstGeom prst="rect">
            <a:avLst/>
          </a:prstGeom>
        </p:spPr>
      </p:pic>
      <p:sp>
        <p:nvSpPr>
          <p:cNvPr id="22" name="Hộp Văn bản 21">
            <a:extLst>
              <a:ext uri="{FF2B5EF4-FFF2-40B4-BE49-F238E27FC236}">
                <a16:creationId xmlns:a16="http://schemas.microsoft.com/office/drawing/2014/main" id="{91CD3E41-431F-10CF-366C-2CA830F66AE5}"/>
              </a:ext>
            </a:extLst>
          </p:cNvPr>
          <p:cNvSpPr txBox="1"/>
          <p:nvPr/>
        </p:nvSpPr>
        <p:spPr>
          <a:xfrm>
            <a:off x="5257799" y="2491889"/>
            <a:ext cx="7391400" cy="2133600"/>
          </a:xfrm>
          <a:custGeom>
            <a:avLst/>
            <a:gdLst/>
            <a:ahLst/>
            <a:cxnLst/>
            <a:rect l="l" t="t" r="r" b="b"/>
            <a:pathLst>
              <a:path w="7391400" h="2133600">
                <a:moveTo>
                  <a:pt x="1687771" y="887822"/>
                </a:moveTo>
                <a:cubicBezTo>
                  <a:pt x="1726633" y="887822"/>
                  <a:pt x="1755294" y="903610"/>
                  <a:pt x="1773753" y="935185"/>
                </a:cubicBezTo>
                <a:cubicBezTo>
                  <a:pt x="1792213" y="966761"/>
                  <a:pt x="1801443" y="1022382"/>
                  <a:pt x="1801443" y="1102049"/>
                </a:cubicBezTo>
                <a:cubicBezTo>
                  <a:pt x="1801443" y="1141883"/>
                  <a:pt x="1799257" y="1175644"/>
                  <a:pt x="1794885" y="1203333"/>
                </a:cubicBezTo>
                <a:cubicBezTo>
                  <a:pt x="1790513" y="1231022"/>
                  <a:pt x="1783469" y="1253368"/>
                  <a:pt x="1773753" y="1270370"/>
                </a:cubicBezTo>
                <a:cubicBezTo>
                  <a:pt x="1764038" y="1287372"/>
                  <a:pt x="1752136" y="1299517"/>
                  <a:pt x="1738049" y="1306803"/>
                </a:cubicBezTo>
                <a:cubicBezTo>
                  <a:pt x="1723962" y="1314090"/>
                  <a:pt x="1707202" y="1317733"/>
                  <a:pt x="1687771" y="1317733"/>
                </a:cubicBezTo>
                <a:cubicBezTo>
                  <a:pt x="1668340" y="1317733"/>
                  <a:pt x="1651581" y="1314090"/>
                  <a:pt x="1637494" y="1306803"/>
                </a:cubicBezTo>
                <a:cubicBezTo>
                  <a:pt x="1623406" y="1299517"/>
                  <a:pt x="1611505" y="1287372"/>
                  <a:pt x="1601789" y="1270370"/>
                </a:cubicBezTo>
                <a:cubicBezTo>
                  <a:pt x="1592074" y="1253368"/>
                  <a:pt x="1585030" y="1231022"/>
                  <a:pt x="1580658" y="1203333"/>
                </a:cubicBezTo>
                <a:cubicBezTo>
                  <a:pt x="1576286" y="1175644"/>
                  <a:pt x="1574100" y="1141883"/>
                  <a:pt x="1574100" y="1102049"/>
                </a:cubicBezTo>
                <a:cubicBezTo>
                  <a:pt x="1574100" y="1022382"/>
                  <a:pt x="1583330" y="966761"/>
                  <a:pt x="1601789" y="935185"/>
                </a:cubicBezTo>
                <a:cubicBezTo>
                  <a:pt x="1620249" y="903610"/>
                  <a:pt x="1648909" y="887822"/>
                  <a:pt x="1687771" y="887822"/>
                </a:cubicBezTo>
                <a:close/>
                <a:moveTo>
                  <a:pt x="6173122" y="593443"/>
                </a:moveTo>
                <a:cubicBezTo>
                  <a:pt x="6144948" y="593443"/>
                  <a:pt x="6125031" y="599272"/>
                  <a:pt x="6113372" y="610931"/>
                </a:cubicBezTo>
                <a:cubicBezTo>
                  <a:pt x="6101714" y="622589"/>
                  <a:pt x="6093456" y="641049"/>
                  <a:pt x="6088598" y="666309"/>
                </a:cubicBezTo>
                <a:lnTo>
                  <a:pt x="6060908" y="864505"/>
                </a:lnTo>
                <a:cubicBezTo>
                  <a:pt x="6058965" y="880050"/>
                  <a:pt x="6059208" y="893409"/>
                  <a:pt x="6061637" y="904582"/>
                </a:cubicBezTo>
                <a:cubicBezTo>
                  <a:pt x="6064066" y="915754"/>
                  <a:pt x="6068194" y="924984"/>
                  <a:pt x="6074024" y="932271"/>
                </a:cubicBezTo>
                <a:cubicBezTo>
                  <a:pt x="6079854" y="939557"/>
                  <a:pt x="6086654" y="944901"/>
                  <a:pt x="6094427" y="948301"/>
                </a:cubicBezTo>
                <a:cubicBezTo>
                  <a:pt x="6102199" y="951702"/>
                  <a:pt x="6109972" y="953402"/>
                  <a:pt x="6117744" y="953402"/>
                </a:cubicBezTo>
                <a:cubicBezTo>
                  <a:pt x="6132317" y="953402"/>
                  <a:pt x="6146648" y="949273"/>
                  <a:pt x="6160735" y="941015"/>
                </a:cubicBezTo>
                <a:cubicBezTo>
                  <a:pt x="6174822" y="932757"/>
                  <a:pt x="6188910" y="923770"/>
                  <a:pt x="6202998" y="914054"/>
                </a:cubicBezTo>
                <a:cubicBezTo>
                  <a:pt x="6217085" y="904339"/>
                  <a:pt x="6231416" y="895352"/>
                  <a:pt x="6245988" y="887094"/>
                </a:cubicBezTo>
                <a:cubicBezTo>
                  <a:pt x="6260562" y="878836"/>
                  <a:pt x="6275621" y="874706"/>
                  <a:pt x="6291166" y="874706"/>
                </a:cubicBezTo>
                <a:lnTo>
                  <a:pt x="6361118" y="874706"/>
                </a:lnTo>
                <a:cubicBezTo>
                  <a:pt x="6358202" y="933971"/>
                  <a:pt x="6354559" y="996879"/>
                  <a:pt x="6350188" y="1063430"/>
                </a:cubicBezTo>
                <a:cubicBezTo>
                  <a:pt x="6345816" y="1129981"/>
                  <a:pt x="6341686" y="1194589"/>
                  <a:pt x="6337800" y="1257254"/>
                </a:cubicBezTo>
                <a:cubicBezTo>
                  <a:pt x="6333914" y="1319919"/>
                  <a:pt x="6330514" y="1377969"/>
                  <a:pt x="6327598" y="1431405"/>
                </a:cubicBezTo>
                <a:cubicBezTo>
                  <a:pt x="6324684" y="1484840"/>
                  <a:pt x="6323227" y="1528074"/>
                  <a:pt x="6323227" y="1561107"/>
                </a:cubicBezTo>
                <a:cubicBezTo>
                  <a:pt x="6322256" y="1575680"/>
                  <a:pt x="6327112" y="1588067"/>
                  <a:pt x="6337800" y="1598268"/>
                </a:cubicBezTo>
                <a:cubicBezTo>
                  <a:pt x="6348488" y="1608469"/>
                  <a:pt x="6361118" y="1613570"/>
                  <a:pt x="6375690" y="1613570"/>
                </a:cubicBezTo>
                <a:lnTo>
                  <a:pt x="6598661" y="1613570"/>
                </a:lnTo>
                <a:cubicBezTo>
                  <a:pt x="6612264" y="1613570"/>
                  <a:pt x="6624408" y="1608469"/>
                  <a:pt x="6635094" y="1598268"/>
                </a:cubicBezTo>
                <a:cubicBezTo>
                  <a:pt x="6645782" y="1588067"/>
                  <a:pt x="6651125" y="1575680"/>
                  <a:pt x="6651125" y="1561107"/>
                </a:cubicBezTo>
                <a:cubicBezTo>
                  <a:pt x="6650154" y="1528074"/>
                  <a:pt x="6648210" y="1484840"/>
                  <a:pt x="6645296" y="1431405"/>
                </a:cubicBezTo>
                <a:cubicBezTo>
                  <a:pt x="6642381" y="1377969"/>
                  <a:pt x="6638980" y="1319919"/>
                  <a:pt x="6635094" y="1257254"/>
                </a:cubicBezTo>
                <a:cubicBezTo>
                  <a:pt x="6631208" y="1194589"/>
                  <a:pt x="6627079" y="1129981"/>
                  <a:pt x="6622707" y="1063430"/>
                </a:cubicBezTo>
                <a:cubicBezTo>
                  <a:pt x="6618335" y="996879"/>
                  <a:pt x="6614692" y="933971"/>
                  <a:pt x="6611777" y="874706"/>
                </a:cubicBezTo>
                <a:lnTo>
                  <a:pt x="6683186" y="874706"/>
                </a:lnTo>
                <a:cubicBezTo>
                  <a:pt x="6698730" y="874706"/>
                  <a:pt x="6713547" y="878836"/>
                  <a:pt x="6727634" y="887094"/>
                </a:cubicBezTo>
                <a:cubicBezTo>
                  <a:pt x="6741722" y="895352"/>
                  <a:pt x="6755810" y="904339"/>
                  <a:pt x="6769896" y="914054"/>
                </a:cubicBezTo>
                <a:cubicBezTo>
                  <a:pt x="6783984" y="923770"/>
                  <a:pt x="6798072" y="932757"/>
                  <a:pt x="6812159" y="941015"/>
                </a:cubicBezTo>
                <a:cubicBezTo>
                  <a:pt x="6826246" y="949273"/>
                  <a:pt x="6840577" y="953402"/>
                  <a:pt x="6855150" y="953402"/>
                </a:cubicBezTo>
                <a:cubicBezTo>
                  <a:pt x="6862923" y="953402"/>
                  <a:pt x="6870695" y="951702"/>
                  <a:pt x="6878468" y="948301"/>
                </a:cubicBezTo>
                <a:cubicBezTo>
                  <a:pt x="6886240" y="944901"/>
                  <a:pt x="6893041" y="939557"/>
                  <a:pt x="6898870" y="932271"/>
                </a:cubicBezTo>
                <a:cubicBezTo>
                  <a:pt x="6904700" y="924984"/>
                  <a:pt x="6908829" y="915754"/>
                  <a:pt x="6911257" y="904582"/>
                </a:cubicBezTo>
                <a:cubicBezTo>
                  <a:pt x="6913686" y="893409"/>
                  <a:pt x="6913930" y="880050"/>
                  <a:pt x="6911986" y="864505"/>
                </a:cubicBezTo>
                <a:lnTo>
                  <a:pt x="6884296" y="666309"/>
                </a:lnTo>
                <a:cubicBezTo>
                  <a:pt x="6880411" y="641049"/>
                  <a:pt x="6872396" y="622589"/>
                  <a:pt x="6860251" y="610931"/>
                </a:cubicBezTo>
                <a:cubicBezTo>
                  <a:pt x="6848106" y="599272"/>
                  <a:pt x="6827947" y="593443"/>
                  <a:pt x="6799772" y="593443"/>
                </a:cubicBezTo>
                <a:close/>
                <a:moveTo>
                  <a:pt x="5376613" y="593443"/>
                </a:moveTo>
                <a:cubicBezTo>
                  <a:pt x="5363012" y="593443"/>
                  <a:pt x="5351353" y="598543"/>
                  <a:pt x="5341638" y="608745"/>
                </a:cubicBezTo>
                <a:cubicBezTo>
                  <a:pt x="5331922" y="618946"/>
                  <a:pt x="5326093" y="631333"/>
                  <a:pt x="5324150" y="645906"/>
                </a:cubicBezTo>
                <a:cubicBezTo>
                  <a:pt x="5313462" y="753749"/>
                  <a:pt x="5305933" y="853332"/>
                  <a:pt x="5301560" y="944658"/>
                </a:cubicBezTo>
                <a:cubicBezTo>
                  <a:pt x="5297189" y="1035984"/>
                  <a:pt x="5294517" y="1119537"/>
                  <a:pt x="5293546" y="1195318"/>
                </a:cubicBezTo>
                <a:cubicBezTo>
                  <a:pt x="5292574" y="1271099"/>
                  <a:pt x="5292331" y="1339350"/>
                  <a:pt x="5292817" y="1400072"/>
                </a:cubicBezTo>
                <a:cubicBezTo>
                  <a:pt x="5293303" y="1460794"/>
                  <a:pt x="5293060" y="1514472"/>
                  <a:pt x="5292088" y="1561107"/>
                </a:cubicBezTo>
                <a:cubicBezTo>
                  <a:pt x="5292088" y="1575680"/>
                  <a:pt x="5297189" y="1588067"/>
                  <a:pt x="5307390" y="1598268"/>
                </a:cubicBezTo>
                <a:cubicBezTo>
                  <a:pt x="5317592" y="1608469"/>
                  <a:pt x="5329978" y="1613570"/>
                  <a:pt x="5344552" y="1613570"/>
                </a:cubicBezTo>
                <a:lnTo>
                  <a:pt x="5961000" y="1613570"/>
                </a:lnTo>
                <a:cubicBezTo>
                  <a:pt x="5995976" y="1613570"/>
                  <a:pt x="6019294" y="1605555"/>
                  <a:pt x="6030952" y="1589524"/>
                </a:cubicBezTo>
                <a:cubicBezTo>
                  <a:pt x="6042611" y="1573494"/>
                  <a:pt x="6046011" y="1547019"/>
                  <a:pt x="6041154" y="1510100"/>
                </a:cubicBezTo>
                <a:lnTo>
                  <a:pt x="6013464" y="1323563"/>
                </a:lnTo>
                <a:cubicBezTo>
                  <a:pt x="6010550" y="1303160"/>
                  <a:pt x="6004234" y="1288830"/>
                  <a:pt x="5994519" y="1280571"/>
                </a:cubicBezTo>
                <a:cubicBezTo>
                  <a:pt x="5984804" y="1272313"/>
                  <a:pt x="5973146" y="1268184"/>
                  <a:pt x="5959543" y="1268184"/>
                </a:cubicBezTo>
                <a:cubicBezTo>
                  <a:pt x="5948856" y="1268184"/>
                  <a:pt x="5935740" y="1271585"/>
                  <a:pt x="5920195" y="1278385"/>
                </a:cubicBezTo>
                <a:cubicBezTo>
                  <a:pt x="5906594" y="1285186"/>
                  <a:pt x="5889592" y="1291987"/>
                  <a:pt x="5869189" y="1298788"/>
                </a:cubicBezTo>
                <a:cubicBezTo>
                  <a:pt x="5848786" y="1305589"/>
                  <a:pt x="5820612" y="1308989"/>
                  <a:pt x="5784664" y="1308989"/>
                </a:cubicBezTo>
                <a:lnTo>
                  <a:pt x="5673907" y="1308989"/>
                </a:lnTo>
                <a:cubicBezTo>
                  <a:pt x="5650590" y="1308989"/>
                  <a:pt x="5633345" y="1303160"/>
                  <a:pt x="5622172" y="1291501"/>
                </a:cubicBezTo>
                <a:cubicBezTo>
                  <a:pt x="5611000" y="1279843"/>
                  <a:pt x="5606384" y="1260898"/>
                  <a:pt x="5608328" y="1234666"/>
                </a:cubicBezTo>
                <a:cubicBezTo>
                  <a:pt x="5609300" y="1208434"/>
                  <a:pt x="5614886" y="1190703"/>
                  <a:pt x="5625087" y="1181473"/>
                </a:cubicBezTo>
                <a:cubicBezTo>
                  <a:pt x="5635288" y="1172244"/>
                  <a:pt x="5649619" y="1167629"/>
                  <a:pt x="5668078" y="1167629"/>
                </a:cubicBezTo>
                <a:lnTo>
                  <a:pt x="5714712" y="1167629"/>
                </a:lnTo>
                <a:cubicBezTo>
                  <a:pt x="5729286" y="1167629"/>
                  <a:pt x="5744344" y="1170301"/>
                  <a:pt x="5759890" y="1175644"/>
                </a:cubicBezTo>
                <a:cubicBezTo>
                  <a:pt x="5775434" y="1180988"/>
                  <a:pt x="5790250" y="1186574"/>
                  <a:pt x="5804338" y="1192403"/>
                </a:cubicBezTo>
                <a:cubicBezTo>
                  <a:pt x="5818426" y="1198233"/>
                  <a:pt x="5832027" y="1203333"/>
                  <a:pt x="5845143" y="1207705"/>
                </a:cubicBezTo>
                <a:cubicBezTo>
                  <a:pt x="5858260" y="1212077"/>
                  <a:pt x="5870161" y="1213777"/>
                  <a:pt x="5880848" y="1212806"/>
                </a:cubicBezTo>
                <a:cubicBezTo>
                  <a:pt x="5892506" y="1210863"/>
                  <a:pt x="5901250" y="1205033"/>
                  <a:pt x="5907080" y="1195318"/>
                </a:cubicBezTo>
                <a:cubicBezTo>
                  <a:pt x="5912909" y="1185602"/>
                  <a:pt x="5914852" y="1172487"/>
                  <a:pt x="5912909" y="1155970"/>
                </a:cubicBezTo>
                <a:cubicBezTo>
                  <a:pt x="5911938" y="1148198"/>
                  <a:pt x="5910480" y="1138482"/>
                  <a:pt x="5908536" y="1126824"/>
                </a:cubicBezTo>
                <a:cubicBezTo>
                  <a:pt x="5906594" y="1115165"/>
                  <a:pt x="5904894" y="1103264"/>
                  <a:pt x="5903436" y="1091119"/>
                </a:cubicBezTo>
                <a:cubicBezTo>
                  <a:pt x="5901978" y="1078975"/>
                  <a:pt x="5900279" y="1067316"/>
                  <a:pt x="5898336" y="1056143"/>
                </a:cubicBezTo>
                <a:cubicBezTo>
                  <a:pt x="5896392" y="1044971"/>
                  <a:pt x="5894935" y="1035012"/>
                  <a:pt x="5893964" y="1026268"/>
                </a:cubicBezTo>
                <a:cubicBezTo>
                  <a:pt x="5892020" y="1009752"/>
                  <a:pt x="5886434" y="998336"/>
                  <a:pt x="5877204" y="992021"/>
                </a:cubicBezTo>
                <a:cubicBezTo>
                  <a:pt x="5867974" y="985706"/>
                  <a:pt x="5857530" y="982548"/>
                  <a:pt x="5845872" y="982548"/>
                </a:cubicBezTo>
                <a:cubicBezTo>
                  <a:pt x="5838100" y="982548"/>
                  <a:pt x="5830084" y="983763"/>
                  <a:pt x="5821826" y="986192"/>
                </a:cubicBezTo>
                <a:cubicBezTo>
                  <a:pt x="5813568" y="988621"/>
                  <a:pt x="5804824" y="991050"/>
                  <a:pt x="5795594" y="993478"/>
                </a:cubicBezTo>
                <a:cubicBezTo>
                  <a:pt x="5786364" y="995907"/>
                  <a:pt x="5776163" y="998336"/>
                  <a:pt x="5764990" y="1000765"/>
                </a:cubicBezTo>
                <a:cubicBezTo>
                  <a:pt x="5753818" y="1003194"/>
                  <a:pt x="5740944" y="1004408"/>
                  <a:pt x="5726371" y="1004408"/>
                </a:cubicBezTo>
                <a:lnTo>
                  <a:pt x="5678280" y="1004408"/>
                </a:lnTo>
                <a:cubicBezTo>
                  <a:pt x="5638446" y="1004408"/>
                  <a:pt x="5619986" y="981577"/>
                  <a:pt x="5622901" y="935914"/>
                </a:cubicBezTo>
                <a:cubicBezTo>
                  <a:pt x="5624844" y="912597"/>
                  <a:pt x="5630916" y="896566"/>
                  <a:pt x="5641118" y="887822"/>
                </a:cubicBezTo>
                <a:cubicBezTo>
                  <a:pt x="5651319" y="879078"/>
                  <a:pt x="5669536" y="874706"/>
                  <a:pt x="5695768" y="874706"/>
                </a:cubicBezTo>
                <a:lnTo>
                  <a:pt x="5826926" y="874706"/>
                </a:lnTo>
                <a:cubicBezTo>
                  <a:pt x="5858016" y="874706"/>
                  <a:pt x="5882791" y="878593"/>
                  <a:pt x="5901250" y="886365"/>
                </a:cubicBezTo>
                <a:cubicBezTo>
                  <a:pt x="5919710" y="894137"/>
                  <a:pt x="5935740" y="900938"/>
                  <a:pt x="5949342" y="906768"/>
                </a:cubicBezTo>
                <a:cubicBezTo>
                  <a:pt x="5956143" y="909682"/>
                  <a:pt x="5964401" y="911140"/>
                  <a:pt x="5974116" y="911140"/>
                </a:cubicBezTo>
                <a:cubicBezTo>
                  <a:pt x="5988690" y="911140"/>
                  <a:pt x="6001320" y="905796"/>
                  <a:pt x="6012007" y="895109"/>
                </a:cubicBezTo>
                <a:cubicBezTo>
                  <a:pt x="6022694" y="884422"/>
                  <a:pt x="6026094" y="865477"/>
                  <a:pt x="6022208" y="838273"/>
                </a:cubicBezTo>
                <a:lnTo>
                  <a:pt x="5998891" y="666309"/>
                </a:lnTo>
                <a:cubicBezTo>
                  <a:pt x="5995005" y="641049"/>
                  <a:pt x="5986990" y="622589"/>
                  <a:pt x="5974845" y="610931"/>
                </a:cubicBezTo>
                <a:cubicBezTo>
                  <a:pt x="5962700" y="599272"/>
                  <a:pt x="5942542" y="593443"/>
                  <a:pt x="5914366" y="593443"/>
                </a:cubicBezTo>
                <a:close/>
                <a:moveTo>
                  <a:pt x="4539870" y="593443"/>
                </a:moveTo>
                <a:cubicBezTo>
                  <a:pt x="4526269" y="593443"/>
                  <a:pt x="4514610" y="598543"/>
                  <a:pt x="4504895" y="608745"/>
                </a:cubicBezTo>
                <a:cubicBezTo>
                  <a:pt x="4495179" y="618946"/>
                  <a:pt x="4489350" y="631333"/>
                  <a:pt x="4487407" y="645906"/>
                </a:cubicBezTo>
                <a:cubicBezTo>
                  <a:pt x="4476720" y="753749"/>
                  <a:pt x="4469190" y="853332"/>
                  <a:pt x="4464818" y="944658"/>
                </a:cubicBezTo>
                <a:cubicBezTo>
                  <a:pt x="4460446" y="1035984"/>
                  <a:pt x="4457774" y="1119537"/>
                  <a:pt x="4456803" y="1195318"/>
                </a:cubicBezTo>
                <a:cubicBezTo>
                  <a:pt x="4455831" y="1271099"/>
                  <a:pt x="4455589" y="1339350"/>
                  <a:pt x="4456074" y="1400072"/>
                </a:cubicBezTo>
                <a:cubicBezTo>
                  <a:pt x="4456560" y="1460794"/>
                  <a:pt x="4456317" y="1514472"/>
                  <a:pt x="4455346" y="1561107"/>
                </a:cubicBezTo>
                <a:cubicBezTo>
                  <a:pt x="4455346" y="1575680"/>
                  <a:pt x="4460446" y="1588067"/>
                  <a:pt x="4470648" y="1598268"/>
                </a:cubicBezTo>
                <a:cubicBezTo>
                  <a:pt x="4480849" y="1608469"/>
                  <a:pt x="4493236" y="1613570"/>
                  <a:pt x="4507810" y="1613570"/>
                </a:cubicBezTo>
                <a:lnTo>
                  <a:pt x="4730780" y="1613570"/>
                </a:lnTo>
                <a:cubicBezTo>
                  <a:pt x="4745354" y="1613570"/>
                  <a:pt x="4758226" y="1608712"/>
                  <a:pt x="4769400" y="1598997"/>
                </a:cubicBezTo>
                <a:cubicBezTo>
                  <a:pt x="4780572" y="1589281"/>
                  <a:pt x="4785186" y="1576651"/>
                  <a:pt x="4783244" y="1561107"/>
                </a:cubicBezTo>
                <a:cubicBezTo>
                  <a:pt x="4779358" y="1512529"/>
                  <a:pt x="4776686" y="1464680"/>
                  <a:pt x="4775228" y="1417560"/>
                </a:cubicBezTo>
                <a:cubicBezTo>
                  <a:pt x="4773771" y="1370440"/>
                  <a:pt x="4773042" y="1323077"/>
                  <a:pt x="4773042" y="1275471"/>
                </a:cubicBezTo>
                <a:cubicBezTo>
                  <a:pt x="4773042" y="1256040"/>
                  <a:pt x="4776200" y="1241952"/>
                  <a:pt x="4782515" y="1233208"/>
                </a:cubicBezTo>
                <a:cubicBezTo>
                  <a:pt x="4788830" y="1224464"/>
                  <a:pt x="4795874" y="1220092"/>
                  <a:pt x="4803646" y="1220092"/>
                </a:cubicBezTo>
                <a:cubicBezTo>
                  <a:pt x="4811418" y="1220092"/>
                  <a:pt x="4818706" y="1223979"/>
                  <a:pt x="4825506" y="1231751"/>
                </a:cubicBezTo>
                <a:cubicBezTo>
                  <a:pt x="4832307" y="1239524"/>
                  <a:pt x="4837650" y="1250696"/>
                  <a:pt x="4841536" y="1265269"/>
                </a:cubicBezTo>
                <a:cubicBezTo>
                  <a:pt x="4846394" y="1285672"/>
                  <a:pt x="4851495" y="1308503"/>
                  <a:pt x="4856838" y="1333764"/>
                </a:cubicBezTo>
                <a:cubicBezTo>
                  <a:pt x="4862182" y="1359024"/>
                  <a:pt x="4867283" y="1384770"/>
                  <a:pt x="4872140" y="1411002"/>
                </a:cubicBezTo>
                <a:cubicBezTo>
                  <a:pt x="4876998" y="1437234"/>
                  <a:pt x="4880884" y="1463466"/>
                  <a:pt x="4883800" y="1489698"/>
                </a:cubicBezTo>
                <a:cubicBezTo>
                  <a:pt x="4886714" y="1515929"/>
                  <a:pt x="4888657" y="1539732"/>
                  <a:pt x="4889628" y="1561107"/>
                </a:cubicBezTo>
                <a:cubicBezTo>
                  <a:pt x="4890600" y="1576651"/>
                  <a:pt x="4895944" y="1589281"/>
                  <a:pt x="4905659" y="1598997"/>
                </a:cubicBezTo>
                <a:cubicBezTo>
                  <a:pt x="4915374" y="1608712"/>
                  <a:pt x="4927519" y="1613570"/>
                  <a:pt x="4942092" y="1613570"/>
                </a:cubicBezTo>
                <a:lnTo>
                  <a:pt x="5159234" y="1613570"/>
                </a:lnTo>
                <a:cubicBezTo>
                  <a:pt x="5173807" y="1613570"/>
                  <a:pt x="5186194" y="1608469"/>
                  <a:pt x="5196395" y="1598268"/>
                </a:cubicBezTo>
                <a:cubicBezTo>
                  <a:pt x="5206596" y="1588067"/>
                  <a:pt x="5211697" y="1575680"/>
                  <a:pt x="5211697" y="1561107"/>
                </a:cubicBezTo>
                <a:cubicBezTo>
                  <a:pt x="5211697" y="1507671"/>
                  <a:pt x="5203439" y="1456665"/>
                  <a:pt x="5186923" y="1408087"/>
                </a:cubicBezTo>
                <a:cubicBezTo>
                  <a:pt x="5170406" y="1359510"/>
                  <a:pt x="5147818" y="1316762"/>
                  <a:pt x="5119158" y="1279843"/>
                </a:cubicBezTo>
                <a:cubicBezTo>
                  <a:pt x="5090496" y="1242924"/>
                  <a:pt x="5056735" y="1213292"/>
                  <a:pt x="5017873" y="1190946"/>
                </a:cubicBezTo>
                <a:cubicBezTo>
                  <a:pt x="4979011" y="1168600"/>
                  <a:pt x="4937720" y="1157427"/>
                  <a:pt x="4894000" y="1157427"/>
                </a:cubicBezTo>
                <a:lnTo>
                  <a:pt x="4894000" y="1129738"/>
                </a:lnTo>
                <a:cubicBezTo>
                  <a:pt x="4940635" y="1129738"/>
                  <a:pt x="4984112" y="1114679"/>
                  <a:pt x="5024431" y="1084561"/>
                </a:cubicBezTo>
                <a:cubicBezTo>
                  <a:pt x="5064750" y="1054443"/>
                  <a:pt x="5100212" y="1016067"/>
                  <a:pt x="5130816" y="969433"/>
                </a:cubicBezTo>
                <a:cubicBezTo>
                  <a:pt x="5161420" y="922798"/>
                  <a:pt x="5185466" y="870820"/>
                  <a:pt x="5202954" y="813499"/>
                </a:cubicBezTo>
                <a:cubicBezTo>
                  <a:pt x="5220441" y="756177"/>
                  <a:pt x="5229185" y="700313"/>
                  <a:pt x="5229185" y="645906"/>
                </a:cubicBezTo>
                <a:cubicBezTo>
                  <a:pt x="5229185" y="631333"/>
                  <a:pt x="5224084" y="618946"/>
                  <a:pt x="5213883" y="608745"/>
                </a:cubicBezTo>
                <a:cubicBezTo>
                  <a:pt x="5203682" y="598543"/>
                  <a:pt x="5191295" y="593443"/>
                  <a:pt x="5176721" y="593443"/>
                </a:cubicBezTo>
                <a:lnTo>
                  <a:pt x="4959580" y="593443"/>
                </a:lnTo>
                <a:cubicBezTo>
                  <a:pt x="4945007" y="593443"/>
                  <a:pt x="4932862" y="598300"/>
                  <a:pt x="4923147" y="608016"/>
                </a:cubicBezTo>
                <a:cubicBezTo>
                  <a:pt x="4913432" y="617732"/>
                  <a:pt x="4908088" y="630362"/>
                  <a:pt x="4907116" y="645906"/>
                </a:cubicBezTo>
                <a:cubicBezTo>
                  <a:pt x="4906144" y="667281"/>
                  <a:pt x="4903716" y="692298"/>
                  <a:pt x="4899830" y="720959"/>
                </a:cubicBezTo>
                <a:cubicBezTo>
                  <a:pt x="4895944" y="749619"/>
                  <a:pt x="4891329" y="779980"/>
                  <a:pt x="4885985" y="812041"/>
                </a:cubicBezTo>
                <a:cubicBezTo>
                  <a:pt x="4880642" y="844103"/>
                  <a:pt x="4874570" y="876164"/>
                  <a:pt x="4867768" y="908225"/>
                </a:cubicBezTo>
                <a:cubicBezTo>
                  <a:pt x="4860968" y="940286"/>
                  <a:pt x="4854167" y="969918"/>
                  <a:pt x="4847366" y="997122"/>
                </a:cubicBezTo>
                <a:cubicBezTo>
                  <a:pt x="4842508" y="1016553"/>
                  <a:pt x="4836193" y="1031126"/>
                  <a:pt x="4828421" y="1040842"/>
                </a:cubicBezTo>
                <a:cubicBezTo>
                  <a:pt x="4820648" y="1050557"/>
                  <a:pt x="4812876" y="1055415"/>
                  <a:pt x="4805104" y="1055415"/>
                </a:cubicBezTo>
                <a:cubicBezTo>
                  <a:pt x="4797332" y="1055415"/>
                  <a:pt x="4791259" y="1050557"/>
                  <a:pt x="4786887" y="1040842"/>
                </a:cubicBezTo>
                <a:cubicBezTo>
                  <a:pt x="4782515" y="1031126"/>
                  <a:pt x="4781301" y="1016553"/>
                  <a:pt x="4783244" y="997122"/>
                </a:cubicBezTo>
                <a:cubicBezTo>
                  <a:pt x="4788102" y="933971"/>
                  <a:pt x="4793202" y="873249"/>
                  <a:pt x="4798546" y="814956"/>
                </a:cubicBezTo>
                <a:cubicBezTo>
                  <a:pt x="4803890" y="756663"/>
                  <a:pt x="4809962" y="700313"/>
                  <a:pt x="4816762" y="645906"/>
                </a:cubicBezTo>
                <a:cubicBezTo>
                  <a:pt x="4818706" y="631333"/>
                  <a:pt x="4813848" y="618946"/>
                  <a:pt x="4802189" y="608745"/>
                </a:cubicBezTo>
                <a:cubicBezTo>
                  <a:pt x="4790530" y="598543"/>
                  <a:pt x="4777900" y="593443"/>
                  <a:pt x="4764298" y="593443"/>
                </a:cubicBezTo>
                <a:close/>
                <a:moveTo>
                  <a:pt x="3644454" y="593443"/>
                </a:moveTo>
                <a:cubicBezTo>
                  <a:pt x="3572559" y="593443"/>
                  <a:pt x="3505279" y="605587"/>
                  <a:pt x="3442614" y="629876"/>
                </a:cubicBezTo>
                <a:cubicBezTo>
                  <a:pt x="3379950" y="654165"/>
                  <a:pt x="3325300" y="689383"/>
                  <a:pt x="3278665" y="735532"/>
                </a:cubicBezTo>
                <a:cubicBezTo>
                  <a:pt x="3232031" y="781681"/>
                  <a:pt x="3195355" y="837788"/>
                  <a:pt x="3168638" y="903853"/>
                </a:cubicBezTo>
                <a:cubicBezTo>
                  <a:pt x="3141920" y="969918"/>
                  <a:pt x="3128561" y="1044728"/>
                  <a:pt x="3128561" y="1128281"/>
                </a:cubicBezTo>
                <a:cubicBezTo>
                  <a:pt x="3128561" y="1283729"/>
                  <a:pt x="3155521" y="1403472"/>
                  <a:pt x="3209442" y="1487512"/>
                </a:cubicBezTo>
                <a:cubicBezTo>
                  <a:pt x="3263363" y="1571551"/>
                  <a:pt x="3344731" y="1613570"/>
                  <a:pt x="3453545" y="1613570"/>
                </a:cubicBezTo>
                <a:cubicBezTo>
                  <a:pt x="3488520" y="1613570"/>
                  <a:pt x="3520338" y="1604583"/>
                  <a:pt x="3548999" y="1586610"/>
                </a:cubicBezTo>
                <a:cubicBezTo>
                  <a:pt x="3577660" y="1568636"/>
                  <a:pt x="3602434" y="1546290"/>
                  <a:pt x="3623323" y="1519573"/>
                </a:cubicBezTo>
                <a:cubicBezTo>
                  <a:pt x="3644211" y="1492855"/>
                  <a:pt x="3660970" y="1463709"/>
                  <a:pt x="3673600" y="1432133"/>
                </a:cubicBezTo>
                <a:cubicBezTo>
                  <a:pt x="3686230" y="1400558"/>
                  <a:pt x="3694003" y="1370683"/>
                  <a:pt x="3696918" y="1342508"/>
                </a:cubicBezTo>
                <a:lnTo>
                  <a:pt x="3726064" y="1342508"/>
                </a:lnTo>
                <a:cubicBezTo>
                  <a:pt x="3722178" y="1379427"/>
                  <a:pt x="3714891" y="1414888"/>
                  <a:pt x="3704204" y="1448892"/>
                </a:cubicBezTo>
                <a:cubicBezTo>
                  <a:pt x="3693517" y="1482897"/>
                  <a:pt x="3684287" y="1513986"/>
                  <a:pt x="3676515" y="1542161"/>
                </a:cubicBezTo>
                <a:cubicBezTo>
                  <a:pt x="3670686" y="1564507"/>
                  <a:pt x="3672386" y="1581995"/>
                  <a:pt x="3681616" y="1594625"/>
                </a:cubicBezTo>
                <a:cubicBezTo>
                  <a:pt x="3690845" y="1607255"/>
                  <a:pt x="3705176" y="1613570"/>
                  <a:pt x="3724607" y="1613570"/>
                </a:cubicBezTo>
                <a:lnTo>
                  <a:pt x="3963608" y="1613570"/>
                </a:lnTo>
                <a:cubicBezTo>
                  <a:pt x="3977210" y="1613570"/>
                  <a:pt x="3989111" y="1608469"/>
                  <a:pt x="3999312" y="1598268"/>
                </a:cubicBezTo>
                <a:cubicBezTo>
                  <a:pt x="4009514" y="1588067"/>
                  <a:pt x="4015100" y="1575680"/>
                  <a:pt x="4016072" y="1561107"/>
                </a:cubicBezTo>
                <a:cubicBezTo>
                  <a:pt x="4018015" y="1513501"/>
                  <a:pt x="4018743" y="1466623"/>
                  <a:pt x="4018258" y="1420475"/>
                </a:cubicBezTo>
                <a:cubicBezTo>
                  <a:pt x="4017772" y="1374326"/>
                  <a:pt x="4016800" y="1331335"/>
                  <a:pt x="4015343" y="1291501"/>
                </a:cubicBezTo>
                <a:cubicBezTo>
                  <a:pt x="4013886" y="1251668"/>
                  <a:pt x="4011943" y="1215721"/>
                  <a:pt x="4009514" y="1183659"/>
                </a:cubicBezTo>
                <a:cubicBezTo>
                  <a:pt x="4007085" y="1151598"/>
                  <a:pt x="4004413" y="1126338"/>
                  <a:pt x="4001498" y="1107878"/>
                </a:cubicBezTo>
                <a:cubicBezTo>
                  <a:pt x="3999556" y="1094277"/>
                  <a:pt x="3993969" y="1082132"/>
                  <a:pt x="3984739" y="1071445"/>
                </a:cubicBezTo>
                <a:cubicBezTo>
                  <a:pt x="3975510" y="1060758"/>
                  <a:pt x="3963608" y="1055415"/>
                  <a:pt x="3949035" y="1055415"/>
                </a:cubicBezTo>
                <a:lnTo>
                  <a:pt x="3728979" y="1055415"/>
                </a:lnTo>
                <a:cubicBezTo>
                  <a:pt x="3687202" y="1055415"/>
                  <a:pt x="3669228" y="1079218"/>
                  <a:pt x="3675058" y="1126824"/>
                </a:cubicBezTo>
                <a:cubicBezTo>
                  <a:pt x="3677000" y="1147226"/>
                  <a:pt x="3676515" y="1169815"/>
                  <a:pt x="3673600" y="1194589"/>
                </a:cubicBezTo>
                <a:cubicBezTo>
                  <a:pt x="3670686" y="1219364"/>
                  <a:pt x="3666071" y="1242681"/>
                  <a:pt x="3659756" y="1264541"/>
                </a:cubicBezTo>
                <a:cubicBezTo>
                  <a:pt x="3653441" y="1286401"/>
                  <a:pt x="3645182" y="1304860"/>
                  <a:pt x="3634981" y="1319919"/>
                </a:cubicBezTo>
                <a:cubicBezTo>
                  <a:pt x="3624780" y="1334978"/>
                  <a:pt x="3613364" y="1342508"/>
                  <a:pt x="3600734" y="1342508"/>
                </a:cubicBezTo>
                <a:cubicBezTo>
                  <a:pt x="3587132" y="1342508"/>
                  <a:pt x="3575474" y="1336193"/>
                  <a:pt x="3565758" y="1323563"/>
                </a:cubicBezTo>
                <a:cubicBezTo>
                  <a:pt x="3556043" y="1310932"/>
                  <a:pt x="3548270" y="1294902"/>
                  <a:pt x="3542441" y="1275471"/>
                </a:cubicBezTo>
                <a:cubicBezTo>
                  <a:pt x="3536612" y="1256040"/>
                  <a:pt x="3532240" y="1234180"/>
                  <a:pt x="3529325" y="1209891"/>
                </a:cubicBezTo>
                <a:cubicBezTo>
                  <a:pt x="3526410" y="1185602"/>
                  <a:pt x="3524953" y="1162285"/>
                  <a:pt x="3524953" y="1139940"/>
                </a:cubicBezTo>
                <a:cubicBezTo>
                  <a:pt x="3524953" y="1099134"/>
                  <a:pt x="3529568" y="1064402"/>
                  <a:pt x="3538798" y="1035741"/>
                </a:cubicBezTo>
                <a:cubicBezTo>
                  <a:pt x="3548027" y="1007080"/>
                  <a:pt x="3560658" y="983520"/>
                  <a:pt x="3576688" y="965061"/>
                </a:cubicBezTo>
                <a:cubicBezTo>
                  <a:pt x="3592719" y="946601"/>
                  <a:pt x="3611422" y="933242"/>
                  <a:pt x="3632796" y="924984"/>
                </a:cubicBezTo>
                <a:cubicBezTo>
                  <a:pt x="3654170" y="916726"/>
                  <a:pt x="3677000" y="912597"/>
                  <a:pt x="3701290" y="912597"/>
                </a:cubicBezTo>
                <a:cubicBezTo>
                  <a:pt x="3730436" y="912597"/>
                  <a:pt x="3757882" y="917212"/>
                  <a:pt x="3783628" y="926441"/>
                </a:cubicBezTo>
                <a:cubicBezTo>
                  <a:pt x="3809375" y="935671"/>
                  <a:pt x="3831963" y="944172"/>
                  <a:pt x="3851394" y="951945"/>
                </a:cubicBezTo>
                <a:cubicBezTo>
                  <a:pt x="3858195" y="954859"/>
                  <a:pt x="3865967" y="956317"/>
                  <a:pt x="3874711" y="956317"/>
                </a:cubicBezTo>
                <a:cubicBezTo>
                  <a:pt x="3890256" y="956317"/>
                  <a:pt x="3904343" y="950245"/>
                  <a:pt x="3916974" y="938100"/>
                </a:cubicBezTo>
                <a:cubicBezTo>
                  <a:pt x="3929604" y="925956"/>
                  <a:pt x="3935919" y="908711"/>
                  <a:pt x="3935919" y="886365"/>
                </a:cubicBezTo>
                <a:lnTo>
                  <a:pt x="3935919" y="737718"/>
                </a:lnTo>
                <a:cubicBezTo>
                  <a:pt x="3935919" y="723145"/>
                  <a:pt x="3935190" y="710757"/>
                  <a:pt x="3933733" y="700556"/>
                </a:cubicBezTo>
                <a:cubicBezTo>
                  <a:pt x="3932276" y="690355"/>
                  <a:pt x="3929604" y="681368"/>
                  <a:pt x="3925718" y="673596"/>
                </a:cubicBezTo>
                <a:cubicBezTo>
                  <a:pt x="3921831" y="665823"/>
                  <a:pt x="3916245" y="658779"/>
                  <a:pt x="3908958" y="652464"/>
                </a:cubicBezTo>
                <a:cubicBezTo>
                  <a:pt x="3901672" y="646149"/>
                  <a:pt x="3892199" y="640077"/>
                  <a:pt x="3880540" y="634248"/>
                </a:cubicBezTo>
                <a:cubicBezTo>
                  <a:pt x="3868882" y="628419"/>
                  <a:pt x="3853580" y="623075"/>
                  <a:pt x="3834635" y="618217"/>
                </a:cubicBezTo>
                <a:cubicBezTo>
                  <a:pt x="3815690" y="613360"/>
                  <a:pt x="3795287" y="608988"/>
                  <a:pt x="3773427" y="605101"/>
                </a:cubicBezTo>
                <a:cubicBezTo>
                  <a:pt x="3751567" y="601215"/>
                  <a:pt x="3729464" y="598300"/>
                  <a:pt x="3707119" y="596357"/>
                </a:cubicBezTo>
                <a:cubicBezTo>
                  <a:pt x="3684773" y="594414"/>
                  <a:pt x="3663885" y="593443"/>
                  <a:pt x="3644454" y="593443"/>
                </a:cubicBezTo>
                <a:close/>
                <a:moveTo>
                  <a:pt x="2305087" y="593443"/>
                </a:moveTo>
                <a:cubicBezTo>
                  <a:pt x="2288570" y="593443"/>
                  <a:pt x="2273025" y="598543"/>
                  <a:pt x="2258452" y="608745"/>
                </a:cubicBezTo>
                <a:cubicBezTo>
                  <a:pt x="2243879" y="618946"/>
                  <a:pt x="2235621" y="631333"/>
                  <a:pt x="2233678" y="645906"/>
                </a:cubicBezTo>
                <a:cubicBezTo>
                  <a:pt x="2225905" y="729460"/>
                  <a:pt x="2220076" y="814713"/>
                  <a:pt x="2216190" y="901667"/>
                </a:cubicBezTo>
                <a:cubicBezTo>
                  <a:pt x="2212304" y="988621"/>
                  <a:pt x="2209632" y="1072417"/>
                  <a:pt x="2208175" y="1153056"/>
                </a:cubicBezTo>
                <a:cubicBezTo>
                  <a:pt x="2206717" y="1233694"/>
                  <a:pt x="2205988" y="1309232"/>
                  <a:pt x="2205988" y="1379669"/>
                </a:cubicBezTo>
                <a:cubicBezTo>
                  <a:pt x="2205988" y="1450107"/>
                  <a:pt x="2205988" y="1510586"/>
                  <a:pt x="2205988" y="1561107"/>
                </a:cubicBezTo>
                <a:cubicBezTo>
                  <a:pt x="2205988" y="1575680"/>
                  <a:pt x="2209875" y="1588067"/>
                  <a:pt x="2217647" y="1598268"/>
                </a:cubicBezTo>
                <a:cubicBezTo>
                  <a:pt x="2225419" y="1608469"/>
                  <a:pt x="2237564" y="1613570"/>
                  <a:pt x="2254080" y="1613570"/>
                </a:cubicBezTo>
                <a:lnTo>
                  <a:pt x="2477051" y="1613570"/>
                </a:lnTo>
                <a:cubicBezTo>
                  <a:pt x="2493567" y="1613570"/>
                  <a:pt x="2507655" y="1608955"/>
                  <a:pt x="2519313" y="1599726"/>
                </a:cubicBezTo>
                <a:cubicBezTo>
                  <a:pt x="2530972" y="1590496"/>
                  <a:pt x="2535830" y="1577623"/>
                  <a:pt x="2533886" y="1561107"/>
                </a:cubicBezTo>
                <a:cubicBezTo>
                  <a:pt x="2529029" y="1513501"/>
                  <a:pt x="2525871" y="1465409"/>
                  <a:pt x="2524414" y="1416831"/>
                </a:cubicBezTo>
                <a:cubicBezTo>
                  <a:pt x="2522957" y="1368254"/>
                  <a:pt x="2522471" y="1321862"/>
                  <a:pt x="2522957" y="1277657"/>
                </a:cubicBezTo>
                <a:cubicBezTo>
                  <a:pt x="2523442" y="1233451"/>
                  <a:pt x="2524414" y="1193132"/>
                  <a:pt x="2525871" y="1156699"/>
                </a:cubicBezTo>
                <a:cubicBezTo>
                  <a:pt x="2527329" y="1120266"/>
                  <a:pt x="2529514" y="1090391"/>
                  <a:pt x="2532429" y="1067073"/>
                </a:cubicBezTo>
                <a:lnTo>
                  <a:pt x="2563033" y="1067073"/>
                </a:lnTo>
                <a:lnTo>
                  <a:pt x="2689821" y="1561107"/>
                </a:lnTo>
                <a:cubicBezTo>
                  <a:pt x="2691763" y="1577623"/>
                  <a:pt x="2699050" y="1590496"/>
                  <a:pt x="2711680" y="1599726"/>
                </a:cubicBezTo>
                <a:cubicBezTo>
                  <a:pt x="2724310" y="1608955"/>
                  <a:pt x="2738884" y="1613570"/>
                  <a:pt x="2755400" y="1613570"/>
                </a:cubicBezTo>
                <a:lnTo>
                  <a:pt x="2965255" y="1613570"/>
                </a:lnTo>
                <a:cubicBezTo>
                  <a:pt x="2981771" y="1613570"/>
                  <a:pt x="2997316" y="1608469"/>
                  <a:pt x="3011889" y="1598268"/>
                </a:cubicBezTo>
                <a:cubicBezTo>
                  <a:pt x="3026462" y="1588067"/>
                  <a:pt x="3034720" y="1575680"/>
                  <a:pt x="3036664" y="1561107"/>
                </a:cubicBezTo>
                <a:cubicBezTo>
                  <a:pt x="3045408" y="1477553"/>
                  <a:pt x="3051723" y="1392300"/>
                  <a:pt x="3055609" y="1305346"/>
                </a:cubicBezTo>
                <a:cubicBezTo>
                  <a:pt x="3059495" y="1218392"/>
                  <a:pt x="3062167" y="1134596"/>
                  <a:pt x="3063624" y="1053957"/>
                </a:cubicBezTo>
                <a:cubicBezTo>
                  <a:pt x="3065082" y="973319"/>
                  <a:pt x="3065567" y="897781"/>
                  <a:pt x="3065082" y="827343"/>
                </a:cubicBezTo>
                <a:cubicBezTo>
                  <a:pt x="3064596" y="756906"/>
                  <a:pt x="3064353" y="696427"/>
                  <a:pt x="3064353" y="645906"/>
                </a:cubicBezTo>
                <a:cubicBezTo>
                  <a:pt x="3064353" y="631333"/>
                  <a:pt x="3060467" y="618946"/>
                  <a:pt x="3052694" y="608745"/>
                </a:cubicBezTo>
                <a:cubicBezTo>
                  <a:pt x="3044922" y="598543"/>
                  <a:pt x="3032778" y="593443"/>
                  <a:pt x="3016261" y="593443"/>
                </a:cubicBezTo>
                <a:lnTo>
                  <a:pt x="2793290" y="593443"/>
                </a:lnTo>
                <a:cubicBezTo>
                  <a:pt x="2776774" y="593443"/>
                  <a:pt x="2762687" y="598300"/>
                  <a:pt x="2751028" y="608016"/>
                </a:cubicBezTo>
                <a:cubicBezTo>
                  <a:pt x="2739370" y="617732"/>
                  <a:pt x="2734512" y="630362"/>
                  <a:pt x="2736455" y="645906"/>
                </a:cubicBezTo>
                <a:cubicBezTo>
                  <a:pt x="2740341" y="693512"/>
                  <a:pt x="2743256" y="741604"/>
                  <a:pt x="2745199" y="790182"/>
                </a:cubicBezTo>
                <a:cubicBezTo>
                  <a:pt x="2747142" y="838759"/>
                  <a:pt x="2748113" y="885151"/>
                  <a:pt x="2748113" y="929356"/>
                </a:cubicBezTo>
                <a:cubicBezTo>
                  <a:pt x="2748113" y="973562"/>
                  <a:pt x="2747142" y="1013881"/>
                  <a:pt x="2745199" y="1050314"/>
                </a:cubicBezTo>
                <a:cubicBezTo>
                  <a:pt x="2743256" y="1086747"/>
                  <a:pt x="2741312" y="1116622"/>
                  <a:pt x="2739370" y="1139940"/>
                </a:cubicBezTo>
                <a:lnTo>
                  <a:pt x="2707308" y="1139940"/>
                </a:lnTo>
                <a:lnTo>
                  <a:pt x="2580521" y="645906"/>
                </a:lnTo>
                <a:cubicBezTo>
                  <a:pt x="2578578" y="629390"/>
                  <a:pt x="2571291" y="616517"/>
                  <a:pt x="2558661" y="607287"/>
                </a:cubicBezTo>
                <a:cubicBezTo>
                  <a:pt x="2546031" y="598058"/>
                  <a:pt x="2531458" y="593443"/>
                  <a:pt x="2514941" y="593443"/>
                </a:cubicBezTo>
                <a:close/>
                <a:moveTo>
                  <a:pt x="467647" y="593443"/>
                </a:moveTo>
                <a:cubicBezTo>
                  <a:pt x="439473" y="593443"/>
                  <a:pt x="419556" y="599272"/>
                  <a:pt x="407897" y="610931"/>
                </a:cubicBezTo>
                <a:cubicBezTo>
                  <a:pt x="396239" y="622589"/>
                  <a:pt x="387980" y="641049"/>
                  <a:pt x="383123" y="666309"/>
                </a:cubicBezTo>
                <a:lnTo>
                  <a:pt x="355434" y="864505"/>
                </a:lnTo>
                <a:cubicBezTo>
                  <a:pt x="353490" y="880050"/>
                  <a:pt x="353733" y="893409"/>
                  <a:pt x="356162" y="904582"/>
                </a:cubicBezTo>
                <a:cubicBezTo>
                  <a:pt x="358591" y="915754"/>
                  <a:pt x="362720" y="924984"/>
                  <a:pt x="368549" y="932271"/>
                </a:cubicBezTo>
                <a:cubicBezTo>
                  <a:pt x="374379" y="939557"/>
                  <a:pt x="381180" y="944901"/>
                  <a:pt x="388952" y="948301"/>
                </a:cubicBezTo>
                <a:cubicBezTo>
                  <a:pt x="396724" y="951702"/>
                  <a:pt x="404497" y="953402"/>
                  <a:pt x="412269" y="953402"/>
                </a:cubicBezTo>
                <a:cubicBezTo>
                  <a:pt x="426842" y="953402"/>
                  <a:pt x="441173" y="949273"/>
                  <a:pt x="455260" y="941015"/>
                </a:cubicBezTo>
                <a:cubicBezTo>
                  <a:pt x="469348" y="932757"/>
                  <a:pt x="483435" y="923770"/>
                  <a:pt x="497523" y="914054"/>
                </a:cubicBezTo>
                <a:cubicBezTo>
                  <a:pt x="511610" y="904339"/>
                  <a:pt x="525941" y="895352"/>
                  <a:pt x="540514" y="887094"/>
                </a:cubicBezTo>
                <a:cubicBezTo>
                  <a:pt x="555087" y="878836"/>
                  <a:pt x="570146" y="874706"/>
                  <a:pt x="585691" y="874706"/>
                </a:cubicBezTo>
                <a:lnTo>
                  <a:pt x="655642" y="874706"/>
                </a:lnTo>
                <a:cubicBezTo>
                  <a:pt x="652728" y="933971"/>
                  <a:pt x="649084" y="996879"/>
                  <a:pt x="644712" y="1063430"/>
                </a:cubicBezTo>
                <a:cubicBezTo>
                  <a:pt x="640341" y="1129981"/>
                  <a:pt x="636211" y="1194589"/>
                  <a:pt x="632325" y="1257254"/>
                </a:cubicBezTo>
                <a:cubicBezTo>
                  <a:pt x="628439" y="1319919"/>
                  <a:pt x="625039" y="1377969"/>
                  <a:pt x="622124" y="1431405"/>
                </a:cubicBezTo>
                <a:cubicBezTo>
                  <a:pt x="619209" y="1484840"/>
                  <a:pt x="617752" y="1528074"/>
                  <a:pt x="617752" y="1561107"/>
                </a:cubicBezTo>
                <a:cubicBezTo>
                  <a:pt x="616780" y="1575680"/>
                  <a:pt x="621638" y="1588067"/>
                  <a:pt x="632325" y="1598268"/>
                </a:cubicBezTo>
                <a:cubicBezTo>
                  <a:pt x="643012" y="1608469"/>
                  <a:pt x="655642" y="1613570"/>
                  <a:pt x="670216" y="1613570"/>
                </a:cubicBezTo>
                <a:lnTo>
                  <a:pt x="893186" y="1613570"/>
                </a:lnTo>
                <a:cubicBezTo>
                  <a:pt x="906788" y="1613570"/>
                  <a:pt x="918932" y="1608469"/>
                  <a:pt x="929620" y="1598268"/>
                </a:cubicBezTo>
                <a:cubicBezTo>
                  <a:pt x="940307" y="1588067"/>
                  <a:pt x="945650" y="1575680"/>
                  <a:pt x="945650" y="1561107"/>
                </a:cubicBezTo>
                <a:cubicBezTo>
                  <a:pt x="944679" y="1528074"/>
                  <a:pt x="942735" y="1484840"/>
                  <a:pt x="939821" y="1431405"/>
                </a:cubicBezTo>
                <a:cubicBezTo>
                  <a:pt x="936906" y="1377969"/>
                  <a:pt x="933506" y="1319919"/>
                  <a:pt x="929620" y="1257254"/>
                </a:cubicBezTo>
                <a:cubicBezTo>
                  <a:pt x="925733" y="1194589"/>
                  <a:pt x="921604" y="1129981"/>
                  <a:pt x="917232" y="1063430"/>
                </a:cubicBezTo>
                <a:cubicBezTo>
                  <a:pt x="912860" y="996879"/>
                  <a:pt x="909217" y="933971"/>
                  <a:pt x="906302" y="874706"/>
                </a:cubicBezTo>
                <a:lnTo>
                  <a:pt x="977711" y="874706"/>
                </a:lnTo>
                <a:cubicBezTo>
                  <a:pt x="993256" y="874706"/>
                  <a:pt x="1008072" y="878836"/>
                  <a:pt x="1022160" y="887094"/>
                </a:cubicBezTo>
                <a:cubicBezTo>
                  <a:pt x="1036247" y="895352"/>
                  <a:pt x="1050335" y="904339"/>
                  <a:pt x="1064422" y="914054"/>
                </a:cubicBezTo>
                <a:cubicBezTo>
                  <a:pt x="1078510" y="923770"/>
                  <a:pt x="1092597" y="932757"/>
                  <a:pt x="1106684" y="941015"/>
                </a:cubicBezTo>
                <a:cubicBezTo>
                  <a:pt x="1120772" y="949273"/>
                  <a:pt x="1135102" y="953402"/>
                  <a:pt x="1149676" y="953402"/>
                </a:cubicBezTo>
                <a:cubicBezTo>
                  <a:pt x="1157448" y="953402"/>
                  <a:pt x="1165221" y="951702"/>
                  <a:pt x="1172993" y="948301"/>
                </a:cubicBezTo>
                <a:cubicBezTo>
                  <a:pt x="1180765" y="944901"/>
                  <a:pt x="1187566" y="939557"/>
                  <a:pt x="1193395" y="932271"/>
                </a:cubicBezTo>
                <a:cubicBezTo>
                  <a:pt x="1199225" y="924984"/>
                  <a:pt x="1203354" y="915754"/>
                  <a:pt x="1205783" y="904582"/>
                </a:cubicBezTo>
                <a:cubicBezTo>
                  <a:pt x="1208211" y="893409"/>
                  <a:pt x="1208454" y="880050"/>
                  <a:pt x="1206511" y="864505"/>
                </a:cubicBezTo>
                <a:lnTo>
                  <a:pt x="1178822" y="666309"/>
                </a:lnTo>
                <a:cubicBezTo>
                  <a:pt x="1174936" y="641049"/>
                  <a:pt x="1166921" y="622589"/>
                  <a:pt x="1154776" y="610931"/>
                </a:cubicBezTo>
                <a:cubicBezTo>
                  <a:pt x="1142632" y="599272"/>
                  <a:pt x="1122472" y="593443"/>
                  <a:pt x="1094297" y="593443"/>
                </a:cubicBezTo>
                <a:close/>
                <a:moveTo>
                  <a:pt x="1687771" y="574498"/>
                </a:moveTo>
                <a:cubicBezTo>
                  <a:pt x="1615877" y="574498"/>
                  <a:pt x="1551754" y="581541"/>
                  <a:pt x="1495404" y="595629"/>
                </a:cubicBezTo>
                <a:cubicBezTo>
                  <a:pt x="1439055" y="609716"/>
                  <a:pt x="1391449" y="635948"/>
                  <a:pt x="1352587" y="674324"/>
                </a:cubicBezTo>
                <a:cubicBezTo>
                  <a:pt x="1313725" y="712700"/>
                  <a:pt x="1284092" y="766379"/>
                  <a:pt x="1263690" y="835359"/>
                </a:cubicBezTo>
                <a:cubicBezTo>
                  <a:pt x="1243287" y="904339"/>
                  <a:pt x="1233086" y="993236"/>
                  <a:pt x="1233086" y="1102049"/>
                </a:cubicBezTo>
                <a:cubicBezTo>
                  <a:pt x="1233086" y="1211834"/>
                  <a:pt x="1243287" y="1301217"/>
                  <a:pt x="1263690" y="1370197"/>
                </a:cubicBezTo>
                <a:cubicBezTo>
                  <a:pt x="1284092" y="1439177"/>
                  <a:pt x="1313725" y="1492855"/>
                  <a:pt x="1352587" y="1531231"/>
                </a:cubicBezTo>
                <a:cubicBezTo>
                  <a:pt x="1391449" y="1569608"/>
                  <a:pt x="1439055" y="1595839"/>
                  <a:pt x="1495404" y="1609927"/>
                </a:cubicBezTo>
                <a:cubicBezTo>
                  <a:pt x="1551754" y="1624014"/>
                  <a:pt x="1615877" y="1631058"/>
                  <a:pt x="1687771" y="1631058"/>
                </a:cubicBezTo>
                <a:cubicBezTo>
                  <a:pt x="1759666" y="1631058"/>
                  <a:pt x="1823788" y="1624014"/>
                  <a:pt x="1880138" y="1609927"/>
                </a:cubicBezTo>
                <a:cubicBezTo>
                  <a:pt x="1936488" y="1595839"/>
                  <a:pt x="1984094" y="1569608"/>
                  <a:pt x="2022956" y="1531231"/>
                </a:cubicBezTo>
                <a:cubicBezTo>
                  <a:pt x="2061818" y="1492855"/>
                  <a:pt x="2091450" y="1439177"/>
                  <a:pt x="2111853" y="1370197"/>
                </a:cubicBezTo>
                <a:cubicBezTo>
                  <a:pt x="2132256" y="1301217"/>
                  <a:pt x="2142457" y="1211834"/>
                  <a:pt x="2142457" y="1102049"/>
                </a:cubicBezTo>
                <a:cubicBezTo>
                  <a:pt x="2142457" y="993236"/>
                  <a:pt x="2132256" y="904339"/>
                  <a:pt x="2111853" y="835359"/>
                </a:cubicBezTo>
                <a:cubicBezTo>
                  <a:pt x="2091450" y="766379"/>
                  <a:pt x="2061818" y="712700"/>
                  <a:pt x="2022956" y="674324"/>
                </a:cubicBezTo>
                <a:cubicBezTo>
                  <a:pt x="1984094" y="635948"/>
                  <a:pt x="1936488" y="609716"/>
                  <a:pt x="1880138" y="595629"/>
                </a:cubicBezTo>
                <a:cubicBezTo>
                  <a:pt x="1823788" y="581541"/>
                  <a:pt x="1759666" y="574498"/>
                  <a:pt x="1687771" y="574498"/>
                </a:cubicBezTo>
                <a:close/>
                <a:moveTo>
                  <a:pt x="5652412" y="344969"/>
                </a:moveTo>
                <a:cubicBezTo>
                  <a:pt x="5642454" y="344969"/>
                  <a:pt x="5632616" y="347641"/>
                  <a:pt x="5622901" y="352984"/>
                </a:cubicBezTo>
                <a:cubicBezTo>
                  <a:pt x="5596670" y="368529"/>
                  <a:pt x="5569952" y="383831"/>
                  <a:pt x="5542748" y="398890"/>
                </a:cubicBezTo>
                <a:cubicBezTo>
                  <a:pt x="5515544" y="413949"/>
                  <a:pt x="5488827" y="429737"/>
                  <a:pt x="5462595" y="446253"/>
                </a:cubicBezTo>
                <a:cubicBezTo>
                  <a:pt x="5444136" y="456940"/>
                  <a:pt x="5434906" y="469327"/>
                  <a:pt x="5434906" y="483415"/>
                </a:cubicBezTo>
                <a:cubicBezTo>
                  <a:pt x="5434906" y="497502"/>
                  <a:pt x="5438792" y="512318"/>
                  <a:pt x="5446564" y="527863"/>
                </a:cubicBezTo>
                <a:cubicBezTo>
                  <a:pt x="5454338" y="544379"/>
                  <a:pt x="5463810" y="552152"/>
                  <a:pt x="5474982" y="551180"/>
                </a:cubicBezTo>
                <a:cubicBezTo>
                  <a:pt x="5486155" y="550209"/>
                  <a:pt x="5498543" y="547294"/>
                  <a:pt x="5512144" y="542436"/>
                </a:cubicBezTo>
                <a:lnTo>
                  <a:pt x="5653505" y="491430"/>
                </a:lnTo>
                <a:lnTo>
                  <a:pt x="5793408" y="542436"/>
                </a:lnTo>
                <a:cubicBezTo>
                  <a:pt x="5807010" y="547294"/>
                  <a:pt x="5819397" y="550209"/>
                  <a:pt x="5830570" y="551180"/>
                </a:cubicBezTo>
                <a:cubicBezTo>
                  <a:pt x="5841743" y="552152"/>
                  <a:pt x="5851216" y="544379"/>
                  <a:pt x="5858988" y="527863"/>
                </a:cubicBezTo>
                <a:cubicBezTo>
                  <a:pt x="5866760" y="512318"/>
                  <a:pt x="5870646" y="497502"/>
                  <a:pt x="5870646" y="483415"/>
                </a:cubicBezTo>
                <a:cubicBezTo>
                  <a:pt x="5870646" y="469327"/>
                  <a:pt x="5861416" y="456940"/>
                  <a:pt x="5842958" y="446253"/>
                </a:cubicBezTo>
                <a:cubicBezTo>
                  <a:pt x="5816725" y="429737"/>
                  <a:pt x="5790008" y="413949"/>
                  <a:pt x="5762804" y="398890"/>
                </a:cubicBezTo>
                <a:cubicBezTo>
                  <a:pt x="5735601" y="383831"/>
                  <a:pt x="5708883" y="368529"/>
                  <a:pt x="5682652" y="352984"/>
                </a:cubicBezTo>
                <a:cubicBezTo>
                  <a:pt x="5672450" y="347641"/>
                  <a:pt x="5662370" y="344969"/>
                  <a:pt x="5652412" y="344969"/>
                </a:cubicBezTo>
                <a:close/>
                <a:moveTo>
                  <a:pt x="1686678" y="344969"/>
                </a:moveTo>
                <a:cubicBezTo>
                  <a:pt x="1676720" y="344969"/>
                  <a:pt x="1666883" y="347641"/>
                  <a:pt x="1657167" y="352984"/>
                </a:cubicBezTo>
                <a:cubicBezTo>
                  <a:pt x="1630936" y="368529"/>
                  <a:pt x="1604218" y="383831"/>
                  <a:pt x="1577015" y="398890"/>
                </a:cubicBezTo>
                <a:cubicBezTo>
                  <a:pt x="1549811" y="413949"/>
                  <a:pt x="1523094" y="429737"/>
                  <a:pt x="1496862" y="446253"/>
                </a:cubicBezTo>
                <a:cubicBezTo>
                  <a:pt x="1478402" y="456940"/>
                  <a:pt x="1469173" y="469327"/>
                  <a:pt x="1469173" y="483415"/>
                </a:cubicBezTo>
                <a:cubicBezTo>
                  <a:pt x="1469173" y="497502"/>
                  <a:pt x="1473059" y="512318"/>
                  <a:pt x="1480831" y="527863"/>
                </a:cubicBezTo>
                <a:cubicBezTo>
                  <a:pt x="1488604" y="544379"/>
                  <a:pt x="1498076" y="552152"/>
                  <a:pt x="1509249" y="551180"/>
                </a:cubicBezTo>
                <a:cubicBezTo>
                  <a:pt x="1520422" y="550209"/>
                  <a:pt x="1532809" y="547294"/>
                  <a:pt x="1546411" y="542436"/>
                </a:cubicBezTo>
                <a:lnTo>
                  <a:pt x="1687771" y="491430"/>
                </a:lnTo>
                <a:lnTo>
                  <a:pt x="1827675" y="542436"/>
                </a:lnTo>
                <a:cubicBezTo>
                  <a:pt x="1841276" y="547294"/>
                  <a:pt x="1853663" y="550209"/>
                  <a:pt x="1864837" y="551180"/>
                </a:cubicBezTo>
                <a:cubicBezTo>
                  <a:pt x="1876009" y="552152"/>
                  <a:pt x="1885482" y="544379"/>
                  <a:pt x="1893254" y="527863"/>
                </a:cubicBezTo>
                <a:cubicBezTo>
                  <a:pt x="1901027" y="512318"/>
                  <a:pt x="1904913" y="497502"/>
                  <a:pt x="1904913" y="483415"/>
                </a:cubicBezTo>
                <a:cubicBezTo>
                  <a:pt x="1904913" y="469327"/>
                  <a:pt x="1895683" y="456940"/>
                  <a:pt x="1877224" y="446253"/>
                </a:cubicBezTo>
                <a:cubicBezTo>
                  <a:pt x="1850992" y="429737"/>
                  <a:pt x="1824274" y="413949"/>
                  <a:pt x="1797071" y="398890"/>
                </a:cubicBezTo>
                <a:cubicBezTo>
                  <a:pt x="1769867" y="383831"/>
                  <a:pt x="1743150" y="368529"/>
                  <a:pt x="1716918" y="352984"/>
                </a:cubicBezTo>
                <a:cubicBezTo>
                  <a:pt x="1706717" y="347641"/>
                  <a:pt x="1696637" y="344969"/>
                  <a:pt x="1686678" y="344969"/>
                </a:cubicBezTo>
                <a:close/>
                <a:moveTo>
                  <a:pt x="1936974" y="147501"/>
                </a:moveTo>
                <a:cubicBezTo>
                  <a:pt x="1902970" y="147501"/>
                  <a:pt x="1875523" y="152116"/>
                  <a:pt x="1854635" y="161346"/>
                </a:cubicBezTo>
                <a:cubicBezTo>
                  <a:pt x="1833747" y="170575"/>
                  <a:pt x="1819416" y="178105"/>
                  <a:pt x="1811644" y="183934"/>
                </a:cubicBezTo>
                <a:cubicBezTo>
                  <a:pt x="1803872" y="189763"/>
                  <a:pt x="1798528" y="195107"/>
                  <a:pt x="1795613" y="199965"/>
                </a:cubicBezTo>
                <a:cubicBezTo>
                  <a:pt x="1792699" y="204823"/>
                  <a:pt x="1791241" y="213081"/>
                  <a:pt x="1791241" y="224739"/>
                </a:cubicBezTo>
                <a:lnTo>
                  <a:pt x="1791241" y="278661"/>
                </a:lnTo>
                <a:cubicBezTo>
                  <a:pt x="1791241" y="295177"/>
                  <a:pt x="1799014" y="303435"/>
                  <a:pt x="1814559" y="303435"/>
                </a:cubicBezTo>
                <a:cubicBezTo>
                  <a:pt x="1817473" y="303435"/>
                  <a:pt x="1821359" y="301978"/>
                  <a:pt x="1826217" y="299063"/>
                </a:cubicBezTo>
                <a:cubicBezTo>
                  <a:pt x="1847591" y="286433"/>
                  <a:pt x="1864837" y="275503"/>
                  <a:pt x="1877952" y="266273"/>
                </a:cubicBezTo>
                <a:cubicBezTo>
                  <a:pt x="1891068" y="257043"/>
                  <a:pt x="1903456" y="257286"/>
                  <a:pt x="1915114" y="267002"/>
                </a:cubicBezTo>
                <a:cubicBezTo>
                  <a:pt x="1926773" y="277689"/>
                  <a:pt x="1930173" y="287890"/>
                  <a:pt x="1925316" y="297606"/>
                </a:cubicBezTo>
                <a:cubicBezTo>
                  <a:pt x="1920458" y="307321"/>
                  <a:pt x="1913171" y="317037"/>
                  <a:pt x="1903456" y="326752"/>
                </a:cubicBezTo>
                <a:cubicBezTo>
                  <a:pt x="1893740" y="336468"/>
                  <a:pt x="1884267" y="346426"/>
                  <a:pt x="1875038" y="356627"/>
                </a:cubicBezTo>
                <a:cubicBezTo>
                  <a:pt x="1865808" y="366829"/>
                  <a:pt x="1862165" y="377759"/>
                  <a:pt x="1864108" y="389417"/>
                </a:cubicBezTo>
                <a:cubicBezTo>
                  <a:pt x="1866051" y="397190"/>
                  <a:pt x="1869208" y="403262"/>
                  <a:pt x="1873580" y="407634"/>
                </a:cubicBezTo>
                <a:cubicBezTo>
                  <a:pt x="1877952" y="412006"/>
                  <a:pt x="1889368" y="414192"/>
                  <a:pt x="1907827" y="414192"/>
                </a:cubicBezTo>
                <a:cubicBezTo>
                  <a:pt x="1918514" y="414192"/>
                  <a:pt x="1927016" y="412977"/>
                  <a:pt x="1933331" y="410548"/>
                </a:cubicBezTo>
                <a:cubicBezTo>
                  <a:pt x="1939646" y="408120"/>
                  <a:pt x="1945232" y="404962"/>
                  <a:pt x="1950090" y="401076"/>
                </a:cubicBezTo>
                <a:cubicBezTo>
                  <a:pt x="1954948" y="397190"/>
                  <a:pt x="1959805" y="393061"/>
                  <a:pt x="1964663" y="388689"/>
                </a:cubicBezTo>
                <a:cubicBezTo>
                  <a:pt x="1969521" y="384317"/>
                  <a:pt x="1976322" y="380188"/>
                  <a:pt x="1985066" y="376301"/>
                </a:cubicBezTo>
                <a:cubicBezTo>
                  <a:pt x="1994781" y="372415"/>
                  <a:pt x="2004739" y="367557"/>
                  <a:pt x="2014941" y="361728"/>
                </a:cubicBezTo>
                <a:cubicBezTo>
                  <a:pt x="2025142" y="355899"/>
                  <a:pt x="2034615" y="348369"/>
                  <a:pt x="2043359" y="339140"/>
                </a:cubicBezTo>
                <a:cubicBezTo>
                  <a:pt x="2052103" y="329910"/>
                  <a:pt x="2059146" y="318737"/>
                  <a:pt x="2064490" y="305621"/>
                </a:cubicBezTo>
                <a:cubicBezTo>
                  <a:pt x="2069833" y="292505"/>
                  <a:pt x="2072505" y="275746"/>
                  <a:pt x="2072505" y="255343"/>
                </a:cubicBezTo>
                <a:cubicBezTo>
                  <a:pt x="2072505" y="234941"/>
                  <a:pt x="2068619" y="217938"/>
                  <a:pt x="2060847" y="204337"/>
                </a:cubicBezTo>
                <a:cubicBezTo>
                  <a:pt x="2053074" y="190735"/>
                  <a:pt x="2042630" y="179805"/>
                  <a:pt x="2029514" y="171547"/>
                </a:cubicBezTo>
                <a:cubicBezTo>
                  <a:pt x="2016398" y="163289"/>
                  <a:pt x="2001825" y="157216"/>
                  <a:pt x="1985794" y="153330"/>
                </a:cubicBezTo>
                <a:cubicBezTo>
                  <a:pt x="1969764" y="149444"/>
                  <a:pt x="1953490" y="147501"/>
                  <a:pt x="1936974" y="147501"/>
                </a:cubicBezTo>
                <a:close/>
                <a:moveTo>
                  <a:pt x="5709612" y="132199"/>
                </a:moveTo>
                <a:cubicBezTo>
                  <a:pt x="5701354" y="133171"/>
                  <a:pt x="5691881" y="136328"/>
                  <a:pt x="5681194" y="141672"/>
                </a:cubicBezTo>
                <a:cubicBezTo>
                  <a:pt x="5651076" y="156245"/>
                  <a:pt x="5621201" y="171304"/>
                  <a:pt x="5591568" y="186849"/>
                </a:cubicBezTo>
                <a:cubicBezTo>
                  <a:pt x="5561936" y="202394"/>
                  <a:pt x="5532061" y="217938"/>
                  <a:pt x="5501943" y="233483"/>
                </a:cubicBezTo>
                <a:cubicBezTo>
                  <a:pt x="5492228" y="238341"/>
                  <a:pt x="5484456" y="244656"/>
                  <a:pt x="5478626" y="252429"/>
                </a:cubicBezTo>
                <a:cubicBezTo>
                  <a:pt x="5472797" y="260201"/>
                  <a:pt x="5470854" y="269917"/>
                  <a:pt x="5472797" y="281575"/>
                </a:cubicBezTo>
                <a:cubicBezTo>
                  <a:pt x="5472797" y="305864"/>
                  <a:pt x="5480569" y="324080"/>
                  <a:pt x="5496114" y="336225"/>
                </a:cubicBezTo>
                <a:cubicBezTo>
                  <a:pt x="5511659" y="348369"/>
                  <a:pt x="5530604" y="350555"/>
                  <a:pt x="5552950" y="342783"/>
                </a:cubicBezTo>
                <a:cubicBezTo>
                  <a:pt x="5584040" y="333067"/>
                  <a:pt x="5615129" y="322866"/>
                  <a:pt x="5646218" y="312179"/>
                </a:cubicBezTo>
                <a:cubicBezTo>
                  <a:pt x="5677308" y="301492"/>
                  <a:pt x="5708398" y="290805"/>
                  <a:pt x="5739487" y="280118"/>
                </a:cubicBezTo>
                <a:cubicBezTo>
                  <a:pt x="5761833" y="271374"/>
                  <a:pt x="5774706" y="260444"/>
                  <a:pt x="5778106" y="247328"/>
                </a:cubicBezTo>
                <a:cubicBezTo>
                  <a:pt x="5781507" y="234212"/>
                  <a:pt x="5776892" y="213566"/>
                  <a:pt x="5764262" y="185391"/>
                </a:cubicBezTo>
                <a:cubicBezTo>
                  <a:pt x="5753574" y="159160"/>
                  <a:pt x="5742402" y="142643"/>
                  <a:pt x="5730743" y="135842"/>
                </a:cubicBezTo>
                <a:cubicBezTo>
                  <a:pt x="5724914" y="132442"/>
                  <a:pt x="5717870" y="131228"/>
                  <a:pt x="5709612" y="132199"/>
                </a:cubicBezTo>
                <a:close/>
                <a:moveTo>
                  <a:pt x="0" y="0"/>
                </a:moveTo>
                <a:lnTo>
                  <a:pt x="7391400" y="0"/>
                </a:lnTo>
                <a:lnTo>
                  <a:pt x="7391400" y="2133600"/>
                </a:lnTo>
                <a:lnTo>
                  <a:pt x="0" y="2133600"/>
                </a:lnTo>
                <a:close/>
              </a:path>
            </a:pathLst>
          </a:custGeom>
          <a:solidFill>
            <a:srgbClr val="EFEEB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1500">
              <a:solidFill>
                <a:sysClr val="windowText" lastClr="000000"/>
              </a:solidFill>
              <a:latin typeface="TH Gyoza Black" pitchFamily="2" charset="0"/>
            </a:endParaRPr>
          </a:p>
        </p:txBody>
      </p:sp>
      <p:sp>
        <p:nvSpPr>
          <p:cNvPr id="26" name="Hộp Văn bản 25">
            <a:extLst>
              <a:ext uri="{FF2B5EF4-FFF2-40B4-BE49-F238E27FC236}">
                <a16:creationId xmlns:a16="http://schemas.microsoft.com/office/drawing/2014/main" id="{EADCA654-1FF7-AF52-010E-CF46808A7733}"/>
              </a:ext>
            </a:extLst>
          </p:cNvPr>
          <p:cNvSpPr txBox="1"/>
          <p:nvPr/>
        </p:nvSpPr>
        <p:spPr>
          <a:xfrm>
            <a:off x="3783932" y="4632805"/>
            <a:ext cx="10720136" cy="1305935"/>
          </a:xfrm>
          <a:prstGeom prst="rect">
            <a:avLst/>
          </a:prstGeom>
          <a:noFill/>
        </p:spPr>
        <p:txBody>
          <a:bodyPr wrap="square">
            <a:spAutoFit/>
          </a:bodyPr>
          <a:lstStyle/>
          <a:p>
            <a:pPr algn="ctr">
              <a:lnSpc>
                <a:spcPct val="120000"/>
              </a:lnSpc>
            </a:pPr>
            <a:r>
              <a:rPr lang="nl-NL" sz="7200" b="1" i="1">
                <a:effectLst/>
                <a:latin typeface="Times New Roman" panose="02020603050405020304" pitchFamily="18" charset="0"/>
                <a:ea typeface="Times New Roman" panose="02020603050405020304" pitchFamily="18" charset="0"/>
              </a:rPr>
              <a:t>Trò chơi Bàn tay diệu kì</a:t>
            </a:r>
            <a:endParaRPr lang="en-US" sz="7200" b="1" i="1">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50641301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920"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23"/>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4F5F2"/>
        </a:solidFill>
        <a:effectLst/>
      </p:bgPr>
    </p:bg>
    <p:spTree>
      <p:nvGrpSpPr>
        <p:cNvPr id="1" name=""/>
        <p:cNvGrpSpPr/>
        <p:nvPr/>
      </p:nvGrpSpPr>
      <p:grpSpPr>
        <a:xfrm>
          <a:off x="0" y="0"/>
          <a:ext cx="0" cy="0"/>
          <a:chOff x="0" y="0"/>
          <a:chExt cx="0" cy="0"/>
        </a:xfrm>
      </p:grpSpPr>
      <p:sp>
        <p:nvSpPr>
          <p:cNvPr id="2" name="Freeform 2"/>
          <p:cNvSpPr/>
          <p:nvPr/>
        </p:nvSpPr>
        <p:spPr>
          <a:xfrm>
            <a:off x="1763161" y="8144278"/>
            <a:ext cx="14761678" cy="3173761"/>
          </a:xfrm>
          <a:custGeom>
            <a:avLst/>
            <a:gdLst/>
            <a:ahLst/>
            <a:cxnLst/>
            <a:rect l="l" t="t" r="r" b="b"/>
            <a:pathLst>
              <a:path w="14761678" h="3173761">
                <a:moveTo>
                  <a:pt x="0" y="0"/>
                </a:moveTo>
                <a:lnTo>
                  <a:pt x="14761678" y="0"/>
                </a:lnTo>
                <a:lnTo>
                  <a:pt x="14761678" y="3173761"/>
                </a:lnTo>
                <a:lnTo>
                  <a:pt x="0" y="317376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5023854" y="7404833"/>
            <a:ext cx="4840393" cy="3706934"/>
          </a:xfrm>
          <a:custGeom>
            <a:avLst/>
            <a:gdLst/>
            <a:ahLst/>
            <a:cxnLst/>
            <a:rect l="l" t="t" r="r" b="b"/>
            <a:pathLst>
              <a:path w="4840393" h="3706934">
                <a:moveTo>
                  <a:pt x="0" y="0"/>
                </a:moveTo>
                <a:lnTo>
                  <a:pt x="4840393" y="0"/>
                </a:lnTo>
                <a:lnTo>
                  <a:pt x="4840393" y="3706934"/>
                </a:lnTo>
                <a:lnTo>
                  <a:pt x="0" y="370693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flipH="1">
            <a:off x="-1576247" y="7404833"/>
            <a:ext cx="4840393" cy="3706934"/>
          </a:xfrm>
          <a:custGeom>
            <a:avLst/>
            <a:gdLst/>
            <a:ahLst/>
            <a:cxnLst/>
            <a:rect l="l" t="t" r="r" b="b"/>
            <a:pathLst>
              <a:path w="4840393" h="3706934">
                <a:moveTo>
                  <a:pt x="4840393" y="0"/>
                </a:moveTo>
                <a:lnTo>
                  <a:pt x="0" y="0"/>
                </a:lnTo>
                <a:lnTo>
                  <a:pt x="0" y="3706934"/>
                </a:lnTo>
                <a:lnTo>
                  <a:pt x="4840393" y="3706934"/>
                </a:lnTo>
                <a:lnTo>
                  <a:pt x="4840393"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375661" y="8396523"/>
            <a:ext cx="1496619" cy="1723553"/>
          </a:xfrm>
          <a:custGeom>
            <a:avLst/>
            <a:gdLst/>
            <a:ahLst/>
            <a:cxnLst/>
            <a:rect l="l" t="t" r="r" b="b"/>
            <a:pathLst>
              <a:path w="1496619" h="1723553">
                <a:moveTo>
                  <a:pt x="0" y="0"/>
                </a:moveTo>
                <a:lnTo>
                  <a:pt x="1496619" y="0"/>
                </a:lnTo>
                <a:lnTo>
                  <a:pt x="1496619" y="1723554"/>
                </a:lnTo>
                <a:lnTo>
                  <a:pt x="0" y="172355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5700326" y="7554926"/>
            <a:ext cx="1496619" cy="1723553"/>
          </a:xfrm>
          <a:custGeom>
            <a:avLst/>
            <a:gdLst/>
            <a:ahLst/>
            <a:cxnLst/>
            <a:rect l="l" t="t" r="r" b="b"/>
            <a:pathLst>
              <a:path w="1496619" h="1723553">
                <a:moveTo>
                  <a:pt x="0" y="0"/>
                </a:moveTo>
                <a:lnTo>
                  <a:pt x="1496619" y="0"/>
                </a:lnTo>
                <a:lnTo>
                  <a:pt x="1496619" y="1723553"/>
                </a:lnTo>
                <a:lnTo>
                  <a:pt x="0" y="172355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028700" y="714471"/>
            <a:ext cx="985330" cy="1019746"/>
          </a:xfrm>
          <a:custGeom>
            <a:avLst/>
            <a:gdLst/>
            <a:ahLst/>
            <a:cxnLst/>
            <a:rect l="l" t="t" r="r" b="b"/>
            <a:pathLst>
              <a:path w="985330" h="1019746">
                <a:moveTo>
                  <a:pt x="0" y="0"/>
                </a:moveTo>
                <a:lnTo>
                  <a:pt x="985330" y="0"/>
                </a:lnTo>
                <a:lnTo>
                  <a:pt x="985330" y="1019746"/>
                </a:lnTo>
                <a:lnTo>
                  <a:pt x="0" y="101974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6273970" y="4633627"/>
            <a:ext cx="985330" cy="1019746"/>
          </a:xfrm>
          <a:custGeom>
            <a:avLst/>
            <a:gdLst/>
            <a:ahLst/>
            <a:cxnLst/>
            <a:rect l="l" t="t" r="r" b="b"/>
            <a:pathLst>
              <a:path w="985330" h="1019746">
                <a:moveTo>
                  <a:pt x="0" y="0"/>
                </a:moveTo>
                <a:lnTo>
                  <a:pt x="985330" y="0"/>
                </a:lnTo>
                <a:lnTo>
                  <a:pt x="985330" y="1019746"/>
                </a:lnTo>
                <a:lnTo>
                  <a:pt x="0" y="101974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Hộp Văn bản 14">
            <a:extLst>
              <a:ext uri="{FF2B5EF4-FFF2-40B4-BE49-F238E27FC236}">
                <a16:creationId xmlns:a16="http://schemas.microsoft.com/office/drawing/2014/main" id="{35BF37BB-17A1-656E-F2A1-E303C893A94D}"/>
              </a:ext>
            </a:extLst>
          </p:cNvPr>
          <p:cNvSpPr txBox="1">
            <a:spLocks noChangeAspect="1"/>
          </p:cNvSpPr>
          <p:nvPr/>
        </p:nvSpPr>
        <p:spPr>
          <a:xfrm>
            <a:off x="2830361" y="1174807"/>
            <a:ext cx="12781377" cy="1144084"/>
          </a:xfrm>
          <a:custGeom>
            <a:avLst/>
            <a:gdLst/>
            <a:ahLst/>
            <a:cxnLst/>
            <a:rect l="l" t="t" r="r" b="b"/>
            <a:pathLst>
              <a:path w="12781377" h="1144084">
                <a:moveTo>
                  <a:pt x="4928033" y="1025147"/>
                </a:moveTo>
                <a:cubicBezTo>
                  <a:pt x="4967514" y="1025147"/>
                  <a:pt x="5000026" y="1030704"/>
                  <a:pt x="5025571" y="1041818"/>
                </a:cubicBezTo>
                <a:cubicBezTo>
                  <a:pt x="5051117" y="1052933"/>
                  <a:pt x="5063890" y="1067115"/>
                  <a:pt x="5063890" y="1084367"/>
                </a:cubicBezTo>
                <a:cubicBezTo>
                  <a:pt x="5063890" y="1101287"/>
                  <a:pt x="5051781" y="1115470"/>
                  <a:pt x="5027562" y="1126916"/>
                </a:cubicBezTo>
                <a:cubicBezTo>
                  <a:pt x="5003344" y="1138361"/>
                  <a:pt x="4970167" y="1144084"/>
                  <a:pt x="4928033" y="1144084"/>
                </a:cubicBezTo>
                <a:cubicBezTo>
                  <a:pt x="4837130" y="1144084"/>
                  <a:pt x="4791679" y="1124510"/>
                  <a:pt x="4791679" y="1085362"/>
                </a:cubicBezTo>
                <a:cubicBezTo>
                  <a:pt x="4791679" y="1069106"/>
                  <a:pt x="4804784" y="1055172"/>
                  <a:pt x="4830992" y="1043560"/>
                </a:cubicBezTo>
                <a:cubicBezTo>
                  <a:pt x="4857202" y="1031948"/>
                  <a:pt x="4889549" y="1026143"/>
                  <a:pt x="4928033" y="1026143"/>
                </a:cubicBezTo>
                <a:close/>
                <a:moveTo>
                  <a:pt x="2093695" y="1020171"/>
                </a:moveTo>
                <a:cubicBezTo>
                  <a:pt x="2133175" y="1020171"/>
                  <a:pt x="2165687" y="1025728"/>
                  <a:pt x="2191233" y="1036842"/>
                </a:cubicBezTo>
                <a:cubicBezTo>
                  <a:pt x="2216779" y="1047956"/>
                  <a:pt x="2229552" y="1061973"/>
                  <a:pt x="2229552" y="1078893"/>
                </a:cubicBezTo>
                <a:cubicBezTo>
                  <a:pt x="2229552" y="1096145"/>
                  <a:pt x="2217443" y="1110493"/>
                  <a:pt x="2193224" y="1121939"/>
                </a:cubicBezTo>
                <a:cubicBezTo>
                  <a:pt x="2169006" y="1133385"/>
                  <a:pt x="2135829" y="1139108"/>
                  <a:pt x="2093695" y="1139108"/>
                </a:cubicBezTo>
                <a:cubicBezTo>
                  <a:pt x="2002792" y="1139108"/>
                  <a:pt x="1957340" y="1119368"/>
                  <a:pt x="1957340" y="1079888"/>
                </a:cubicBezTo>
                <a:cubicBezTo>
                  <a:pt x="1957340" y="1063632"/>
                  <a:pt x="1970446" y="1049781"/>
                  <a:pt x="1996654" y="1038335"/>
                </a:cubicBezTo>
                <a:cubicBezTo>
                  <a:pt x="2022863" y="1026889"/>
                  <a:pt x="2055211" y="1021166"/>
                  <a:pt x="2093695" y="1021166"/>
                </a:cubicBezTo>
                <a:close/>
                <a:moveTo>
                  <a:pt x="2084737" y="447383"/>
                </a:moveTo>
                <a:lnTo>
                  <a:pt x="2021536" y="638976"/>
                </a:lnTo>
                <a:lnTo>
                  <a:pt x="2144952" y="638976"/>
                </a:lnTo>
                <a:lnTo>
                  <a:pt x="2086729" y="447383"/>
                </a:lnTo>
                <a:close/>
                <a:moveTo>
                  <a:pt x="3960525" y="437927"/>
                </a:moveTo>
                <a:lnTo>
                  <a:pt x="3960525" y="544921"/>
                </a:lnTo>
                <a:lnTo>
                  <a:pt x="4065529" y="544921"/>
                </a:lnTo>
                <a:lnTo>
                  <a:pt x="4065529" y="685754"/>
                </a:lnTo>
                <a:lnTo>
                  <a:pt x="3960525" y="685754"/>
                </a:lnTo>
                <a:lnTo>
                  <a:pt x="3960525" y="797724"/>
                </a:lnTo>
                <a:lnTo>
                  <a:pt x="4000336" y="797724"/>
                </a:lnTo>
                <a:cubicBezTo>
                  <a:pt x="4047779" y="797724"/>
                  <a:pt x="4082365" y="783458"/>
                  <a:pt x="4104096" y="754927"/>
                </a:cubicBezTo>
                <a:cubicBezTo>
                  <a:pt x="4125826" y="726395"/>
                  <a:pt x="4136692" y="681939"/>
                  <a:pt x="4136692" y="621558"/>
                </a:cubicBezTo>
                <a:cubicBezTo>
                  <a:pt x="4136692" y="556201"/>
                  <a:pt x="4124665" y="509256"/>
                  <a:pt x="4100612" y="480725"/>
                </a:cubicBezTo>
                <a:cubicBezTo>
                  <a:pt x="4076559" y="452193"/>
                  <a:pt x="4037329" y="437927"/>
                  <a:pt x="3982919" y="437927"/>
                </a:cubicBezTo>
                <a:close/>
                <a:moveTo>
                  <a:pt x="12346436" y="423993"/>
                </a:moveTo>
                <a:lnTo>
                  <a:pt x="12346436" y="551390"/>
                </a:lnTo>
                <a:lnTo>
                  <a:pt x="12419590" y="551390"/>
                </a:lnTo>
                <a:cubicBezTo>
                  <a:pt x="12474000" y="551390"/>
                  <a:pt x="12501204" y="530323"/>
                  <a:pt x="12501204" y="488189"/>
                </a:cubicBezTo>
                <a:cubicBezTo>
                  <a:pt x="12501204" y="445392"/>
                  <a:pt x="12471345" y="423993"/>
                  <a:pt x="12411628" y="423993"/>
                </a:cubicBezTo>
                <a:close/>
                <a:moveTo>
                  <a:pt x="8729503" y="419514"/>
                </a:moveTo>
                <a:cubicBezTo>
                  <a:pt x="8695000" y="419514"/>
                  <a:pt x="8670947" y="436268"/>
                  <a:pt x="8657345" y="469777"/>
                </a:cubicBezTo>
                <a:cubicBezTo>
                  <a:pt x="8645733" y="498308"/>
                  <a:pt x="8639927" y="547243"/>
                  <a:pt x="8639927" y="616582"/>
                </a:cubicBezTo>
                <a:cubicBezTo>
                  <a:pt x="8639927" y="685920"/>
                  <a:pt x="8645733" y="734855"/>
                  <a:pt x="8657345" y="763387"/>
                </a:cubicBezTo>
                <a:cubicBezTo>
                  <a:pt x="8670947" y="796563"/>
                  <a:pt x="8695000" y="813151"/>
                  <a:pt x="8729503" y="813151"/>
                </a:cubicBezTo>
                <a:cubicBezTo>
                  <a:pt x="8764338" y="813151"/>
                  <a:pt x="8788557" y="796563"/>
                  <a:pt x="8802159" y="763387"/>
                </a:cubicBezTo>
                <a:cubicBezTo>
                  <a:pt x="8813771" y="734855"/>
                  <a:pt x="8819577" y="685920"/>
                  <a:pt x="8819577" y="616582"/>
                </a:cubicBezTo>
                <a:cubicBezTo>
                  <a:pt x="8819577" y="547243"/>
                  <a:pt x="8813771" y="498308"/>
                  <a:pt x="8802159" y="469777"/>
                </a:cubicBezTo>
                <a:cubicBezTo>
                  <a:pt x="8788557" y="436268"/>
                  <a:pt x="8764338" y="419514"/>
                  <a:pt x="8729503" y="419514"/>
                </a:cubicBezTo>
                <a:close/>
                <a:moveTo>
                  <a:pt x="4929028" y="419514"/>
                </a:moveTo>
                <a:cubicBezTo>
                  <a:pt x="4894525" y="419514"/>
                  <a:pt x="4870473" y="436268"/>
                  <a:pt x="4856870" y="469777"/>
                </a:cubicBezTo>
                <a:cubicBezTo>
                  <a:pt x="4845258" y="498308"/>
                  <a:pt x="4839453" y="547243"/>
                  <a:pt x="4839453" y="616582"/>
                </a:cubicBezTo>
                <a:cubicBezTo>
                  <a:pt x="4839453" y="685920"/>
                  <a:pt x="4845258" y="734855"/>
                  <a:pt x="4856870" y="763387"/>
                </a:cubicBezTo>
                <a:cubicBezTo>
                  <a:pt x="4870473" y="796563"/>
                  <a:pt x="4894525" y="813151"/>
                  <a:pt x="4929028" y="813151"/>
                </a:cubicBezTo>
                <a:cubicBezTo>
                  <a:pt x="4963864" y="813151"/>
                  <a:pt x="4988082" y="796563"/>
                  <a:pt x="5001684" y="763387"/>
                </a:cubicBezTo>
                <a:cubicBezTo>
                  <a:pt x="5013296" y="734855"/>
                  <a:pt x="5019102" y="685920"/>
                  <a:pt x="5019102" y="616582"/>
                </a:cubicBezTo>
                <a:cubicBezTo>
                  <a:pt x="5019102" y="547243"/>
                  <a:pt x="5013296" y="498308"/>
                  <a:pt x="5001684" y="469777"/>
                </a:cubicBezTo>
                <a:cubicBezTo>
                  <a:pt x="4988082" y="436268"/>
                  <a:pt x="4963864" y="419514"/>
                  <a:pt x="4929028" y="419514"/>
                </a:cubicBezTo>
                <a:close/>
                <a:moveTo>
                  <a:pt x="1290479" y="419514"/>
                </a:moveTo>
                <a:cubicBezTo>
                  <a:pt x="1255976" y="419514"/>
                  <a:pt x="1231923" y="436268"/>
                  <a:pt x="1218320" y="469777"/>
                </a:cubicBezTo>
                <a:cubicBezTo>
                  <a:pt x="1206709" y="498308"/>
                  <a:pt x="1200903" y="547243"/>
                  <a:pt x="1200903" y="616582"/>
                </a:cubicBezTo>
                <a:cubicBezTo>
                  <a:pt x="1200903" y="685920"/>
                  <a:pt x="1206709" y="734855"/>
                  <a:pt x="1218320" y="763387"/>
                </a:cubicBezTo>
                <a:cubicBezTo>
                  <a:pt x="1231923" y="796563"/>
                  <a:pt x="1255976" y="813151"/>
                  <a:pt x="1290479" y="813151"/>
                </a:cubicBezTo>
                <a:cubicBezTo>
                  <a:pt x="1325314" y="813151"/>
                  <a:pt x="1349533" y="796563"/>
                  <a:pt x="1363135" y="763387"/>
                </a:cubicBezTo>
                <a:cubicBezTo>
                  <a:pt x="1374747" y="734855"/>
                  <a:pt x="1380552" y="685920"/>
                  <a:pt x="1380552" y="616582"/>
                </a:cubicBezTo>
                <a:cubicBezTo>
                  <a:pt x="1380552" y="547243"/>
                  <a:pt x="1374747" y="498308"/>
                  <a:pt x="1363135" y="469777"/>
                </a:cubicBezTo>
                <a:cubicBezTo>
                  <a:pt x="1349533" y="436268"/>
                  <a:pt x="1325314" y="419514"/>
                  <a:pt x="1290479" y="419514"/>
                </a:cubicBezTo>
                <a:close/>
                <a:moveTo>
                  <a:pt x="12011024" y="271714"/>
                </a:moveTo>
                <a:lnTo>
                  <a:pt x="12477814" y="271714"/>
                </a:lnTo>
                <a:cubicBezTo>
                  <a:pt x="12580993" y="271714"/>
                  <a:pt x="12659123" y="293445"/>
                  <a:pt x="12712205" y="336906"/>
                </a:cubicBezTo>
                <a:cubicBezTo>
                  <a:pt x="12758319" y="375722"/>
                  <a:pt x="12781377" y="426813"/>
                  <a:pt x="12781377" y="490180"/>
                </a:cubicBezTo>
                <a:cubicBezTo>
                  <a:pt x="12781377" y="544589"/>
                  <a:pt x="12763793" y="590372"/>
                  <a:pt x="12728627" y="627530"/>
                </a:cubicBezTo>
                <a:cubicBezTo>
                  <a:pt x="12680853" y="677958"/>
                  <a:pt x="12606704" y="703172"/>
                  <a:pt x="12506180" y="703172"/>
                </a:cubicBezTo>
                <a:lnTo>
                  <a:pt x="12346436" y="703172"/>
                </a:lnTo>
                <a:lnTo>
                  <a:pt x="12346436" y="797724"/>
                </a:lnTo>
                <a:lnTo>
                  <a:pt x="12415609" y="797724"/>
                </a:lnTo>
                <a:lnTo>
                  <a:pt x="12415609" y="963937"/>
                </a:lnTo>
                <a:lnTo>
                  <a:pt x="12011024" y="963937"/>
                </a:lnTo>
                <a:lnTo>
                  <a:pt x="12011024" y="797724"/>
                </a:lnTo>
                <a:lnTo>
                  <a:pt x="12078206" y="797724"/>
                </a:lnTo>
                <a:lnTo>
                  <a:pt x="12078206" y="437927"/>
                </a:lnTo>
                <a:lnTo>
                  <a:pt x="12011024" y="437927"/>
                </a:lnTo>
                <a:close/>
                <a:moveTo>
                  <a:pt x="11250020" y="271714"/>
                </a:moveTo>
                <a:lnTo>
                  <a:pt x="11910393" y="271714"/>
                </a:lnTo>
                <a:lnTo>
                  <a:pt x="11910393" y="493166"/>
                </a:lnTo>
                <a:lnTo>
                  <a:pt x="11729251" y="493166"/>
                </a:lnTo>
                <a:lnTo>
                  <a:pt x="11729251" y="437927"/>
                </a:lnTo>
                <a:lnTo>
                  <a:pt x="11571995" y="437927"/>
                </a:lnTo>
                <a:lnTo>
                  <a:pt x="11571995" y="543926"/>
                </a:lnTo>
                <a:lnTo>
                  <a:pt x="11708847" y="543926"/>
                </a:lnTo>
                <a:lnTo>
                  <a:pt x="11708847" y="684759"/>
                </a:lnTo>
                <a:lnTo>
                  <a:pt x="11571995" y="684759"/>
                </a:lnTo>
                <a:lnTo>
                  <a:pt x="11571995" y="797724"/>
                </a:lnTo>
                <a:lnTo>
                  <a:pt x="11729251" y="797724"/>
                </a:lnTo>
                <a:lnTo>
                  <a:pt x="11729251" y="742983"/>
                </a:lnTo>
                <a:lnTo>
                  <a:pt x="11910393" y="742983"/>
                </a:lnTo>
                <a:lnTo>
                  <a:pt x="11910393" y="963937"/>
                </a:lnTo>
                <a:lnTo>
                  <a:pt x="11250020" y="963937"/>
                </a:lnTo>
                <a:lnTo>
                  <a:pt x="11250020" y="797724"/>
                </a:lnTo>
                <a:lnTo>
                  <a:pt x="11304263" y="797724"/>
                </a:lnTo>
                <a:lnTo>
                  <a:pt x="11304263" y="437927"/>
                </a:lnTo>
                <a:lnTo>
                  <a:pt x="11250020" y="437927"/>
                </a:lnTo>
                <a:close/>
                <a:moveTo>
                  <a:pt x="10772844" y="271714"/>
                </a:moveTo>
                <a:lnTo>
                  <a:pt x="11169466" y="271714"/>
                </a:lnTo>
                <a:lnTo>
                  <a:pt x="11169466" y="437927"/>
                </a:lnTo>
                <a:lnTo>
                  <a:pt x="11105270" y="437927"/>
                </a:lnTo>
                <a:lnTo>
                  <a:pt x="11105270" y="797724"/>
                </a:lnTo>
                <a:lnTo>
                  <a:pt x="11169466" y="797724"/>
                </a:lnTo>
                <a:lnTo>
                  <a:pt x="11169466" y="963937"/>
                </a:lnTo>
                <a:lnTo>
                  <a:pt x="10772844" y="963937"/>
                </a:lnTo>
                <a:lnTo>
                  <a:pt x="10772844" y="797724"/>
                </a:lnTo>
                <a:lnTo>
                  <a:pt x="10837040" y="797724"/>
                </a:lnTo>
                <a:lnTo>
                  <a:pt x="10837040" y="437927"/>
                </a:lnTo>
                <a:lnTo>
                  <a:pt x="10772844" y="437927"/>
                </a:lnTo>
                <a:close/>
                <a:moveTo>
                  <a:pt x="10013830" y="271714"/>
                </a:moveTo>
                <a:lnTo>
                  <a:pt x="10701574" y="271714"/>
                </a:lnTo>
                <a:lnTo>
                  <a:pt x="10701574" y="563334"/>
                </a:lnTo>
                <a:lnTo>
                  <a:pt x="10571191" y="563334"/>
                </a:lnTo>
                <a:lnTo>
                  <a:pt x="10571191" y="437927"/>
                </a:lnTo>
                <a:lnTo>
                  <a:pt x="10492066" y="437927"/>
                </a:lnTo>
                <a:lnTo>
                  <a:pt x="10492066" y="797724"/>
                </a:lnTo>
                <a:lnTo>
                  <a:pt x="10552778" y="797724"/>
                </a:lnTo>
                <a:lnTo>
                  <a:pt x="10552778" y="963937"/>
                </a:lnTo>
                <a:lnTo>
                  <a:pt x="10162626" y="963937"/>
                </a:lnTo>
                <a:lnTo>
                  <a:pt x="10162626" y="797724"/>
                </a:lnTo>
                <a:lnTo>
                  <a:pt x="10223836" y="797724"/>
                </a:lnTo>
                <a:lnTo>
                  <a:pt x="10223836" y="437927"/>
                </a:lnTo>
                <a:lnTo>
                  <a:pt x="10144213" y="437927"/>
                </a:lnTo>
                <a:lnTo>
                  <a:pt x="10144213" y="563334"/>
                </a:lnTo>
                <a:lnTo>
                  <a:pt x="10013830" y="563334"/>
                </a:lnTo>
                <a:close/>
                <a:moveTo>
                  <a:pt x="9210744" y="271714"/>
                </a:moveTo>
                <a:lnTo>
                  <a:pt x="9607366" y="271714"/>
                </a:lnTo>
                <a:lnTo>
                  <a:pt x="9607366" y="437927"/>
                </a:lnTo>
                <a:lnTo>
                  <a:pt x="9543170" y="437927"/>
                </a:lnTo>
                <a:lnTo>
                  <a:pt x="9543170" y="797724"/>
                </a:lnTo>
                <a:lnTo>
                  <a:pt x="9607366" y="797724"/>
                </a:lnTo>
                <a:lnTo>
                  <a:pt x="9607366" y="963937"/>
                </a:lnTo>
                <a:lnTo>
                  <a:pt x="9210744" y="963937"/>
                </a:lnTo>
                <a:lnTo>
                  <a:pt x="9210744" y="797724"/>
                </a:lnTo>
                <a:lnTo>
                  <a:pt x="9274940" y="797724"/>
                </a:lnTo>
                <a:lnTo>
                  <a:pt x="9274940" y="437927"/>
                </a:lnTo>
                <a:lnTo>
                  <a:pt x="9210744" y="437927"/>
                </a:lnTo>
                <a:close/>
                <a:moveTo>
                  <a:pt x="7456153" y="271714"/>
                </a:moveTo>
                <a:lnTo>
                  <a:pt x="7784101" y="271714"/>
                </a:lnTo>
                <a:lnTo>
                  <a:pt x="8035908" y="633501"/>
                </a:lnTo>
                <a:lnTo>
                  <a:pt x="8037899" y="633501"/>
                </a:lnTo>
                <a:lnTo>
                  <a:pt x="8037899" y="437927"/>
                </a:lnTo>
                <a:lnTo>
                  <a:pt x="7980172" y="437927"/>
                </a:lnTo>
                <a:lnTo>
                  <a:pt x="7980172" y="271714"/>
                </a:lnTo>
                <a:lnTo>
                  <a:pt x="8259350" y="271714"/>
                </a:lnTo>
                <a:lnTo>
                  <a:pt x="8259350" y="437927"/>
                </a:lnTo>
                <a:lnTo>
                  <a:pt x="8199135" y="437927"/>
                </a:lnTo>
                <a:lnTo>
                  <a:pt x="8199135" y="975383"/>
                </a:lnTo>
                <a:lnTo>
                  <a:pt x="7970717" y="975383"/>
                </a:lnTo>
                <a:lnTo>
                  <a:pt x="7680591" y="554376"/>
                </a:lnTo>
                <a:lnTo>
                  <a:pt x="7678102" y="554376"/>
                </a:lnTo>
                <a:lnTo>
                  <a:pt x="7678102" y="797724"/>
                </a:lnTo>
                <a:lnTo>
                  <a:pt x="7740307" y="797724"/>
                </a:lnTo>
                <a:lnTo>
                  <a:pt x="7740307" y="963937"/>
                </a:lnTo>
                <a:lnTo>
                  <a:pt x="7456153" y="963937"/>
                </a:lnTo>
                <a:lnTo>
                  <a:pt x="7456153" y="797724"/>
                </a:lnTo>
                <a:lnTo>
                  <a:pt x="7517363" y="797724"/>
                </a:lnTo>
                <a:lnTo>
                  <a:pt x="7517363" y="437927"/>
                </a:lnTo>
                <a:lnTo>
                  <a:pt x="7456153" y="437927"/>
                </a:lnTo>
                <a:close/>
                <a:moveTo>
                  <a:pt x="5408278" y="271714"/>
                </a:moveTo>
                <a:lnTo>
                  <a:pt x="5736225" y="271714"/>
                </a:lnTo>
                <a:lnTo>
                  <a:pt x="5988033" y="633501"/>
                </a:lnTo>
                <a:lnTo>
                  <a:pt x="5990024" y="633501"/>
                </a:lnTo>
                <a:lnTo>
                  <a:pt x="5990024" y="437927"/>
                </a:lnTo>
                <a:lnTo>
                  <a:pt x="5932297" y="437927"/>
                </a:lnTo>
                <a:lnTo>
                  <a:pt x="5932297" y="271714"/>
                </a:lnTo>
                <a:lnTo>
                  <a:pt x="6211475" y="271714"/>
                </a:lnTo>
                <a:lnTo>
                  <a:pt x="6211475" y="437927"/>
                </a:lnTo>
                <a:lnTo>
                  <a:pt x="6151261" y="437927"/>
                </a:lnTo>
                <a:lnTo>
                  <a:pt x="6151261" y="975383"/>
                </a:lnTo>
                <a:lnTo>
                  <a:pt x="5922842" y="975383"/>
                </a:lnTo>
                <a:lnTo>
                  <a:pt x="5632715" y="554376"/>
                </a:lnTo>
                <a:lnTo>
                  <a:pt x="5630227" y="554376"/>
                </a:lnTo>
                <a:lnTo>
                  <a:pt x="5630227" y="797724"/>
                </a:lnTo>
                <a:lnTo>
                  <a:pt x="5692433" y="797724"/>
                </a:lnTo>
                <a:lnTo>
                  <a:pt x="5692433" y="963937"/>
                </a:lnTo>
                <a:lnTo>
                  <a:pt x="5408278" y="963937"/>
                </a:lnTo>
                <a:lnTo>
                  <a:pt x="5408278" y="797724"/>
                </a:lnTo>
                <a:lnTo>
                  <a:pt x="5469488" y="797724"/>
                </a:lnTo>
                <a:lnTo>
                  <a:pt x="5469488" y="437927"/>
                </a:lnTo>
                <a:lnTo>
                  <a:pt x="5408278" y="437927"/>
                </a:lnTo>
                <a:close/>
                <a:moveTo>
                  <a:pt x="3638550" y="271714"/>
                </a:moveTo>
                <a:lnTo>
                  <a:pt x="4035173" y="271714"/>
                </a:lnTo>
                <a:cubicBezTo>
                  <a:pt x="4159252" y="271714"/>
                  <a:pt x="4256624" y="305720"/>
                  <a:pt x="4327290" y="373731"/>
                </a:cubicBezTo>
                <a:cubicBezTo>
                  <a:pt x="4393973" y="437761"/>
                  <a:pt x="4427316" y="521034"/>
                  <a:pt x="4427316" y="623549"/>
                </a:cubicBezTo>
                <a:cubicBezTo>
                  <a:pt x="4427316" y="717437"/>
                  <a:pt x="4399779" y="794572"/>
                  <a:pt x="4344707" y="854953"/>
                </a:cubicBezTo>
                <a:cubicBezTo>
                  <a:pt x="4279681" y="927609"/>
                  <a:pt x="4184299" y="963937"/>
                  <a:pt x="4058561" y="963937"/>
                </a:cubicBezTo>
                <a:lnTo>
                  <a:pt x="3638550" y="963937"/>
                </a:lnTo>
                <a:lnTo>
                  <a:pt x="3638550" y="797724"/>
                </a:lnTo>
                <a:lnTo>
                  <a:pt x="3692793" y="797724"/>
                </a:lnTo>
                <a:lnTo>
                  <a:pt x="3692793" y="685754"/>
                </a:lnTo>
                <a:lnTo>
                  <a:pt x="3638550" y="685754"/>
                </a:lnTo>
                <a:lnTo>
                  <a:pt x="3638550" y="544921"/>
                </a:lnTo>
                <a:lnTo>
                  <a:pt x="3692793" y="544921"/>
                </a:lnTo>
                <a:lnTo>
                  <a:pt x="3692793" y="437927"/>
                </a:lnTo>
                <a:lnTo>
                  <a:pt x="3638550" y="437927"/>
                </a:lnTo>
                <a:close/>
                <a:moveTo>
                  <a:pt x="2546230" y="271714"/>
                </a:moveTo>
                <a:lnTo>
                  <a:pt x="3233974" y="271714"/>
                </a:lnTo>
                <a:lnTo>
                  <a:pt x="3233974" y="563334"/>
                </a:lnTo>
                <a:lnTo>
                  <a:pt x="3103591" y="563334"/>
                </a:lnTo>
                <a:lnTo>
                  <a:pt x="3103591" y="437927"/>
                </a:lnTo>
                <a:lnTo>
                  <a:pt x="3024466" y="437927"/>
                </a:lnTo>
                <a:lnTo>
                  <a:pt x="3024466" y="797724"/>
                </a:lnTo>
                <a:lnTo>
                  <a:pt x="3085179" y="797724"/>
                </a:lnTo>
                <a:lnTo>
                  <a:pt x="3085179" y="963937"/>
                </a:lnTo>
                <a:lnTo>
                  <a:pt x="2695026" y="963937"/>
                </a:lnTo>
                <a:lnTo>
                  <a:pt x="2695026" y="797724"/>
                </a:lnTo>
                <a:lnTo>
                  <a:pt x="2756236" y="797724"/>
                </a:lnTo>
                <a:lnTo>
                  <a:pt x="2756236" y="437927"/>
                </a:lnTo>
                <a:lnTo>
                  <a:pt x="2676614" y="437927"/>
                </a:lnTo>
                <a:lnTo>
                  <a:pt x="2676614" y="563334"/>
                </a:lnTo>
                <a:lnTo>
                  <a:pt x="2546230" y="563334"/>
                </a:lnTo>
                <a:close/>
                <a:moveTo>
                  <a:pt x="1873737" y="271714"/>
                </a:moveTo>
                <a:lnTo>
                  <a:pt x="2371878" y="271714"/>
                </a:lnTo>
                <a:lnTo>
                  <a:pt x="2371878" y="437927"/>
                </a:lnTo>
                <a:lnTo>
                  <a:pt x="2316142" y="437927"/>
                </a:lnTo>
                <a:lnTo>
                  <a:pt x="2448516" y="797724"/>
                </a:lnTo>
                <a:lnTo>
                  <a:pt x="2499276" y="797724"/>
                </a:lnTo>
                <a:lnTo>
                  <a:pt x="2499276" y="963937"/>
                </a:lnTo>
                <a:lnTo>
                  <a:pt x="2137487" y="963937"/>
                </a:lnTo>
                <a:lnTo>
                  <a:pt x="2137487" y="812156"/>
                </a:lnTo>
                <a:lnTo>
                  <a:pt x="2197702" y="812156"/>
                </a:lnTo>
                <a:lnTo>
                  <a:pt x="2171327" y="725566"/>
                </a:lnTo>
                <a:lnTo>
                  <a:pt x="1994166" y="725566"/>
                </a:lnTo>
                <a:lnTo>
                  <a:pt x="1964308" y="812156"/>
                </a:lnTo>
                <a:lnTo>
                  <a:pt x="2021536" y="812156"/>
                </a:lnTo>
                <a:lnTo>
                  <a:pt x="2021536" y="963937"/>
                </a:lnTo>
                <a:lnTo>
                  <a:pt x="1747335" y="963937"/>
                </a:lnTo>
                <a:lnTo>
                  <a:pt x="1747335" y="797724"/>
                </a:lnTo>
                <a:lnTo>
                  <a:pt x="1799090" y="797724"/>
                </a:lnTo>
                <a:lnTo>
                  <a:pt x="1929970" y="437927"/>
                </a:lnTo>
                <a:lnTo>
                  <a:pt x="1873737" y="437927"/>
                </a:lnTo>
                <a:close/>
                <a:moveTo>
                  <a:pt x="0" y="271714"/>
                </a:moveTo>
                <a:lnTo>
                  <a:pt x="364773" y="271714"/>
                </a:lnTo>
                <a:lnTo>
                  <a:pt x="364773" y="437927"/>
                </a:lnTo>
                <a:lnTo>
                  <a:pt x="320980" y="437927"/>
                </a:lnTo>
                <a:lnTo>
                  <a:pt x="320980" y="543926"/>
                </a:lnTo>
                <a:lnTo>
                  <a:pt x="481221" y="543926"/>
                </a:lnTo>
                <a:lnTo>
                  <a:pt x="481221" y="437927"/>
                </a:lnTo>
                <a:lnTo>
                  <a:pt x="437429" y="437927"/>
                </a:lnTo>
                <a:lnTo>
                  <a:pt x="437429" y="271714"/>
                </a:lnTo>
                <a:lnTo>
                  <a:pt x="802202" y="271714"/>
                </a:lnTo>
                <a:lnTo>
                  <a:pt x="802202" y="437927"/>
                </a:lnTo>
                <a:lnTo>
                  <a:pt x="748954" y="437927"/>
                </a:lnTo>
                <a:lnTo>
                  <a:pt x="748954" y="797724"/>
                </a:lnTo>
                <a:lnTo>
                  <a:pt x="802202" y="797724"/>
                </a:lnTo>
                <a:lnTo>
                  <a:pt x="802202" y="963937"/>
                </a:lnTo>
                <a:lnTo>
                  <a:pt x="437429" y="963937"/>
                </a:lnTo>
                <a:lnTo>
                  <a:pt x="437429" y="797724"/>
                </a:lnTo>
                <a:lnTo>
                  <a:pt x="481221" y="797724"/>
                </a:lnTo>
                <a:lnTo>
                  <a:pt x="481221" y="684759"/>
                </a:lnTo>
                <a:lnTo>
                  <a:pt x="320980" y="684759"/>
                </a:lnTo>
                <a:lnTo>
                  <a:pt x="320980" y="797724"/>
                </a:lnTo>
                <a:lnTo>
                  <a:pt x="364773" y="797724"/>
                </a:lnTo>
                <a:lnTo>
                  <a:pt x="364773" y="963937"/>
                </a:lnTo>
                <a:lnTo>
                  <a:pt x="0" y="963937"/>
                </a:lnTo>
                <a:lnTo>
                  <a:pt x="0" y="797724"/>
                </a:lnTo>
                <a:lnTo>
                  <a:pt x="52750" y="797724"/>
                </a:lnTo>
                <a:lnTo>
                  <a:pt x="52750" y="437927"/>
                </a:lnTo>
                <a:lnTo>
                  <a:pt x="0" y="437927"/>
                </a:lnTo>
                <a:close/>
                <a:moveTo>
                  <a:pt x="8729503" y="257780"/>
                </a:moveTo>
                <a:cubicBezTo>
                  <a:pt x="8854577" y="257780"/>
                  <a:pt x="8953443" y="297094"/>
                  <a:pt x="9026099" y="375722"/>
                </a:cubicBezTo>
                <a:cubicBezTo>
                  <a:pt x="9088802" y="443733"/>
                  <a:pt x="9120154" y="524020"/>
                  <a:pt x="9120154" y="616582"/>
                </a:cubicBezTo>
                <a:cubicBezTo>
                  <a:pt x="9120154" y="708812"/>
                  <a:pt x="9088802" y="788932"/>
                  <a:pt x="9026099" y="856944"/>
                </a:cubicBezTo>
                <a:cubicBezTo>
                  <a:pt x="8953443" y="935903"/>
                  <a:pt x="8854577" y="975383"/>
                  <a:pt x="8729503" y="975383"/>
                </a:cubicBezTo>
                <a:cubicBezTo>
                  <a:pt x="8604760" y="975383"/>
                  <a:pt x="8505895" y="935903"/>
                  <a:pt x="8432907" y="856944"/>
                </a:cubicBezTo>
                <a:cubicBezTo>
                  <a:pt x="8370536" y="788932"/>
                  <a:pt x="8339350" y="708812"/>
                  <a:pt x="8339350" y="616582"/>
                </a:cubicBezTo>
                <a:cubicBezTo>
                  <a:pt x="8339350" y="524020"/>
                  <a:pt x="8370536" y="443733"/>
                  <a:pt x="8432907" y="375722"/>
                </a:cubicBezTo>
                <a:cubicBezTo>
                  <a:pt x="8505895" y="297094"/>
                  <a:pt x="8604760" y="257780"/>
                  <a:pt x="8729503" y="257780"/>
                </a:cubicBezTo>
                <a:close/>
                <a:moveTo>
                  <a:pt x="6657243" y="257780"/>
                </a:moveTo>
                <a:cubicBezTo>
                  <a:pt x="6742175" y="257780"/>
                  <a:pt x="6809191" y="278515"/>
                  <a:pt x="6858291" y="319986"/>
                </a:cubicBezTo>
                <a:lnTo>
                  <a:pt x="6858291" y="271714"/>
                </a:lnTo>
                <a:lnTo>
                  <a:pt x="7024505" y="271714"/>
                </a:lnTo>
                <a:lnTo>
                  <a:pt x="7024505" y="513569"/>
                </a:lnTo>
                <a:lnTo>
                  <a:pt x="6858291" y="513569"/>
                </a:lnTo>
                <a:cubicBezTo>
                  <a:pt x="6825447" y="453852"/>
                  <a:pt x="6778835" y="423993"/>
                  <a:pt x="6718454" y="423993"/>
                </a:cubicBezTo>
                <a:cubicBezTo>
                  <a:pt x="6670348" y="423993"/>
                  <a:pt x="6636675" y="441245"/>
                  <a:pt x="6617432" y="475748"/>
                </a:cubicBezTo>
                <a:cubicBezTo>
                  <a:pt x="6600512" y="505607"/>
                  <a:pt x="6592052" y="555869"/>
                  <a:pt x="6592052" y="626534"/>
                </a:cubicBezTo>
                <a:cubicBezTo>
                  <a:pt x="6592052" y="691892"/>
                  <a:pt x="6601922" y="739334"/>
                  <a:pt x="6621662" y="768861"/>
                </a:cubicBezTo>
                <a:cubicBezTo>
                  <a:pt x="6641402" y="798388"/>
                  <a:pt x="6673334" y="813151"/>
                  <a:pt x="6717459" y="813151"/>
                </a:cubicBezTo>
                <a:cubicBezTo>
                  <a:pt x="6779829" y="813151"/>
                  <a:pt x="6811015" y="783956"/>
                  <a:pt x="6811015" y="725566"/>
                </a:cubicBezTo>
                <a:lnTo>
                  <a:pt x="6739853" y="725566"/>
                </a:lnTo>
                <a:lnTo>
                  <a:pt x="6739853" y="594188"/>
                </a:lnTo>
                <a:lnTo>
                  <a:pt x="7049885" y="594188"/>
                </a:lnTo>
                <a:lnTo>
                  <a:pt x="7049885" y="645943"/>
                </a:lnTo>
                <a:cubicBezTo>
                  <a:pt x="7049885" y="750448"/>
                  <a:pt x="7016211" y="832393"/>
                  <a:pt x="6948863" y="891779"/>
                </a:cubicBezTo>
                <a:cubicBezTo>
                  <a:pt x="6886492" y="947515"/>
                  <a:pt x="6803883" y="975383"/>
                  <a:pt x="6701036" y="975383"/>
                </a:cubicBezTo>
                <a:cubicBezTo>
                  <a:pt x="6548094" y="975383"/>
                  <a:pt x="6436455" y="930761"/>
                  <a:pt x="6366122" y="841517"/>
                </a:cubicBezTo>
                <a:cubicBezTo>
                  <a:pt x="6316357" y="779145"/>
                  <a:pt x="6291475" y="704499"/>
                  <a:pt x="6291475" y="617577"/>
                </a:cubicBezTo>
                <a:cubicBezTo>
                  <a:pt x="6291475" y="512740"/>
                  <a:pt x="6325979" y="426564"/>
                  <a:pt x="6394985" y="359051"/>
                </a:cubicBezTo>
                <a:cubicBezTo>
                  <a:pt x="6463992" y="291537"/>
                  <a:pt x="6551411" y="257780"/>
                  <a:pt x="6657243" y="257780"/>
                </a:cubicBezTo>
                <a:close/>
                <a:moveTo>
                  <a:pt x="4929028" y="257780"/>
                </a:moveTo>
                <a:cubicBezTo>
                  <a:pt x="5054103" y="257780"/>
                  <a:pt x="5152968" y="297094"/>
                  <a:pt x="5225624" y="375722"/>
                </a:cubicBezTo>
                <a:cubicBezTo>
                  <a:pt x="5288327" y="443733"/>
                  <a:pt x="5319679" y="524020"/>
                  <a:pt x="5319679" y="616582"/>
                </a:cubicBezTo>
                <a:cubicBezTo>
                  <a:pt x="5319679" y="708812"/>
                  <a:pt x="5288327" y="788932"/>
                  <a:pt x="5225624" y="856944"/>
                </a:cubicBezTo>
                <a:cubicBezTo>
                  <a:pt x="5152968" y="935903"/>
                  <a:pt x="5054103" y="975383"/>
                  <a:pt x="4929028" y="975383"/>
                </a:cubicBezTo>
                <a:cubicBezTo>
                  <a:pt x="4804286" y="975383"/>
                  <a:pt x="4705420" y="935903"/>
                  <a:pt x="4632433" y="856944"/>
                </a:cubicBezTo>
                <a:cubicBezTo>
                  <a:pt x="4570062" y="788932"/>
                  <a:pt x="4538876" y="708812"/>
                  <a:pt x="4538876" y="616582"/>
                </a:cubicBezTo>
                <a:cubicBezTo>
                  <a:pt x="4538876" y="524020"/>
                  <a:pt x="4570062" y="443733"/>
                  <a:pt x="4632433" y="375722"/>
                </a:cubicBezTo>
                <a:cubicBezTo>
                  <a:pt x="4705420" y="297094"/>
                  <a:pt x="4804286" y="257780"/>
                  <a:pt x="4929028" y="257780"/>
                </a:cubicBezTo>
                <a:close/>
                <a:moveTo>
                  <a:pt x="1290479" y="257780"/>
                </a:moveTo>
                <a:cubicBezTo>
                  <a:pt x="1415554" y="257780"/>
                  <a:pt x="1514419" y="297094"/>
                  <a:pt x="1587075" y="375722"/>
                </a:cubicBezTo>
                <a:cubicBezTo>
                  <a:pt x="1649778" y="443733"/>
                  <a:pt x="1681129" y="524020"/>
                  <a:pt x="1681129" y="616582"/>
                </a:cubicBezTo>
                <a:cubicBezTo>
                  <a:pt x="1681129" y="708812"/>
                  <a:pt x="1649778" y="788932"/>
                  <a:pt x="1587075" y="856944"/>
                </a:cubicBezTo>
                <a:cubicBezTo>
                  <a:pt x="1514419" y="935903"/>
                  <a:pt x="1415554" y="975383"/>
                  <a:pt x="1290479" y="975383"/>
                </a:cubicBezTo>
                <a:cubicBezTo>
                  <a:pt x="1165736" y="975383"/>
                  <a:pt x="1066871" y="935903"/>
                  <a:pt x="993883" y="856944"/>
                </a:cubicBezTo>
                <a:cubicBezTo>
                  <a:pt x="931512" y="788932"/>
                  <a:pt x="900326" y="708812"/>
                  <a:pt x="900326" y="616582"/>
                </a:cubicBezTo>
                <a:cubicBezTo>
                  <a:pt x="900326" y="524020"/>
                  <a:pt x="931512" y="443733"/>
                  <a:pt x="993883" y="375722"/>
                </a:cubicBezTo>
                <a:cubicBezTo>
                  <a:pt x="1066871" y="297094"/>
                  <a:pt x="1165736" y="257780"/>
                  <a:pt x="1290479" y="257780"/>
                </a:cubicBezTo>
                <a:close/>
                <a:moveTo>
                  <a:pt x="11501827" y="96543"/>
                </a:moveTo>
                <a:lnTo>
                  <a:pt x="11668041" y="96543"/>
                </a:lnTo>
                <a:lnTo>
                  <a:pt x="11739204" y="221950"/>
                </a:lnTo>
                <a:lnTo>
                  <a:pt x="11640173" y="221950"/>
                </a:lnTo>
                <a:lnTo>
                  <a:pt x="11584436" y="174176"/>
                </a:lnTo>
                <a:lnTo>
                  <a:pt x="11527207" y="221950"/>
                </a:lnTo>
                <a:lnTo>
                  <a:pt x="11428176" y="221950"/>
                </a:lnTo>
                <a:close/>
                <a:moveTo>
                  <a:pt x="8646894" y="93558"/>
                </a:moveTo>
                <a:lnTo>
                  <a:pt x="8813107" y="93558"/>
                </a:lnTo>
                <a:lnTo>
                  <a:pt x="8884768" y="218964"/>
                </a:lnTo>
                <a:lnTo>
                  <a:pt x="8785737" y="218964"/>
                </a:lnTo>
                <a:lnTo>
                  <a:pt x="8729503" y="171190"/>
                </a:lnTo>
                <a:lnTo>
                  <a:pt x="8672772" y="218964"/>
                </a:lnTo>
                <a:lnTo>
                  <a:pt x="8573741" y="218964"/>
                </a:lnTo>
                <a:close/>
                <a:moveTo>
                  <a:pt x="4846419" y="93558"/>
                </a:moveTo>
                <a:lnTo>
                  <a:pt x="5012633" y="93558"/>
                </a:lnTo>
                <a:lnTo>
                  <a:pt x="5084293" y="218964"/>
                </a:lnTo>
                <a:lnTo>
                  <a:pt x="4985262" y="218964"/>
                </a:lnTo>
                <a:lnTo>
                  <a:pt x="4929028" y="171190"/>
                </a:lnTo>
                <a:lnTo>
                  <a:pt x="4872297" y="218964"/>
                </a:lnTo>
                <a:lnTo>
                  <a:pt x="4773266" y="218964"/>
                </a:lnTo>
                <a:close/>
                <a:moveTo>
                  <a:pt x="11811362" y="2986"/>
                </a:moveTo>
                <a:lnTo>
                  <a:pt x="11972599" y="2986"/>
                </a:lnTo>
                <a:lnTo>
                  <a:pt x="11828780" y="127397"/>
                </a:lnTo>
                <a:lnTo>
                  <a:pt x="11746171" y="127397"/>
                </a:lnTo>
                <a:close/>
                <a:moveTo>
                  <a:pt x="8956926" y="0"/>
                </a:moveTo>
                <a:lnTo>
                  <a:pt x="9118163" y="0"/>
                </a:lnTo>
                <a:lnTo>
                  <a:pt x="8974344" y="123914"/>
                </a:lnTo>
                <a:lnTo>
                  <a:pt x="8891735" y="123914"/>
                </a:lnTo>
                <a:close/>
              </a:path>
            </a:pathLst>
          </a:custGeom>
          <a:solidFill>
            <a:srgbClr val="35A29E"/>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ts val="8880"/>
              </a:lnSpc>
              <a:spcBef>
                <a:spcPts val="0"/>
              </a:spcBef>
              <a:spcAft>
                <a:spcPts val="0"/>
              </a:spcAft>
              <a:buClrTx/>
              <a:buSzTx/>
              <a:buFontTx/>
              <a:buNone/>
              <a:tabLst/>
              <a:defRPr/>
            </a:pPr>
            <a:endParaRPr kumimoji="0" lang="en-US" sz="8000" b="0" i="0" u="none" strike="noStrike" kern="1200" cap="none" spc="0" normalizeH="0" baseline="0" noProof="0">
              <a:ln>
                <a:noFill/>
              </a:ln>
              <a:solidFill>
                <a:srgbClr val="35A29E"/>
              </a:solidFill>
              <a:effectLst/>
              <a:uLnTx/>
              <a:uFillTx/>
              <a:latin typeface="UTM Rockwell" panose="02040603050506020204" pitchFamily="18" charset="0"/>
            </a:endParaRPr>
          </a:p>
        </p:txBody>
      </p:sp>
      <p:sp>
        <p:nvSpPr>
          <p:cNvPr id="10" name="Freeform 10"/>
          <p:cNvSpPr/>
          <p:nvPr/>
        </p:nvSpPr>
        <p:spPr>
          <a:xfrm>
            <a:off x="3446950" y="2920332"/>
            <a:ext cx="11394099" cy="6337968"/>
          </a:xfrm>
          <a:custGeom>
            <a:avLst/>
            <a:gdLst/>
            <a:ahLst/>
            <a:cxnLst/>
            <a:rect l="l" t="t" r="r" b="b"/>
            <a:pathLst>
              <a:path w="11394099" h="6337968">
                <a:moveTo>
                  <a:pt x="0" y="0"/>
                </a:moveTo>
                <a:lnTo>
                  <a:pt x="11394100" y="0"/>
                </a:lnTo>
                <a:lnTo>
                  <a:pt x="11394100" y="6337968"/>
                </a:lnTo>
                <a:lnTo>
                  <a:pt x="0" y="633796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765139" y="5183951"/>
            <a:ext cx="2286504" cy="1163259"/>
          </a:xfrm>
          <a:custGeom>
            <a:avLst/>
            <a:gdLst/>
            <a:ahLst/>
            <a:cxnLst/>
            <a:rect l="l" t="t" r="r" b="b"/>
            <a:pathLst>
              <a:path w="2286504" h="1163259">
                <a:moveTo>
                  <a:pt x="0" y="0"/>
                </a:moveTo>
                <a:lnTo>
                  <a:pt x="2286504" y="0"/>
                </a:lnTo>
                <a:lnTo>
                  <a:pt x="2286504" y="1163259"/>
                </a:lnTo>
                <a:lnTo>
                  <a:pt x="0" y="116325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6273939" y="714471"/>
            <a:ext cx="2286504" cy="1163259"/>
          </a:xfrm>
          <a:custGeom>
            <a:avLst/>
            <a:gdLst/>
            <a:ahLst/>
            <a:cxnLst/>
            <a:rect l="l" t="t" r="r" b="b"/>
            <a:pathLst>
              <a:path w="2286504" h="1163259">
                <a:moveTo>
                  <a:pt x="0" y="0"/>
                </a:moveTo>
                <a:lnTo>
                  <a:pt x="2286504" y="0"/>
                </a:lnTo>
                <a:lnTo>
                  <a:pt x="2286504" y="1163259"/>
                </a:lnTo>
                <a:lnTo>
                  <a:pt x="0" y="116325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Hộp Văn bản 17">
            <a:extLst>
              <a:ext uri="{FF2B5EF4-FFF2-40B4-BE49-F238E27FC236}">
                <a16:creationId xmlns:a16="http://schemas.microsoft.com/office/drawing/2014/main" id="{B7308F82-EE0B-56A9-31D7-49CEE3AB7279}"/>
              </a:ext>
            </a:extLst>
          </p:cNvPr>
          <p:cNvSpPr txBox="1"/>
          <p:nvPr/>
        </p:nvSpPr>
        <p:spPr>
          <a:xfrm>
            <a:off x="3796415" y="4099139"/>
            <a:ext cx="10849267" cy="2862322"/>
          </a:xfrm>
          <a:prstGeom prst="rect">
            <a:avLst/>
          </a:prstGeom>
          <a:noFill/>
        </p:spPr>
        <p:txBody>
          <a:bodyPr wrap="square">
            <a:spAutoFit/>
          </a:bodyPr>
          <a:lstStyle/>
          <a:p>
            <a:pPr marR="33020" algn="ctr"/>
            <a:r>
              <a:rPr lang="vi-VN" sz="6000">
                <a:ea typeface="Calibri" panose="020F0502020204030204" pitchFamily="34" charset="0"/>
                <a:cs typeface="Arial" panose="020B0604020202020204" pitchFamily="34" charset="0"/>
              </a:rPr>
              <a:t>Thu thập sản phẩm tư liệu về bản thân (hình ảnh, sổ sức khỏe, giấy khen, video clip,...)</a:t>
            </a:r>
            <a:endParaRPr lang="en-US" sz="600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outVertical)">
                                      <p:cBhvr>
                                        <p:cTn id="7" dur="1000"/>
                                        <p:tgtEl>
                                          <p:spTgt spid="15"/>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18">
                                            <p:txEl>
                                              <p:pRg st="0" end="0"/>
                                            </p:txEl>
                                          </p:spTgt>
                                        </p:tgtEl>
                                        <p:attrNameLst>
                                          <p:attrName>style.visibility</p:attrName>
                                        </p:attrNameLst>
                                      </p:cBhvr>
                                      <p:to>
                                        <p:strVal val="visible"/>
                                      </p:to>
                                    </p:set>
                                    <p:animEffect transition="in" filter="wipe(left)">
                                      <p:cBhvr>
                                        <p:cTn id="15" dur="10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psuz="http://schemas.microsoft.com/office/powerpoint/2016/summaryzoom" xmlns="" Requires="psuz">
          <p:graphicFrame>
            <p:nvGraphicFramePr>
              <p:cNvPr id="5" name="Trọng tâm Tóm tắt 4">
                <a:extLst>
                  <a:ext uri="{FF2B5EF4-FFF2-40B4-BE49-F238E27FC236}">
                    <a16:creationId xmlns:a16="http://schemas.microsoft.com/office/drawing/2014/main" id="{EF59BE1C-1457-F668-99EC-8351DA12FCAA}"/>
                  </a:ext>
                </a:extLst>
              </p:cNvPr>
              <p:cNvGraphicFramePr>
                <a:graphicFrameLocks noChangeAspect="1"/>
              </p:cNvGraphicFramePr>
              <p:nvPr>
                <p:extLst>
                  <p:ext uri="{D42A27DB-BD31-4B8C-83A1-F6EECF244321}">
                    <p14:modId xmlns:p14="http://schemas.microsoft.com/office/powerpoint/2010/main" val="1114336171"/>
                  </p:ext>
                </p:extLst>
              </p:nvPr>
            </p:nvGraphicFramePr>
            <p:xfrm>
              <a:off x="-36096" y="266700"/>
              <a:ext cx="18019295" cy="9909918"/>
            </p:xfrm>
            <a:graphic>
              <a:graphicData uri="http://schemas.microsoft.com/office/powerpoint/2016/summaryzoom">
                <psuz:summaryZm>
                  <psuz:summaryZmObj sectionId="{3CECBD12-8CCF-4C6C-9A47-1D96EA20F8B9}">
                    <psuz:zmPr id="{959EEA3A-EFC9-4570-8BD3-5475AA0FC02F}" transitionDur="1000">
                      <p166:blipFill xmlns:p166="http://schemas.microsoft.com/office/powerpoint/2016/6/main">
                        <a:blip r:embed="rId2"/>
                        <a:stretch>
                          <a:fillRect/>
                        </a:stretch>
                      </p166:blipFill>
                      <p166:spPr xmlns:p166="http://schemas.microsoft.com/office/powerpoint/2016/6/main">
                        <a:xfrm>
                          <a:off x="933065" y="346847"/>
                          <a:ext cx="7927934" cy="4459463"/>
                        </a:xfrm>
                        <a:prstGeom prst="rect">
                          <a:avLst/>
                        </a:prstGeom>
                        <a:ln w="3175">
                          <a:solidFill>
                            <a:prstClr val="ltGray"/>
                          </a:solidFill>
                        </a:ln>
                      </p166:spPr>
                    </psuz:zmPr>
                  </psuz:summaryZmObj>
                  <psuz:summaryZmObj sectionId="{8EA2DBA9-E67D-4590-BE47-F027A3663FF2}">
                    <psuz:zmPr id="{D4D95371-CFCC-45A6-A6AA-BFA61E54A1A3}" transitionDur="1000">
                      <p166:blipFill xmlns:p166="http://schemas.microsoft.com/office/powerpoint/2016/6/main">
                        <a:blip r:embed="rId3"/>
                        <a:stretch>
                          <a:fillRect/>
                        </a:stretch>
                      </p166:blipFill>
                      <p166:spPr xmlns:p166="http://schemas.microsoft.com/office/powerpoint/2016/6/main">
                        <a:xfrm>
                          <a:off x="9158297" y="346847"/>
                          <a:ext cx="7927934" cy="4459463"/>
                        </a:xfrm>
                        <a:prstGeom prst="rect">
                          <a:avLst/>
                        </a:prstGeom>
                        <a:ln w="3175">
                          <a:solidFill>
                            <a:prstClr val="ltGray"/>
                          </a:solidFill>
                        </a:ln>
                      </p166:spPr>
                    </psuz:zmPr>
                  </psuz:summaryZmObj>
                  <psuz:summaryZmObj sectionId="{79A2868C-3FEB-4E69-9AD4-86A22C6A4460}">
                    <psuz:zmPr id="{6004D421-9587-4999-8B64-358A86AC9015}" transitionDur="1000">
                      <p166:blipFill xmlns:p166="http://schemas.microsoft.com/office/powerpoint/2016/6/main">
                        <a:blip r:embed="rId4"/>
                        <a:stretch>
                          <a:fillRect/>
                        </a:stretch>
                      </p166:blipFill>
                      <p166:spPr xmlns:p166="http://schemas.microsoft.com/office/powerpoint/2016/6/main">
                        <a:xfrm>
                          <a:off x="933065" y="5103608"/>
                          <a:ext cx="7927934" cy="4459463"/>
                        </a:xfrm>
                        <a:prstGeom prst="rect">
                          <a:avLst/>
                        </a:prstGeom>
                        <a:ln w="3175">
                          <a:solidFill>
                            <a:prstClr val="ltGray"/>
                          </a:solidFill>
                        </a:ln>
                      </p166:spPr>
                    </psuz:zmPr>
                  </psuz:summaryZmObj>
                  <psuz:summaryZmObj sectionId="{301C6AC5-E261-47C4-8057-EDD6BB0334FA}">
                    <psuz:zmPr id="{23F2BCC8-CF39-445B-A1B2-2B3DA8BCC969}" transitionDur="1000">
                      <p166:blipFill xmlns:p166="http://schemas.microsoft.com/office/powerpoint/2016/6/main">
                        <a:blip r:embed="rId5"/>
                        <a:stretch>
                          <a:fillRect/>
                        </a:stretch>
                      </p166:blipFill>
                      <p166:spPr xmlns:p166="http://schemas.microsoft.com/office/powerpoint/2016/6/main">
                        <a:xfrm>
                          <a:off x="9158297" y="5103608"/>
                          <a:ext cx="7927934" cy="4459463"/>
                        </a:xfrm>
                        <a:prstGeom prst="rect">
                          <a:avLst/>
                        </a:prstGeom>
                        <a:ln w="3175">
                          <a:solidFill>
                            <a:prstClr val="ltGray"/>
                          </a:solidFill>
                        </a:ln>
                      </p166:spPr>
                    </psuz:zmPr>
                  </psuz:summaryZmObj>
                  <psuz:gridLayout/>
                </psuz:summaryZm>
              </a:graphicData>
            </a:graphic>
          </p:graphicFrame>
        </mc:Choice>
        <mc:Fallback>
          <p:grpSp>
            <p:nvGrpSpPr>
              <p:cNvPr id="5" name="Trọng tâm Tóm tắt 4">
                <a:extLst>
                  <a:ext uri="{FF2B5EF4-FFF2-40B4-BE49-F238E27FC236}">
                    <a16:creationId xmlns:a16="http://schemas.microsoft.com/office/drawing/2014/main" id="{EF59BE1C-1457-F668-99EC-8351DA12FCAA}"/>
                  </a:ext>
                </a:extLst>
              </p:cNvPr>
              <p:cNvGrpSpPr>
                <a:grpSpLocks noGrp="1" noUngrp="1" noRot="1" noChangeAspect="1" noMove="1" noResize="1"/>
              </p:cNvGrpSpPr>
              <p:nvPr/>
            </p:nvGrpSpPr>
            <p:grpSpPr>
              <a:xfrm>
                <a:off x="-36096" y="266700"/>
                <a:ext cx="18019295" cy="9909918"/>
                <a:chOff x="-36096" y="266700"/>
                <a:chExt cx="18019295" cy="9909918"/>
              </a:xfrm>
            </p:grpSpPr>
            <p:pic>
              <p:nvPicPr>
                <p:cNvPr id="6" name="Hình ảnh 6">
                  <a:hlinkClick r:id="rId6" action="ppaction://hlinksldjump"/>
                </p:cNvPr>
                <p:cNvPicPr>
                  <a:picLocks noSelect="1" noRot="1" noChangeAspect="1" noMove="1" noResize="1" noEditPoints="1" noAdjustHandles="1" noChangeArrowheads="1" noChangeShapeType="1"/>
                </p:cNvPicPr>
                <p:nvPr/>
              </p:nvPicPr>
              <p:blipFill>
                <a:blip r:embed="rId7"/>
                <a:stretch>
                  <a:fillRect/>
                </a:stretch>
              </p:blipFill>
              <p:spPr>
                <a:xfrm>
                  <a:off x="896969" y="613547"/>
                  <a:ext cx="7927934" cy="4459463"/>
                </a:xfrm>
                <a:prstGeom prst="rect">
                  <a:avLst/>
                </a:prstGeom>
                <a:ln w="3175">
                  <a:solidFill>
                    <a:prstClr val="ltGray"/>
                  </a:solidFill>
                </a:ln>
              </p:spPr>
            </p:pic>
            <p:pic>
              <p:nvPicPr>
                <p:cNvPr id="7" name="Hình ảnh 7">
                  <a:hlinkClick r:id="rId8" action="ppaction://hlinksldjump"/>
                </p:cNvPr>
                <p:cNvPicPr>
                  <a:picLocks noSelect="1" noRot="1" noChangeAspect="1" noMove="1" noResize="1" noEditPoints="1" noAdjustHandles="1" noChangeArrowheads="1" noChangeShapeType="1"/>
                </p:cNvPicPr>
                <p:nvPr/>
              </p:nvPicPr>
              <p:blipFill>
                <a:blip r:embed="rId9"/>
                <a:stretch>
                  <a:fillRect/>
                </a:stretch>
              </p:blipFill>
              <p:spPr>
                <a:xfrm>
                  <a:off x="9122201" y="613547"/>
                  <a:ext cx="7927934" cy="4459463"/>
                </a:xfrm>
                <a:prstGeom prst="rect">
                  <a:avLst/>
                </a:prstGeom>
                <a:ln w="3175">
                  <a:solidFill>
                    <a:prstClr val="ltGray"/>
                  </a:solidFill>
                </a:ln>
              </p:spPr>
            </p:pic>
            <p:pic>
              <p:nvPicPr>
                <p:cNvPr id="8" name="Hình ảnh 8">
                  <a:hlinkClick r:id="rId10" action="ppaction://hlinksldjump"/>
                </p:cNvPr>
                <p:cNvPicPr>
                  <a:picLocks noSelect="1" noRot="1" noChangeAspect="1" noMove="1" noResize="1" noEditPoints="1" noAdjustHandles="1" noChangeArrowheads="1" noChangeShapeType="1"/>
                </p:cNvPicPr>
                <p:nvPr/>
              </p:nvPicPr>
              <p:blipFill>
                <a:blip r:embed="rId11"/>
                <a:stretch>
                  <a:fillRect/>
                </a:stretch>
              </p:blipFill>
              <p:spPr>
                <a:xfrm>
                  <a:off x="896969" y="5370308"/>
                  <a:ext cx="7927934" cy="4459463"/>
                </a:xfrm>
                <a:prstGeom prst="rect">
                  <a:avLst/>
                </a:prstGeom>
                <a:ln w="3175">
                  <a:solidFill>
                    <a:prstClr val="ltGray"/>
                  </a:solidFill>
                </a:ln>
              </p:spPr>
            </p:pic>
            <p:pic>
              <p:nvPicPr>
                <p:cNvPr id="9" name="Hình ảnh 9">
                  <a:hlinkClick r:id="rId12" action="ppaction://hlinksldjump"/>
                </p:cNvPr>
                <p:cNvPicPr>
                  <a:picLocks noSelect="1" noRot="1" noChangeAspect="1" noMove="1" noResize="1" noEditPoints="1" noAdjustHandles="1" noChangeArrowheads="1" noChangeShapeType="1"/>
                </p:cNvPicPr>
                <p:nvPr/>
              </p:nvPicPr>
              <p:blipFill>
                <a:blip r:embed="rId13"/>
                <a:stretch>
                  <a:fillRect/>
                </a:stretch>
              </p:blipFill>
              <p:spPr>
                <a:xfrm>
                  <a:off x="9122201" y="5370308"/>
                  <a:ext cx="7927934" cy="4459463"/>
                </a:xfrm>
                <a:prstGeom prst="rect">
                  <a:avLst/>
                </a:prstGeom>
                <a:ln w="3175">
                  <a:solidFill>
                    <a:prstClr val="ltGray"/>
                  </a:solidFill>
                </a:ln>
              </p:spPr>
            </p:pic>
          </p:grpSp>
        </mc:Fallback>
      </mc:AlternateContent>
    </p:spTree>
    <p:extLst>
      <p:ext uri="{BB962C8B-B14F-4D97-AF65-F5344CB8AC3E}">
        <p14:creationId xmlns:p14="http://schemas.microsoft.com/office/powerpoint/2010/main" val="1789701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F5F2"/>
        </a:solidFill>
        <a:effectLst/>
      </p:bgPr>
    </p:bg>
    <p:spTree>
      <p:nvGrpSpPr>
        <p:cNvPr id="1" name=""/>
        <p:cNvGrpSpPr/>
        <p:nvPr/>
      </p:nvGrpSpPr>
      <p:grpSpPr>
        <a:xfrm>
          <a:off x="0" y="0"/>
          <a:ext cx="0" cy="0"/>
          <a:chOff x="0" y="0"/>
          <a:chExt cx="0" cy="0"/>
        </a:xfrm>
      </p:grpSpPr>
      <p:sp>
        <p:nvSpPr>
          <p:cNvPr id="2" name="Freeform 2"/>
          <p:cNvSpPr/>
          <p:nvPr/>
        </p:nvSpPr>
        <p:spPr>
          <a:xfrm>
            <a:off x="1763161" y="8201472"/>
            <a:ext cx="14761678" cy="3173761"/>
          </a:xfrm>
          <a:custGeom>
            <a:avLst/>
            <a:gdLst/>
            <a:ahLst/>
            <a:cxnLst/>
            <a:rect l="l" t="t" r="r" b="b"/>
            <a:pathLst>
              <a:path w="14761678" h="3173761">
                <a:moveTo>
                  <a:pt x="0" y="0"/>
                </a:moveTo>
                <a:lnTo>
                  <a:pt x="14761678" y="0"/>
                </a:lnTo>
                <a:lnTo>
                  <a:pt x="14761678" y="3173760"/>
                </a:lnTo>
                <a:lnTo>
                  <a:pt x="0" y="31737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763161" y="8370986"/>
            <a:ext cx="14761678" cy="3173761"/>
          </a:xfrm>
          <a:custGeom>
            <a:avLst/>
            <a:gdLst/>
            <a:ahLst/>
            <a:cxnLst/>
            <a:rect l="l" t="t" r="r" b="b"/>
            <a:pathLst>
              <a:path w="14761678" h="3173761">
                <a:moveTo>
                  <a:pt x="0" y="0"/>
                </a:moveTo>
                <a:lnTo>
                  <a:pt x="14761678" y="0"/>
                </a:lnTo>
                <a:lnTo>
                  <a:pt x="14761678" y="3173761"/>
                </a:lnTo>
                <a:lnTo>
                  <a:pt x="0" y="317376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3414105" y="1824582"/>
            <a:ext cx="11459789" cy="6546405"/>
          </a:xfrm>
          <a:custGeom>
            <a:avLst/>
            <a:gdLst/>
            <a:ahLst/>
            <a:cxnLst/>
            <a:rect l="l" t="t" r="r" b="b"/>
            <a:pathLst>
              <a:path w="11459789" h="6546405">
                <a:moveTo>
                  <a:pt x="0" y="0"/>
                </a:moveTo>
                <a:lnTo>
                  <a:pt x="11459790" y="0"/>
                </a:lnTo>
                <a:lnTo>
                  <a:pt x="11459790" y="6546404"/>
                </a:lnTo>
                <a:lnTo>
                  <a:pt x="0" y="654640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735990" y="1870298"/>
            <a:ext cx="2859960" cy="3273202"/>
          </a:xfrm>
          <a:custGeom>
            <a:avLst/>
            <a:gdLst/>
            <a:ahLst/>
            <a:cxnLst/>
            <a:rect l="l" t="t" r="r" b="b"/>
            <a:pathLst>
              <a:path w="2859960" h="3273202">
                <a:moveTo>
                  <a:pt x="0" y="0"/>
                </a:moveTo>
                <a:lnTo>
                  <a:pt x="2859960" y="0"/>
                </a:lnTo>
                <a:lnTo>
                  <a:pt x="2859960" y="3273202"/>
                </a:lnTo>
                <a:lnTo>
                  <a:pt x="0" y="327320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5700326" y="-1080742"/>
            <a:ext cx="3716547" cy="3558594"/>
          </a:xfrm>
          <a:custGeom>
            <a:avLst/>
            <a:gdLst/>
            <a:ahLst/>
            <a:cxnLst/>
            <a:rect l="l" t="t" r="r" b="b"/>
            <a:pathLst>
              <a:path w="3716547" h="3558594">
                <a:moveTo>
                  <a:pt x="0" y="0"/>
                </a:moveTo>
                <a:lnTo>
                  <a:pt x="3716547" y="0"/>
                </a:lnTo>
                <a:lnTo>
                  <a:pt x="3716547" y="3558594"/>
                </a:lnTo>
                <a:lnTo>
                  <a:pt x="0" y="355859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023854" y="7404833"/>
            <a:ext cx="4840393" cy="3706934"/>
          </a:xfrm>
          <a:custGeom>
            <a:avLst/>
            <a:gdLst/>
            <a:ahLst/>
            <a:cxnLst/>
            <a:rect l="l" t="t" r="r" b="b"/>
            <a:pathLst>
              <a:path w="4840393" h="3706934">
                <a:moveTo>
                  <a:pt x="0" y="0"/>
                </a:moveTo>
                <a:lnTo>
                  <a:pt x="4840393" y="0"/>
                </a:lnTo>
                <a:lnTo>
                  <a:pt x="4840393" y="3706934"/>
                </a:lnTo>
                <a:lnTo>
                  <a:pt x="0" y="370693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flipH="1">
            <a:off x="-1576247" y="7404833"/>
            <a:ext cx="4840393" cy="3706934"/>
          </a:xfrm>
          <a:custGeom>
            <a:avLst/>
            <a:gdLst/>
            <a:ahLst/>
            <a:cxnLst/>
            <a:rect l="l" t="t" r="r" b="b"/>
            <a:pathLst>
              <a:path w="4840393" h="3706934">
                <a:moveTo>
                  <a:pt x="4840393" y="0"/>
                </a:moveTo>
                <a:lnTo>
                  <a:pt x="0" y="0"/>
                </a:lnTo>
                <a:lnTo>
                  <a:pt x="0" y="3706934"/>
                </a:lnTo>
                <a:lnTo>
                  <a:pt x="4840393" y="3706934"/>
                </a:lnTo>
                <a:lnTo>
                  <a:pt x="4840393"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1375661" y="8396523"/>
            <a:ext cx="1496619" cy="1723553"/>
          </a:xfrm>
          <a:custGeom>
            <a:avLst/>
            <a:gdLst/>
            <a:ahLst/>
            <a:cxnLst/>
            <a:rect l="l" t="t" r="r" b="b"/>
            <a:pathLst>
              <a:path w="1496619" h="1723553">
                <a:moveTo>
                  <a:pt x="0" y="0"/>
                </a:moveTo>
                <a:lnTo>
                  <a:pt x="1496619" y="0"/>
                </a:lnTo>
                <a:lnTo>
                  <a:pt x="1496619" y="1723554"/>
                </a:lnTo>
                <a:lnTo>
                  <a:pt x="0" y="1723554"/>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5700326" y="7554926"/>
            <a:ext cx="1496619" cy="1723553"/>
          </a:xfrm>
          <a:custGeom>
            <a:avLst/>
            <a:gdLst/>
            <a:ahLst/>
            <a:cxnLst/>
            <a:rect l="l" t="t" r="r" b="b"/>
            <a:pathLst>
              <a:path w="1496619" h="1723553">
                <a:moveTo>
                  <a:pt x="0" y="0"/>
                </a:moveTo>
                <a:lnTo>
                  <a:pt x="1496619" y="0"/>
                </a:lnTo>
                <a:lnTo>
                  <a:pt x="1496619" y="1723553"/>
                </a:lnTo>
                <a:lnTo>
                  <a:pt x="0" y="1723553"/>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375661" y="657540"/>
            <a:ext cx="2628340" cy="916634"/>
          </a:xfrm>
          <a:custGeom>
            <a:avLst/>
            <a:gdLst/>
            <a:ahLst/>
            <a:cxnLst/>
            <a:rect l="l" t="t" r="r" b="b"/>
            <a:pathLst>
              <a:path w="2628340" h="916634">
                <a:moveTo>
                  <a:pt x="0" y="0"/>
                </a:moveTo>
                <a:lnTo>
                  <a:pt x="2628340" y="0"/>
                </a:lnTo>
                <a:lnTo>
                  <a:pt x="2628340" y="916634"/>
                </a:lnTo>
                <a:lnTo>
                  <a:pt x="0" y="916634"/>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rot="5400000">
            <a:off x="12924165" y="-464704"/>
            <a:ext cx="2286504" cy="1163259"/>
          </a:xfrm>
          <a:custGeom>
            <a:avLst/>
            <a:gdLst/>
            <a:ahLst/>
            <a:cxnLst/>
            <a:rect l="l" t="t" r="r" b="b"/>
            <a:pathLst>
              <a:path w="2286504" h="1163259">
                <a:moveTo>
                  <a:pt x="0" y="0"/>
                </a:moveTo>
                <a:lnTo>
                  <a:pt x="2286504" y="0"/>
                </a:lnTo>
                <a:lnTo>
                  <a:pt x="2286504" y="1163259"/>
                </a:lnTo>
                <a:lnTo>
                  <a:pt x="0" y="1163259"/>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735990" y="6188382"/>
            <a:ext cx="2286504" cy="1163259"/>
          </a:xfrm>
          <a:custGeom>
            <a:avLst/>
            <a:gdLst/>
            <a:ahLst/>
            <a:cxnLst/>
            <a:rect l="l" t="t" r="r" b="b"/>
            <a:pathLst>
              <a:path w="2286504" h="1163259">
                <a:moveTo>
                  <a:pt x="0" y="0"/>
                </a:moveTo>
                <a:lnTo>
                  <a:pt x="2286504" y="0"/>
                </a:lnTo>
                <a:lnTo>
                  <a:pt x="2286504" y="1163259"/>
                </a:lnTo>
                <a:lnTo>
                  <a:pt x="0" y="1163259"/>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8158670" y="8643411"/>
            <a:ext cx="985330" cy="1019746"/>
          </a:xfrm>
          <a:custGeom>
            <a:avLst/>
            <a:gdLst/>
            <a:ahLst/>
            <a:cxnLst/>
            <a:rect l="l" t="t" r="r" b="b"/>
            <a:pathLst>
              <a:path w="985330" h="1019746">
                <a:moveTo>
                  <a:pt x="0" y="0"/>
                </a:moveTo>
                <a:lnTo>
                  <a:pt x="985330" y="0"/>
                </a:lnTo>
                <a:lnTo>
                  <a:pt x="985330" y="1019746"/>
                </a:lnTo>
                <a:lnTo>
                  <a:pt x="0" y="1019746"/>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8161698" y="355977"/>
            <a:ext cx="1964604" cy="685156"/>
          </a:xfrm>
          <a:custGeom>
            <a:avLst/>
            <a:gdLst/>
            <a:ahLst/>
            <a:cxnLst/>
            <a:rect l="l" t="t" r="r" b="b"/>
            <a:pathLst>
              <a:path w="1964604" h="685156">
                <a:moveTo>
                  <a:pt x="0" y="0"/>
                </a:moveTo>
                <a:lnTo>
                  <a:pt x="1964604" y="0"/>
                </a:lnTo>
                <a:lnTo>
                  <a:pt x="1964604" y="685156"/>
                </a:lnTo>
                <a:lnTo>
                  <a:pt x="0" y="685156"/>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12123257" y="9278479"/>
            <a:ext cx="985330" cy="1019746"/>
          </a:xfrm>
          <a:custGeom>
            <a:avLst/>
            <a:gdLst/>
            <a:ahLst/>
            <a:cxnLst/>
            <a:rect l="l" t="t" r="r" b="b"/>
            <a:pathLst>
              <a:path w="985330" h="1019746">
                <a:moveTo>
                  <a:pt x="0" y="0"/>
                </a:moveTo>
                <a:lnTo>
                  <a:pt x="985330" y="0"/>
                </a:lnTo>
                <a:lnTo>
                  <a:pt x="985330" y="1019746"/>
                </a:lnTo>
                <a:lnTo>
                  <a:pt x="0" y="1019746"/>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4743542" y="8995314"/>
            <a:ext cx="985330" cy="1019746"/>
          </a:xfrm>
          <a:custGeom>
            <a:avLst/>
            <a:gdLst/>
            <a:ahLst/>
            <a:cxnLst/>
            <a:rect l="l" t="t" r="r" b="b"/>
            <a:pathLst>
              <a:path w="985330" h="1019746">
                <a:moveTo>
                  <a:pt x="0" y="0"/>
                </a:moveTo>
                <a:lnTo>
                  <a:pt x="985330" y="0"/>
                </a:lnTo>
                <a:lnTo>
                  <a:pt x="985330" y="1019746"/>
                </a:lnTo>
                <a:lnTo>
                  <a:pt x="0" y="1019746"/>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Hộp Văn bản 20">
            <a:extLst>
              <a:ext uri="{FF2B5EF4-FFF2-40B4-BE49-F238E27FC236}">
                <a16:creationId xmlns:a16="http://schemas.microsoft.com/office/drawing/2014/main" id="{751D83EA-90E5-A6A6-D8DD-A753CF252AC9}"/>
              </a:ext>
            </a:extLst>
          </p:cNvPr>
          <p:cNvSpPr txBox="1"/>
          <p:nvPr/>
        </p:nvSpPr>
        <p:spPr>
          <a:xfrm>
            <a:off x="0" y="-850900"/>
            <a:ext cx="635000" cy="635000"/>
          </a:xfrm>
          <a:prstGeom prst="rect">
            <a:avLst/>
          </a:prstGeom>
          <a:noFill/>
        </p:spPr>
        <p:txBody>
          <a:bodyPr vert="horz" rtlCol="0">
            <a:spAutoFit/>
          </a:bodyPr>
          <a:lstStyle/>
          <a:p>
            <a:endParaRPr lang="en-US"/>
          </a:p>
        </p:txBody>
      </p:sp>
      <p:pic>
        <p:nvPicPr>
          <p:cNvPr id="22" name="Picture 2">
            <a:hlinkClick r:id="" action="ppaction://media"/>
            <a:extLst>
              <a:ext uri="{FF2B5EF4-FFF2-40B4-BE49-F238E27FC236}">
                <a16:creationId xmlns:a16="http://schemas.microsoft.com/office/drawing/2014/main" id="{70510D40-A46D-C443-ABE5-03E5B0331D79}"/>
              </a:ext>
            </a:extLst>
          </p:cNvPr>
          <p:cNvPicPr>
            <a:picLocks noChangeAspect="1"/>
          </p:cNvPicPr>
          <p:nvPr>
            <a:videoFile r:link="rId2"/>
            <p:extLst>
              <p:ext uri="{DAA4B4D4-6D71-4841-9C94-3DE7FCFB9230}">
                <p14:media xmlns:p14="http://schemas.microsoft.com/office/powerpoint/2010/main" r:embed="rId1"/>
              </p:ext>
            </p:extLst>
          </p:nvPr>
        </p:nvPicPr>
        <p:blipFill>
          <a:blip r:embed="rId24"/>
          <a:srcRect b="61062"/>
          <a:stretch>
            <a:fillRect/>
          </a:stretch>
        </p:blipFill>
        <p:spPr>
          <a:xfrm>
            <a:off x="4663112" y="3808784"/>
            <a:ext cx="8822675" cy="2249115"/>
          </a:xfrm>
          <a:prstGeom prst="rect">
            <a:avLst/>
          </a:prstGeom>
        </p:spPr>
      </p:pic>
      <p:sp>
        <p:nvSpPr>
          <p:cNvPr id="20" name="Hộp Văn bản 19">
            <a:extLst>
              <a:ext uri="{FF2B5EF4-FFF2-40B4-BE49-F238E27FC236}">
                <a16:creationId xmlns:a16="http://schemas.microsoft.com/office/drawing/2014/main" id="{7CD78BFA-D800-0792-EC02-0760F606FB18}"/>
              </a:ext>
            </a:extLst>
          </p:cNvPr>
          <p:cNvSpPr txBox="1"/>
          <p:nvPr/>
        </p:nvSpPr>
        <p:spPr>
          <a:xfrm>
            <a:off x="4343399" y="3619500"/>
            <a:ext cx="9601200" cy="2743200"/>
          </a:xfrm>
          <a:custGeom>
            <a:avLst/>
            <a:gdLst/>
            <a:ahLst/>
            <a:cxnLst/>
            <a:rect l="l" t="t" r="r" b="b"/>
            <a:pathLst>
              <a:path w="9601200" h="2743200">
                <a:moveTo>
                  <a:pt x="6200659" y="2069646"/>
                </a:moveTo>
                <a:cubicBezTo>
                  <a:pt x="6173786" y="2069646"/>
                  <a:pt x="6150710" y="2079285"/>
                  <a:pt x="6131431" y="2098564"/>
                </a:cubicBezTo>
                <a:cubicBezTo>
                  <a:pt x="6112153" y="2117842"/>
                  <a:pt x="6102514" y="2141502"/>
                  <a:pt x="6102514" y="2169544"/>
                </a:cubicBezTo>
                <a:lnTo>
                  <a:pt x="6102514" y="2216864"/>
                </a:lnTo>
                <a:cubicBezTo>
                  <a:pt x="6102514" y="2244906"/>
                  <a:pt x="6112153" y="2268566"/>
                  <a:pt x="6131431" y="2287844"/>
                </a:cubicBezTo>
                <a:cubicBezTo>
                  <a:pt x="6150710" y="2307123"/>
                  <a:pt x="6173786" y="2316762"/>
                  <a:pt x="6200659" y="2316762"/>
                </a:cubicBezTo>
                <a:lnTo>
                  <a:pt x="6295300" y="2316762"/>
                </a:lnTo>
                <a:cubicBezTo>
                  <a:pt x="6322172" y="2316762"/>
                  <a:pt x="6345248" y="2307123"/>
                  <a:pt x="6364528" y="2287844"/>
                </a:cubicBezTo>
                <a:cubicBezTo>
                  <a:pt x="6383806" y="2268566"/>
                  <a:pt x="6393445" y="2244906"/>
                  <a:pt x="6393445" y="2216864"/>
                </a:cubicBezTo>
                <a:lnTo>
                  <a:pt x="6393445" y="2169544"/>
                </a:lnTo>
                <a:cubicBezTo>
                  <a:pt x="6393445" y="2141502"/>
                  <a:pt x="6383806" y="2117842"/>
                  <a:pt x="6364528" y="2098564"/>
                </a:cubicBezTo>
                <a:cubicBezTo>
                  <a:pt x="6345248" y="2079285"/>
                  <a:pt x="6322172" y="2069646"/>
                  <a:pt x="6295300" y="2069646"/>
                </a:cubicBezTo>
                <a:close/>
                <a:moveTo>
                  <a:pt x="6246226" y="1128499"/>
                </a:moveTo>
                <a:cubicBezTo>
                  <a:pt x="6292962" y="1128499"/>
                  <a:pt x="6327430" y="1147486"/>
                  <a:pt x="6349630" y="1185459"/>
                </a:cubicBezTo>
                <a:cubicBezTo>
                  <a:pt x="6371830" y="1223432"/>
                  <a:pt x="6382930" y="1290323"/>
                  <a:pt x="6382930" y="1386132"/>
                </a:cubicBezTo>
                <a:cubicBezTo>
                  <a:pt x="6382930" y="1434036"/>
                  <a:pt x="6380301" y="1474638"/>
                  <a:pt x="6375043" y="1507937"/>
                </a:cubicBezTo>
                <a:cubicBezTo>
                  <a:pt x="6369786" y="1541237"/>
                  <a:pt x="6361314" y="1568110"/>
                  <a:pt x="6349630" y="1588557"/>
                </a:cubicBezTo>
                <a:cubicBezTo>
                  <a:pt x="6337946" y="1609004"/>
                  <a:pt x="6323634" y="1623609"/>
                  <a:pt x="6306692" y="1632372"/>
                </a:cubicBezTo>
                <a:cubicBezTo>
                  <a:pt x="6289750" y="1641135"/>
                  <a:pt x="6269594" y="1645516"/>
                  <a:pt x="6246226" y="1645516"/>
                </a:cubicBezTo>
                <a:cubicBezTo>
                  <a:pt x="6222858" y="1645516"/>
                  <a:pt x="6202704" y="1641135"/>
                  <a:pt x="6185762" y="1632372"/>
                </a:cubicBezTo>
                <a:cubicBezTo>
                  <a:pt x="6168820" y="1623609"/>
                  <a:pt x="6154508" y="1609004"/>
                  <a:pt x="6142824" y="1588557"/>
                </a:cubicBezTo>
                <a:cubicBezTo>
                  <a:pt x="6131140" y="1568110"/>
                  <a:pt x="6122668" y="1541237"/>
                  <a:pt x="6117410" y="1507937"/>
                </a:cubicBezTo>
                <a:cubicBezTo>
                  <a:pt x="6112153" y="1474638"/>
                  <a:pt x="6109524" y="1434036"/>
                  <a:pt x="6109524" y="1386132"/>
                </a:cubicBezTo>
                <a:cubicBezTo>
                  <a:pt x="6109524" y="1290323"/>
                  <a:pt x="6120624" y="1223432"/>
                  <a:pt x="6142824" y="1185459"/>
                </a:cubicBezTo>
                <a:cubicBezTo>
                  <a:pt x="6165023" y="1147486"/>
                  <a:pt x="6199490" y="1128499"/>
                  <a:pt x="6246226" y="1128499"/>
                </a:cubicBezTo>
                <a:close/>
                <a:moveTo>
                  <a:pt x="3141077" y="1128499"/>
                </a:moveTo>
                <a:cubicBezTo>
                  <a:pt x="3187813" y="1128499"/>
                  <a:pt x="3222280" y="1147486"/>
                  <a:pt x="3244480" y="1185459"/>
                </a:cubicBezTo>
                <a:cubicBezTo>
                  <a:pt x="3266680" y="1223432"/>
                  <a:pt x="3277780" y="1290323"/>
                  <a:pt x="3277780" y="1386132"/>
                </a:cubicBezTo>
                <a:cubicBezTo>
                  <a:pt x="3277780" y="1434036"/>
                  <a:pt x="3275151" y="1474638"/>
                  <a:pt x="3269893" y="1507937"/>
                </a:cubicBezTo>
                <a:cubicBezTo>
                  <a:pt x="3264635" y="1541237"/>
                  <a:pt x="3256164" y="1568110"/>
                  <a:pt x="3244480" y="1588557"/>
                </a:cubicBezTo>
                <a:cubicBezTo>
                  <a:pt x="3232796" y="1609004"/>
                  <a:pt x="3218484" y="1623609"/>
                  <a:pt x="3201542" y="1632372"/>
                </a:cubicBezTo>
                <a:cubicBezTo>
                  <a:pt x="3184600" y="1641135"/>
                  <a:pt x="3164445" y="1645516"/>
                  <a:pt x="3141077" y="1645516"/>
                </a:cubicBezTo>
                <a:cubicBezTo>
                  <a:pt x="3117709" y="1645516"/>
                  <a:pt x="3097554" y="1641135"/>
                  <a:pt x="3080612" y="1632372"/>
                </a:cubicBezTo>
                <a:cubicBezTo>
                  <a:pt x="3063670" y="1623609"/>
                  <a:pt x="3049358" y="1609004"/>
                  <a:pt x="3037674" y="1588557"/>
                </a:cubicBezTo>
                <a:cubicBezTo>
                  <a:pt x="3025990" y="1568110"/>
                  <a:pt x="3017519" y="1541237"/>
                  <a:pt x="3012261" y="1507937"/>
                </a:cubicBezTo>
                <a:cubicBezTo>
                  <a:pt x="3007003" y="1474638"/>
                  <a:pt x="3004374" y="1434036"/>
                  <a:pt x="3004374" y="1386132"/>
                </a:cubicBezTo>
                <a:cubicBezTo>
                  <a:pt x="3004374" y="1290323"/>
                  <a:pt x="3015474" y="1223432"/>
                  <a:pt x="3037674" y="1185459"/>
                </a:cubicBezTo>
                <a:cubicBezTo>
                  <a:pt x="3059873" y="1147486"/>
                  <a:pt x="3094341" y="1128499"/>
                  <a:pt x="3141077" y="1128499"/>
                </a:cubicBezTo>
                <a:close/>
                <a:moveTo>
                  <a:pt x="5095835" y="1074169"/>
                </a:moveTo>
                <a:cubicBezTo>
                  <a:pt x="5120372" y="1075337"/>
                  <a:pt x="5142863" y="1084977"/>
                  <a:pt x="5163310" y="1103087"/>
                </a:cubicBezTo>
                <a:cubicBezTo>
                  <a:pt x="5183758" y="1121197"/>
                  <a:pt x="5201284" y="1144857"/>
                  <a:pt x="5215888" y="1174067"/>
                </a:cubicBezTo>
                <a:cubicBezTo>
                  <a:pt x="5230493" y="1203277"/>
                  <a:pt x="5241594" y="1236284"/>
                  <a:pt x="5249188" y="1273089"/>
                </a:cubicBezTo>
                <a:cubicBezTo>
                  <a:pt x="5256782" y="1309894"/>
                  <a:pt x="5260580" y="1348159"/>
                  <a:pt x="5260580" y="1387884"/>
                </a:cubicBezTo>
                <a:cubicBezTo>
                  <a:pt x="5260580" y="1424105"/>
                  <a:pt x="5255906" y="1460033"/>
                  <a:pt x="5246559" y="1495669"/>
                </a:cubicBezTo>
                <a:cubicBezTo>
                  <a:pt x="5237212" y="1531305"/>
                  <a:pt x="5224068" y="1563144"/>
                  <a:pt x="5207126" y="1591186"/>
                </a:cubicBezTo>
                <a:cubicBezTo>
                  <a:pt x="5190184" y="1619227"/>
                  <a:pt x="5170029" y="1642011"/>
                  <a:pt x="5146660" y="1659537"/>
                </a:cubicBezTo>
                <a:cubicBezTo>
                  <a:pt x="5123293" y="1677063"/>
                  <a:pt x="5097588" y="1685826"/>
                  <a:pt x="5069546" y="1685826"/>
                </a:cubicBezTo>
                <a:cubicBezTo>
                  <a:pt x="5067210" y="1622733"/>
                  <a:pt x="5067210" y="1559639"/>
                  <a:pt x="5069546" y="1496545"/>
                </a:cubicBezTo>
                <a:lnTo>
                  <a:pt x="5137898" y="1496545"/>
                </a:lnTo>
                <a:cubicBezTo>
                  <a:pt x="5151918" y="1496545"/>
                  <a:pt x="5163310" y="1492456"/>
                  <a:pt x="5172074" y="1484277"/>
                </a:cubicBezTo>
                <a:cubicBezTo>
                  <a:pt x="5180836" y="1476098"/>
                  <a:pt x="5185218" y="1464999"/>
                  <a:pt x="5185218" y="1450978"/>
                </a:cubicBezTo>
                <a:lnTo>
                  <a:pt x="5185218" y="1345822"/>
                </a:lnTo>
                <a:cubicBezTo>
                  <a:pt x="5185218" y="1332969"/>
                  <a:pt x="5180836" y="1322454"/>
                  <a:pt x="5172074" y="1314275"/>
                </a:cubicBezTo>
                <a:cubicBezTo>
                  <a:pt x="5163310" y="1306096"/>
                  <a:pt x="5151918" y="1302007"/>
                  <a:pt x="5137898" y="1302007"/>
                </a:cubicBezTo>
                <a:lnTo>
                  <a:pt x="5078309" y="1302007"/>
                </a:lnTo>
                <a:cubicBezTo>
                  <a:pt x="5080646" y="1263450"/>
                  <a:pt x="5083275" y="1225185"/>
                  <a:pt x="5086196" y="1187211"/>
                </a:cubicBezTo>
                <a:cubicBezTo>
                  <a:pt x="5089117" y="1149239"/>
                  <a:pt x="5092330" y="1111558"/>
                  <a:pt x="5095835" y="1074169"/>
                </a:cubicBezTo>
                <a:close/>
                <a:moveTo>
                  <a:pt x="8615360" y="774474"/>
                </a:moveTo>
                <a:cubicBezTo>
                  <a:pt x="8528900" y="774474"/>
                  <a:pt x="8447988" y="789079"/>
                  <a:pt x="8372626" y="818289"/>
                </a:cubicBezTo>
                <a:cubicBezTo>
                  <a:pt x="8297264" y="847499"/>
                  <a:pt x="8231542" y="889854"/>
                  <a:pt x="8175458" y="945353"/>
                </a:cubicBezTo>
                <a:cubicBezTo>
                  <a:pt x="8119375" y="1000852"/>
                  <a:pt x="8075268" y="1068327"/>
                  <a:pt x="8043136" y="1147778"/>
                </a:cubicBezTo>
                <a:cubicBezTo>
                  <a:pt x="8011006" y="1227229"/>
                  <a:pt x="7994940" y="1317196"/>
                  <a:pt x="7994940" y="1417678"/>
                </a:cubicBezTo>
                <a:cubicBezTo>
                  <a:pt x="7994940" y="1604622"/>
                  <a:pt x="8027363" y="1748628"/>
                  <a:pt x="8092210" y="1849694"/>
                </a:cubicBezTo>
                <a:cubicBezTo>
                  <a:pt x="8157056" y="1950761"/>
                  <a:pt x="8254910" y="2001294"/>
                  <a:pt x="8385770" y="2001294"/>
                </a:cubicBezTo>
                <a:cubicBezTo>
                  <a:pt x="8427832" y="2001294"/>
                  <a:pt x="8466098" y="1990486"/>
                  <a:pt x="8500565" y="1968871"/>
                </a:cubicBezTo>
                <a:cubicBezTo>
                  <a:pt x="8535034" y="1947256"/>
                  <a:pt x="8564827" y="1920383"/>
                  <a:pt x="8589948" y="1888252"/>
                </a:cubicBezTo>
                <a:cubicBezTo>
                  <a:pt x="8615069" y="1856120"/>
                  <a:pt x="8635224" y="1821069"/>
                  <a:pt x="8650413" y="1783095"/>
                </a:cubicBezTo>
                <a:cubicBezTo>
                  <a:pt x="8665603" y="1745122"/>
                  <a:pt x="8674949" y="1709194"/>
                  <a:pt x="8678454" y="1675311"/>
                </a:cubicBezTo>
                <a:lnTo>
                  <a:pt x="8713506" y="1675311"/>
                </a:lnTo>
                <a:cubicBezTo>
                  <a:pt x="8708833" y="1719710"/>
                  <a:pt x="8700070" y="1762356"/>
                  <a:pt x="8687217" y="1803250"/>
                </a:cubicBezTo>
                <a:cubicBezTo>
                  <a:pt x="8674366" y="1844144"/>
                  <a:pt x="8663266" y="1881533"/>
                  <a:pt x="8653918" y="1915417"/>
                </a:cubicBezTo>
                <a:cubicBezTo>
                  <a:pt x="8646907" y="1942290"/>
                  <a:pt x="8648952" y="1963321"/>
                  <a:pt x="8660052" y="1978510"/>
                </a:cubicBezTo>
                <a:cubicBezTo>
                  <a:pt x="8671152" y="1993700"/>
                  <a:pt x="8688386" y="2001294"/>
                  <a:pt x="8711754" y="2001294"/>
                </a:cubicBezTo>
                <a:lnTo>
                  <a:pt x="8999180" y="2001294"/>
                </a:lnTo>
                <a:cubicBezTo>
                  <a:pt x="9015538" y="2001294"/>
                  <a:pt x="9029851" y="1995160"/>
                  <a:pt x="9042119" y="1982892"/>
                </a:cubicBezTo>
                <a:cubicBezTo>
                  <a:pt x="9054387" y="1970624"/>
                  <a:pt x="9061105" y="1955727"/>
                  <a:pt x="9062274" y="1938201"/>
                </a:cubicBezTo>
                <a:cubicBezTo>
                  <a:pt x="9064611" y="1880949"/>
                  <a:pt x="9065487" y="1824574"/>
                  <a:pt x="9064903" y="1769075"/>
                </a:cubicBezTo>
                <a:cubicBezTo>
                  <a:pt x="9064319" y="1713576"/>
                  <a:pt x="9063150" y="1661874"/>
                  <a:pt x="9061397" y="1613970"/>
                </a:cubicBezTo>
                <a:cubicBezTo>
                  <a:pt x="9059645" y="1566065"/>
                  <a:pt x="9057308" y="1522834"/>
                  <a:pt x="9054387" y="1484277"/>
                </a:cubicBezTo>
                <a:cubicBezTo>
                  <a:pt x="9051466" y="1445720"/>
                  <a:pt x="9048253" y="1415342"/>
                  <a:pt x="9044748" y="1393142"/>
                </a:cubicBezTo>
                <a:cubicBezTo>
                  <a:pt x="9042412" y="1376784"/>
                  <a:pt x="9035693" y="1362179"/>
                  <a:pt x="9024593" y="1349327"/>
                </a:cubicBezTo>
                <a:cubicBezTo>
                  <a:pt x="9013494" y="1336475"/>
                  <a:pt x="8999180" y="1330048"/>
                  <a:pt x="8981654" y="1330048"/>
                </a:cubicBezTo>
                <a:lnTo>
                  <a:pt x="8717012" y="1330048"/>
                </a:lnTo>
                <a:cubicBezTo>
                  <a:pt x="8666771" y="1330048"/>
                  <a:pt x="8645155" y="1358674"/>
                  <a:pt x="8652165" y="1415926"/>
                </a:cubicBezTo>
                <a:cubicBezTo>
                  <a:pt x="8654502" y="1440462"/>
                  <a:pt x="8653918" y="1467627"/>
                  <a:pt x="8650413" y="1497422"/>
                </a:cubicBezTo>
                <a:cubicBezTo>
                  <a:pt x="8646907" y="1527216"/>
                  <a:pt x="8641358" y="1555257"/>
                  <a:pt x="8633763" y="1581547"/>
                </a:cubicBezTo>
                <a:cubicBezTo>
                  <a:pt x="8626169" y="1607836"/>
                  <a:pt x="8616237" y="1630035"/>
                  <a:pt x="8603968" y="1648145"/>
                </a:cubicBezTo>
                <a:cubicBezTo>
                  <a:pt x="8591701" y="1666255"/>
                  <a:pt x="8577972" y="1675311"/>
                  <a:pt x="8562783" y="1675311"/>
                </a:cubicBezTo>
                <a:cubicBezTo>
                  <a:pt x="8546426" y="1675311"/>
                  <a:pt x="8532404" y="1667716"/>
                  <a:pt x="8520720" y="1652527"/>
                </a:cubicBezTo>
                <a:cubicBezTo>
                  <a:pt x="8509036" y="1637338"/>
                  <a:pt x="8499689" y="1618059"/>
                  <a:pt x="8492679" y="1594691"/>
                </a:cubicBezTo>
                <a:cubicBezTo>
                  <a:pt x="8485668" y="1571323"/>
                  <a:pt x="8480410" y="1545034"/>
                  <a:pt x="8476906" y="1515824"/>
                </a:cubicBezTo>
                <a:cubicBezTo>
                  <a:pt x="8473400" y="1486614"/>
                  <a:pt x="8471648" y="1458572"/>
                  <a:pt x="8471648" y="1431699"/>
                </a:cubicBezTo>
                <a:cubicBezTo>
                  <a:pt x="8471648" y="1382626"/>
                  <a:pt x="8477198" y="1340856"/>
                  <a:pt x="8488298" y="1306388"/>
                </a:cubicBezTo>
                <a:cubicBezTo>
                  <a:pt x="8499397" y="1271921"/>
                  <a:pt x="8514586" y="1243587"/>
                  <a:pt x="8533865" y="1221387"/>
                </a:cubicBezTo>
                <a:cubicBezTo>
                  <a:pt x="8553144" y="1199188"/>
                  <a:pt x="8575636" y="1183122"/>
                  <a:pt x="8601340" y="1173191"/>
                </a:cubicBezTo>
                <a:cubicBezTo>
                  <a:pt x="8627045" y="1163259"/>
                  <a:pt x="8654502" y="1158294"/>
                  <a:pt x="8683712" y="1158294"/>
                </a:cubicBezTo>
                <a:cubicBezTo>
                  <a:pt x="8718764" y="1158294"/>
                  <a:pt x="8751772" y="1163844"/>
                  <a:pt x="8782734" y="1174943"/>
                </a:cubicBezTo>
                <a:cubicBezTo>
                  <a:pt x="8813697" y="1186043"/>
                  <a:pt x="8840862" y="1196267"/>
                  <a:pt x="8864230" y="1205614"/>
                </a:cubicBezTo>
                <a:cubicBezTo>
                  <a:pt x="8872409" y="1209119"/>
                  <a:pt x="8881756" y="1210872"/>
                  <a:pt x="8892271" y="1210872"/>
                </a:cubicBezTo>
                <a:cubicBezTo>
                  <a:pt x="8910966" y="1210872"/>
                  <a:pt x="8927908" y="1203569"/>
                  <a:pt x="8943097" y="1188964"/>
                </a:cubicBezTo>
                <a:cubicBezTo>
                  <a:pt x="8958287" y="1174359"/>
                  <a:pt x="8965881" y="1153620"/>
                  <a:pt x="8965881" y="1126747"/>
                </a:cubicBezTo>
                <a:lnTo>
                  <a:pt x="8965881" y="947982"/>
                </a:lnTo>
                <a:cubicBezTo>
                  <a:pt x="8965881" y="930456"/>
                  <a:pt x="8965004" y="915559"/>
                  <a:pt x="8963252" y="903290"/>
                </a:cubicBezTo>
                <a:cubicBezTo>
                  <a:pt x="8961499" y="891022"/>
                  <a:pt x="8958286" y="880214"/>
                  <a:pt x="8953612" y="870867"/>
                </a:cubicBezTo>
                <a:cubicBezTo>
                  <a:pt x="8948939" y="861520"/>
                  <a:pt x="8942221" y="853049"/>
                  <a:pt x="8933458" y="845455"/>
                </a:cubicBezTo>
                <a:cubicBezTo>
                  <a:pt x="8924694" y="837860"/>
                  <a:pt x="8913303" y="830557"/>
                  <a:pt x="8899282" y="823547"/>
                </a:cubicBezTo>
                <a:cubicBezTo>
                  <a:pt x="8885261" y="816537"/>
                  <a:pt x="8866859" y="810110"/>
                  <a:pt x="8844075" y="804269"/>
                </a:cubicBezTo>
                <a:cubicBezTo>
                  <a:pt x="8821291" y="798427"/>
                  <a:pt x="8796755" y="793169"/>
                  <a:pt x="8770466" y="788495"/>
                </a:cubicBezTo>
                <a:cubicBezTo>
                  <a:pt x="8744177" y="783821"/>
                  <a:pt x="8717596" y="780316"/>
                  <a:pt x="8690723" y="777979"/>
                </a:cubicBezTo>
                <a:cubicBezTo>
                  <a:pt x="8663850" y="775643"/>
                  <a:pt x="8638729" y="774474"/>
                  <a:pt x="8615360" y="774474"/>
                </a:cubicBezTo>
                <a:close/>
                <a:moveTo>
                  <a:pt x="6995654" y="774474"/>
                </a:moveTo>
                <a:cubicBezTo>
                  <a:pt x="6975791" y="774474"/>
                  <a:pt x="6957096" y="780608"/>
                  <a:pt x="6939570" y="792877"/>
                </a:cubicBezTo>
                <a:cubicBezTo>
                  <a:pt x="6922044" y="805145"/>
                  <a:pt x="6912112" y="820042"/>
                  <a:pt x="6909776" y="837568"/>
                </a:cubicBezTo>
                <a:cubicBezTo>
                  <a:pt x="6900429" y="938050"/>
                  <a:pt x="6893419" y="1040577"/>
                  <a:pt x="6888745" y="1145149"/>
                </a:cubicBezTo>
                <a:cubicBezTo>
                  <a:pt x="6884072" y="1249721"/>
                  <a:pt x="6880858" y="1350495"/>
                  <a:pt x="6879106" y="1447473"/>
                </a:cubicBezTo>
                <a:cubicBezTo>
                  <a:pt x="6877353" y="1544450"/>
                  <a:pt x="6876477" y="1635293"/>
                  <a:pt x="6876477" y="1720002"/>
                </a:cubicBezTo>
                <a:cubicBezTo>
                  <a:pt x="6876477" y="1804711"/>
                  <a:pt x="6876477" y="1877444"/>
                  <a:pt x="6876477" y="1938201"/>
                </a:cubicBezTo>
                <a:cubicBezTo>
                  <a:pt x="6876477" y="1955727"/>
                  <a:pt x="6881150" y="1970624"/>
                  <a:pt x="6890498" y="1982892"/>
                </a:cubicBezTo>
                <a:cubicBezTo>
                  <a:pt x="6899845" y="1995160"/>
                  <a:pt x="6914450" y="2001294"/>
                  <a:pt x="6934312" y="2001294"/>
                </a:cubicBezTo>
                <a:lnTo>
                  <a:pt x="7202460" y="2001294"/>
                </a:lnTo>
                <a:cubicBezTo>
                  <a:pt x="7222324" y="2001294"/>
                  <a:pt x="7239265" y="1995744"/>
                  <a:pt x="7253286" y="1984644"/>
                </a:cubicBezTo>
                <a:cubicBezTo>
                  <a:pt x="7267306" y="1973545"/>
                  <a:pt x="7273149" y="1958063"/>
                  <a:pt x="7270812" y="1938201"/>
                </a:cubicBezTo>
                <a:cubicBezTo>
                  <a:pt x="7264970" y="1880949"/>
                  <a:pt x="7261173" y="1823113"/>
                  <a:pt x="7259420" y="1764693"/>
                </a:cubicBezTo>
                <a:cubicBezTo>
                  <a:pt x="7257667" y="1706273"/>
                  <a:pt x="7257084" y="1650482"/>
                  <a:pt x="7257667" y="1597320"/>
                </a:cubicBezTo>
                <a:cubicBezTo>
                  <a:pt x="7258252" y="1544158"/>
                  <a:pt x="7259420" y="1495669"/>
                  <a:pt x="7261173" y="1451854"/>
                </a:cubicBezTo>
                <a:cubicBezTo>
                  <a:pt x="7262925" y="1408039"/>
                  <a:pt x="7265554" y="1372111"/>
                  <a:pt x="7269060" y="1344069"/>
                </a:cubicBezTo>
                <a:lnTo>
                  <a:pt x="7305864" y="1344069"/>
                </a:lnTo>
                <a:lnTo>
                  <a:pt x="7458340" y="1938201"/>
                </a:lnTo>
                <a:cubicBezTo>
                  <a:pt x="7460677" y="1958063"/>
                  <a:pt x="7469440" y="1973545"/>
                  <a:pt x="7484629" y="1984644"/>
                </a:cubicBezTo>
                <a:cubicBezTo>
                  <a:pt x="7499818" y="1995744"/>
                  <a:pt x="7517344" y="2001294"/>
                  <a:pt x="7537207" y="2001294"/>
                </a:cubicBezTo>
                <a:lnTo>
                  <a:pt x="7789581" y="2001294"/>
                </a:lnTo>
                <a:cubicBezTo>
                  <a:pt x="7809444" y="2001294"/>
                  <a:pt x="7828138" y="1995160"/>
                  <a:pt x="7845664" y="1982892"/>
                </a:cubicBezTo>
                <a:cubicBezTo>
                  <a:pt x="7863190" y="1970624"/>
                  <a:pt x="7873122" y="1955727"/>
                  <a:pt x="7875459" y="1938201"/>
                </a:cubicBezTo>
                <a:cubicBezTo>
                  <a:pt x="7885974" y="1837718"/>
                  <a:pt x="7893570" y="1735191"/>
                  <a:pt x="7898242" y="1630619"/>
                </a:cubicBezTo>
                <a:cubicBezTo>
                  <a:pt x="7902916" y="1526047"/>
                  <a:pt x="7906130" y="1425273"/>
                  <a:pt x="7907882" y="1328296"/>
                </a:cubicBezTo>
                <a:cubicBezTo>
                  <a:pt x="7909634" y="1231319"/>
                  <a:pt x="7910219" y="1140476"/>
                  <a:pt x="7909634" y="1055767"/>
                </a:cubicBezTo>
                <a:cubicBezTo>
                  <a:pt x="7909050" y="971058"/>
                  <a:pt x="7908758" y="898325"/>
                  <a:pt x="7908758" y="837568"/>
                </a:cubicBezTo>
                <a:cubicBezTo>
                  <a:pt x="7908758" y="820042"/>
                  <a:pt x="7904084" y="805145"/>
                  <a:pt x="7894738" y="792877"/>
                </a:cubicBezTo>
                <a:cubicBezTo>
                  <a:pt x="7885390" y="780608"/>
                  <a:pt x="7870786" y="774474"/>
                  <a:pt x="7850922" y="774474"/>
                </a:cubicBezTo>
                <a:lnTo>
                  <a:pt x="7582774" y="774474"/>
                </a:lnTo>
                <a:cubicBezTo>
                  <a:pt x="7562912" y="774474"/>
                  <a:pt x="7545970" y="780316"/>
                  <a:pt x="7531950" y="792000"/>
                </a:cubicBezTo>
                <a:cubicBezTo>
                  <a:pt x="7517928" y="803684"/>
                  <a:pt x="7512086" y="818873"/>
                  <a:pt x="7514423" y="837568"/>
                </a:cubicBezTo>
                <a:cubicBezTo>
                  <a:pt x="7519097" y="894820"/>
                  <a:pt x="7522602" y="952655"/>
                  <a:pt x="7524938" y="1011075"/>
                </a:cubicBezTo>
                <a:cubicBezTo>
                  <a:pt x="7527276" y="1069495"/>
                  <a:pt x="7528444" y="1125286"/>
                  <a:pt x="7528444" y="1178449"/>
                </a:cubicBezTo>
                <a:cubicBezTo>
                  <a:pt x="7528444" y="1231611"/>
                  <a:pt x="7527276" y="1280099"/>
                  <a:pt x="7524938" y="1323914"/>
                </a:cubicBezTo>
                <a:cubicBezTo>
                  <a:pt x="7522602" y="1367729"/>
                  <a:pt x="7520265" y="1403658"/>
                  <a:pt x="7517928" y="1431699"/>
                </a:cubicBezTo>
                <a:lnTo>
                  <a:pt x="7479371" y="1431699"/>
                </a:lnTo>
                <a:lnTo>
                  <a:pt x="7326895" y="837568"/>
                </a:lnTo>
                <a:cubicBezTo>
                  <a:pt x="7324558" y="817705"/>
                  <a:pt x="7315796" y="802224"/>
                  <a:pt x="7300606" y="791124"/>
                </a:cubicBezTo>
                <a:cubicBezTo>
                  <a:pt x="7285416" y="780024"/>
                  <a:pt x="7267891" y="774474"/>
                  <a:pt x="7248028" y="774474"/>
                </a:cubicBezTo>
                <a:close/>
                <a:moveTo>
                  <a:pt x="4789130" y="774474"/>
                </a:moveTo>
                <a:cubicBezTo>
                  <a:pt x="4772773" y="774474"/>
                  <a:pt x="4758752" y="780608"/>
                  <a:pt x="4747068" y="792877"/>
                </a:cubicBezTo>
                <a:cubicBezTo>
                  <a:pt x="4735384" y="805145"/>
                  <a:pt x="4728374" y="820042"/>
                  <a:pt x="4726037" y="837568"/>
                </a:cubicBezTo>
                <a:cubicBezTo>
                  <a:pt x="4716690" y="925198"/>
                  <a:pt x="4709679" y="1006986"/>
                  <a:pt x="4705006" y="1082932"/>
                </a:cubicBezTo>
                <a:cubicBezTo>
                  <a:pt x="4700332" y="1158878"/>
                  <a:pt x="4696826" y="1231903"/>
                  <a:pt x="4694490" y="1302007"/>
                </a:cubicBezTo>
                <a:lnTo>
                  <a:pt x="4661190" y="1302007"/>
                </a:lnTo>
                <a:cubicBezTo>
                  <a:pt x="4630812" y="1302007"/>
                  <a:pt x="4615623" y="1316612"/>
                  <a:pt x="4615623" y="1345822"/>
                </a:cubicBezTo>
                <a:lnTo>
                  <a:pt x="4615623" y="1450978"/>
                </a:lnTo>
                <a:cubicBezTo>
                  <a:pt x="4615623" y="1481356"/>
                  <a:pt x="4630812" y="1496545"/>
                  <a:pt x="4661190" y="1496545"/>
                </a:cubicBezTo>
                <a:lnTo>
                  <a:pt x="4689232" y="1496545"/>
                </a:lnTo>
                <a:cubicBezTo>
                  <a:pt x="4686896" y="1588849"/>
                  <a:pt x="4686311" y="1671513"/>
                  <a:pt x="4687480" y="1744538"/>
                </a:cubicBezTo>
                <a:cubicBezTo>
                  <a:pt x="4688648" y="1817563"/>
                  <a:pt x="4688648" y="1882117"/>
                  <a:pt x="4687480" y="1938201"/>
                </a:cubicBezTo>
                <a:cubicBezTo>
                  <a:pt x="4687480" y="1955727"/>
                  <a:pt x="4693614" y="1970624"/>
                  <a:pt x="4705882" y="1982892"/>
                </a:cubicBezTo>
                <a:cubicBezTo>
                  <a:pt x="4718150" y="1995160"/>
                  <a:pt x="4733047" y="2001294"/>
                  <a:pt x="4750573" y="2001294"/>
                </a:cubicBezTo>
                <a:lnTo>
                  <a:pt x="5167692" y="2001294"/>
                </a:lnTo>
                <a:cubicBezTo>
                  <a:pt x="5235459" y="2001294"/>
                  <a:pt x="5298553" y="1989610"/>
                  <a:pt x="5356972" y="1966242"/>
                </a:cubicBezTo>
                <a:cubicBezTo>
                  <a:pt x="5415392" y="1942874"/>
                  <a:pt x="5465926" y="1906946"/>
                  <a:pt x="5508573" y="1858457"/>
                </a:cubicBezTo>
                <a:cubicBezTo>
                  <a:pt x="5551219" y="1809969"/>
                  <a:pt x="5584518" y="1748920"/>
                  <a:pt x="5608470" y="1675311"/>
                </a:cubicBezTo>
                <a:cubicBezTo>
                  <a:pt x="5632424" y="1601701"/>
                  <a:pt x="5644400" y="1514656"/>
                  <a:pt x="5644400" y="1414173"/>
                </a:cubicBezTo>
                <a:cubicBezTo>
                  <a:pt x="5644400" y="1311354"/>
                  <a:pt x="5631546" y="1219927"/>
                  <a:pt x="5605842" y="1139891"/>
                </a:cubicBezTo>
                <a:cubicBezTo>
                  <a:pt x="5580137" y="1059856"/>
                  <a:pt x="5543624" y="992965"/>
                  <a:pt x="5496304" y="939219"/>
                </a:cubicBezTo>
                <a:cubicBezTo>
                  <a:pt x="5448984" y="885472"/>
                  <a:pt x="5391732" y="844578"/>
                  <a:pt x="5324550" y="816537"/>
                </a:cubicBezTo>
                <a:cubicBezTo>
                  <a:pt x="5257366" y="788495"/>
                  <a:pt x="5182882" y="774474"/>
                  <a:pt x="5101093" y="774474"/>
                </a:cubicBezTo>
                <a:close/>
                <a:moveTo>
                  <a:pt x="3867720" y="774474"/>
                </a:moveTo>
                <a:cubicBezTo>
                  <a:pt x="3816310" y="774474"/>
                  <a:pt x="3790606" y="802516"/>
                  <a:pt x="3790606" y="858599"/>
                </a:cubicBezTo>
                <a:cubicBezTo>
                  <a:pt x="3790606" y="883135"/>
                  <a:pt x="3790021" y="921401"/>
                  <a:pt x="3788853" y="973394"/>
                </a:cubicBezTo>
                <a:cubicBezTo>
                  <a:pt x="3787685" y="1025388"/>
                  <a:pt x="3786516" y="1084392"/>
                  <a:pt x="3785348" y="1150407"/>
                </a:cubicBezTo>
                <a:cubicBezTo>
                  <a:pt x="3784180" y="1216421"/>
                  <a:pt x="3782719" y="1286525"/>
                  <a:pt x="3780966" y="1360719"/>
                </a:cubicBezTo>
                <a:cubicBezTo>
                  <a:pt x="3779214" y="1434912"/>
                  <a:pt x="3777754" y="1507061"/>
                  <a:pt x="3776585" y="1577165"/>
                </a:cubicBezTo>
                <a:cubicBezTo>
                  <a:pt x="3775416" y="1647269"/>
                  <a:pt x="3774248" y="1712115"/>
                  <a:pt x="3773080" y="1771704"/>
                </a:cubicBezTo>
                <a:cubicBezTo>
                  <a:pt x="3771911" y="1831292"/>
                  <a:pt x="3771327" y="1879781"/>
                  <a:pt x="3771327" y="1917169"/>
                </a:cubicBezTo>
                <a:cubicBezTo>
                  <a:pt x="3771327" y="1942874"/>
                  <a:pt x="3777754" y="1963321"/>
                  <a:pt x="3790606" y="1978510"/>
                </a:cubicBezTo>
                <a:cubicBezTo>
                  <a:pt x="3803458" y="1993700"/>
                  <a:pt x="3822737" y="2001294"/>
                  <a:pt x="3848441" y="2001294"/>
                </a:cubicBezTo>
                <a:lnTo>
                  <a:pt x="4104321" y="2001294"/>
                </a:lnTo>
                <a:cubicBezTo>
                  <a:pt x="4130026" y="2001294"/>
                  <a:pt x="4149304" y="1993700"/>
                  <a:pt x="4162157" y="1978510"/>
                </a:cubicBezTo>
                <a:cubicBezTo>
                  <a:pt x="4175010" y="1963321"/>
                  <a:pt x="4181436" y="1942874"/>
                  <a:pt x="4181436" y="1917169"/>
                </a:cubicBezTo>
                <a:cubicBezTo>
                  <a:pt x="4181436" y="1879781"/>
                  <a:pt x="4180851" y="1831292"/>
                  <a:pt x="4179683" y="1771704"/>
                </a:cubicBezTo>
                <a:cubicBezTo>
                  <a:pt x="4178515" y="1712115"/>
                  <a:pt x="4177346" y="1647269"/>
                  <a:pt x="4176178" y="1577165"/>
                </a:cubicBezTo>
                <a:cubicBezTo>
                  <a:pt x="4175010" y="1507061"/>
                  <a:pt x="4173549" y="1434912"/>
                  <a:pt x="4171796" y="1360719"/>
                </a:cubicBezTo>
                <a:cubicBezTo>
                  <a:pt x="4170044" y="1286525"/>
                  <a:pt x="4168583" y="1216421"/>
                  <a:pt x="4167415" y="1150407"/>
                </a:cubicBezTo>
                <a:cubicBezTo>
                  <a:pt x="4166246" y="1084392"/>
                  <a:pt x="4165078" y="1025388"/>
                  <a:pt x="4163910" y="973394"/>
                </a:cubicBezTo>
                <a:cubicBezTo>
                  <a:pt x="4162741" y="921401"/>
                  <a:pt x="4162157" y="883135"/>
                  <a:pt x="4162157" y="858599"/>
                </a:cubicBezTo>
                <a:cubicBezTo>
                  <a:pt x="4162157" y="802516"/>
                  <a:pt x="4136452" y="774474"/>
                  <a:pt x="4085043" y="774474"/>
                </a:cubicBezTo>
                <a:close/>
                <a:moveTo>
                  <a:pt x="1664397" y="774474"/>
                </a:moveTo>
                <a:cubicBezTo>
                  <a:pt x="1646871" y="774474"/>
                  <a:pt x="1632558" y="780608"/>
                  <a:pt x="1621459" y="792877"/>
                </a:cubicBezTo>
                <a:cubicBezTo>
                  <a:pt x="1610359" y="805145"/>
                  <a:pt x="1603640" y="820042"/>
                  <a:pt x="1601304" y="837568"/>
                </a:cubicBezTo>
                <a:cubicBezTo>
                  <a:pt x="1583778" y="966092"/>
                  <a:pt x="1570633" y="1083224"/>
                  <a:pt x="1561870" y="1188964"/>
                </a:cubicBezTo>
                <a:cubicBezTo>
                  <a:pt x="1553107" y="1294704"/>
                  <a:pt x="1546389" y="1391974"/>
                  <a:pt x="1541715" y="1480772"/>
                </a:cubicBezTo>
                <a:cubicBezTo>
                  <a:pt x="1537042" y="1569570"/>
                  <a:pt x="1534413" y="1651358"/>
                  <a:pt x="1533829" y="1726136"/>
                </a:cubicBezTo>
                <a:cubicBezTo>
                  <a:pt x="1533244" y="1800914"/>
                  <a:pt x="1532952" y="1871602"/>
                  <a:pt x="1532952" y="1938201"/>
                </a:cubicBezTo>
                <a:cubicBezTo>
                  <a:pt x="1532952" y="1955727"/>
                  <a:pt x="1539086" y="1970624"/>
                  <a:pt x="1551355" y="1982892"/>
                </a:cubicBezTo>
                <a:cubicBezTo>
                  <a:pt x="1563623" y="1995160"/>
                  <a:pt x="1578520" y="2001294"/>
                  <a:pt x="1596046" y="2001294"/>
                </a:cubicBezTo>
                <a:lnTo>
                  <a:pt x="1864194" y="2001294"/>
                </a:lnTo>
                <a:cubicBezTo>
                  <a:pt x="1881720" y="2001294"/>
                  <a:pt x="1896909" y="1995452"/>
                  <a:pt x="1909761" y="1983768"/>
                </a:cubicBezTo>
                <a:cubicBezTo>
                  <a:pt x="1922614" y="1972084"/>
                  <a:pt x="1928456" y="1956895"/>
                  <a:pt x="1927287" y="1938201"/>
                </a:cubicBezTo>
                <a:cubicBezTo>
                  <a:pt x="1923782" y="1864591"/>
                  <a:pt x="1921445" y="1793903"/>
                  <a:pt x="1920277" y="1726136"/>
                </a:cubicBezTo>
                <a:cubicBezTo>
                  <a:pt x="1919109" y="1658369"/>
                  <a:pt x="1918524" y="1592938"/>
                  <a:pt x="1918524" y="1529845"/>
                </a:cubicBezTo>
                <a:lnTo>
                  <a:pt x="2121826" y="1529845"/>
                </a:lnTo>
                <a:cubicBezTo>
                  <a:pt x="2122994" y="1592938"/>
                  <a:pt x="2122702" y="1658369"/>
                  <a:pt x="2120950" y="1726136"/>
                </a:cubicBezTo>
                <a:cubicBezTo>
                  <a:pt x="2119197" y="1793903"/>
                  <a:pt x="2116568" y="1864591"/>
                  <a:pt x="2113063" y="1938201"/>
                </a:cubicBezTo>
                <a:cubicBezTo>
                  <a:pt x="2111895" y="1956895"/>
                  <a:pt x="2118029" y="1972084"/>
                  <a:pt x="2131465" y="1983768"/>
                </a:cubicBezTo>
                <a:cubicBezTo>
                  <a:pt x="2144902" y="1995452"/>
                  <a:pt x="2159799" y="2001294"/>
                  <a:pt x="2176157" y="2001294"/>
                </a:cubicBezTo>
                <a:lnTo>
                  <a:pt x="2444304" y="2001294"/>
                </a:lnTo>
                <a:cubicBezTo>
                  <a:pt x="2461830" y="2001294"/>
                  <a:pt x="2476727" y="1995160"/>
                  <a:pt x="2488996" y="1982892"/>
                </a:cubicBezTo>
                <a:cubicBezTo>
                  <a:pt x="2501264" y="1970624"/>
                  <a:pt x="2507398" y="1955727"/>
                  <a:pt x="2507398" y="1938201"/>
                </a:cubicBezTo>
                <a:cubicBezTo>
                  <a:pt x="2507398" y="1871602"/>
                  <a:pt x="2507106" y="1800914"/>
                  <a:pt x="2506522" y="1726136"/>
                </a:cubicBezTo>
                <a:cubicBezTo>
                  <a:pt x="2505937" y="1651358"/>
                  <a:pt x="2503308" y="1569570"/>
                  <a:pt x="2498635" y="1480772"/>
                </a:cubicBezTo>
                <a:cubicBezTo>
                  <a:pt x="2493961" y="1391974"/>
                  <a:pt x="2487243" y="1294704"/>
                  <a:pt x="2478480" y="1188964"/>
                </a:cubicBezTo>
                <a:cubicBezTo>
                  <a:pt x="2469717" y="1083224"/>
                  <a:pt x="2456572" y="966092"/>
                  <a:pt x="2439046" y="837568"/>
                </a:cubicBezTo>
                <a:cubicBezTo>
                  <a:pt x="2436710" y="820042"/>
                  <a:pt x="2429991" y="805145"/>
                  <a:pt x="2418892" y="792877"/>
                </a:cubicBezTo>
                <a:cubicBezTo>
                  <a:pt x="2407792" y="780608"/>
                  <a:pt x="2393479" y="774474"/>
                  <a:pt x="2375953" y="774474"/>
                </a:cubicBezTo>
                <a:lnTo>
                  <a:pt x="2151620" y="774474"/>
                </a:lnTo>
                <a:cubicBezTo>
                  <a:pt x="2134094" y="774474"/>
                  <a:pt x="2118613" y="780608"/>
                  <a:pt x="2105176" y="792877"/>
                </a:cubicBezTo>
                <a:cubicBezTo>
                  <a:pt x="2091740" y="805145"/>
                  <a:pt x="2086190" y="820042"/>
                  <a:pt x="2088527" y="837568"/>
                </a:cubicBezTo>
                <a:cubicBezTo>
                  <a:pt x="2093200" y="904167"/>
                  <a:pt x="2099042" y="987123"/>
                  <a:pt x="2106053" y="1086437"/>
                </a:cubicBezTo>
                <a:cubicBezTo>
                  <a:pt x="2113063" y="1185751"/>
                  <a:pt x="2117736" y="1301423"/>
                  <a:pt x="2120073" y="1433452"/>
                </a:cubicBezTo>
                <a:lnTo>
                  <a:pt x="1920277" y="1433452"/>
                </a:lnTo>
                <a:cubicBezTo>
                  <a:pt x="1922614" y="1301423"/>
                  <a:pt x="1927579" y="1185751"/>
                  <a:pt x="1935174" y="1086437"/>
                </a:cubicBezTo>
                <a:cubicBezTo>
                  <a:pt x="1942769" y="987123"/>
                  <a:pt x="1948903" y="904167"/>
                  <a:pt x="1953576" y="837568"/>
                </a:cubicBezTo>
                <a:cubicBezTo>
                  <a:pt x="1954745" y="820042"/>
                  <a:pt x="1948611" y="805145"/>
                  <a:pt x="1935174" y="792877"/>
                </a:cubicBezTo>
                <a:cubicBezTo>
                  <a:pt x="1921737" y="780608"/>
                  <a:pt x="1906840" y="774474"/>
                  <a:pt x="1890483" y="774474"/>
                </a:cubicBezTo>
                <a:close/>
                <a:moveTo>
                  <a:pt x="626706" y="774474"/>
                </a:moveTo>
                <a:cubicBezTo>
                  <a:pt x="610348" y="774474"/>
                  <a:pt x="596327" y="780608"/>
                  <a:pt x="584643" y="792877"/>
                </a:cubicBezTo>
                <a:cubicBezTo>
                  <a:pt x="572959" y="805145"/>
                  <a:pt x="565949" y="820042"/>
                  <a:pt x="563612" y="837568"/>
                </a:cubicBezTo>
                <a:cubicBezTo>
                  <a:pt x="550760" y="967260"/>
                  <a:pt x="541705" y="1087021"/>
                  <a:pt x="536447" y="1196851"/>
                </a:cubicBezTo>
                <a:cubicBezTo>
                  <a:pt x="531189" y="1306680"/>
                  <a:pt x="527976" y="1407163"/>
                  <a:pt x="526808" y="1498298"/>
                </a:cubicBezTo>
                <a:cubicBezTo>
                  <a:pt x="525639" y="1589433"/>
                  <a:pt x="525347" y="1671513"/>
                  <a:pt x="525931" y="1744538"/>
                </a:cubicBezTo>
                <a:cubicBezTo>
                  <a:pt x="526515" y="1817563"/>
                  <a:pt x="526223" y="1882117"/>
                  <a:pt x="525055" y="1938201"/>
                </a:cubicBezTo>
                <a:cubicBezTo>
                  <a:pt x="525055" y="1955727"/>
                  <a:pt x="531189" y="1970624"/>
                  <a:pt x="543457" y="1982892"/>
                </a:cubicBezTo>
                <a:cubicBezTo>
                  <a:pt x="555725" y="1995160"/>
                  <a:pt x="570623" y="2001294"/>
                  <a:pt x="588149" y="2001294"/>
                </a:cubicBezTo>
                <a:lnTo>
                  <a:pt x="856296" y="2001294"/>
                </a:lnTo>
                <a:cubicBezTo>
                  <a:pt x="873822" y="2001294"/>
                  <a:pt x="889304" y="1995452"/>
                  <a:pt x="902740" y="1983768"/>
                </a:cubicBezTo>
                <a:cubicBezTo>
                  <a:pt x="916177" y="1972084"/>
                  <a:pt x="921727" y="1956895"/>
                  <a:pt x="919390" y="1938201"/>
                </a:cubicBezTo>
                <a:cubicBezTo>
                  <a:pt x="914716" y="1879781"/>
                  <a:pt x="911503" y="1822237"/>
                  <a:pt x="909751" y="1765569"/>
                </a:cubicBezTo>
                <a:cubicBezTo>
                  <a:pt x="907998" y="1708902"/>
                  <a:pt x="907122" y="1651943"/>
                  <a:pt x="907122" y="1594691"/>
                </a:cubicBezTo>
                <a:cubicBezTo>
                  <a:pt x="907122" y="1571323"/>
                  <a:pt x="910919" y="1554381"/>
                  <a:pt x="918514" y="1543866"/>
                </a:cubicBezTo>
                <a:cubicBezTo>
                  <a:pt x="926108" y="1533350"/>
                  <a:pt x="934579" y="1528092"/>
                  <a:pt x="943926" y="1528092"/>
                </a:cubicBezTo>
                <a:cubicBezTo>
                  <a:pt x="953273" y="1528092"/>
                  <a:pt x="962037" y="1532766"/>
                  <a:pt x="970215" y="1542113"/>
                </a:cubicBezTo>
                <a:cubicBezTo>
                  <a:pt x="978394" y="1551460"/>
                  <a:pt x="984820" y="1564897"/>
                  <a:pt x="989494" y="1582423"/>
                </a:cubicBezTo>
                <a:cubicBezTo>
                  <a:pt x="995336" y="1606959"/>
                  <a:pt x="1001470" y="1634417"/>
                  <a:pt x="1007896" y="1664795"/>
                </a:cubicBezTo>
                <a:cubicBezTo>
                  <a:pt x="1014322" y="1695173"/>
                  <a:pt x="1020457" y="1726136"/>
                  <a:pt x="1026298" y="1757683"/>
                </a:cubicBezTo>
                <a:cubicBezTo>
                  <a:pt x="1032141" y="1789230"/>
                  <a:pt x="1036814" y="1820776"/>
                  <a:pt x="1040319" y="1852323"/>
                </a:cubicBezTo>
                <a:cubicBezTo>
                  <a:pt x="1043824" y="1883870"/>
                  <a:pt x="1046161" y="1912496"/>
                  <a:pt x="1047330" y="1938201"/>
                </a:cubicBezTo>
                <a:cubicBezTo>
                  <a:pt x="1048498" y="1956895"/>
                  <a:pt x="1054924" y="1972084"/>
                  <a:pt x="1066608" y="1983768"/>
                </a:cubicBezTo>
                <a:cubicBezTo>
                  <a:pt x="1078292" y="1995452"/>
                  <a:pt x="1092897" y="2001294"/>
                  <a:pt x="1110423" y="2001294"/>
                </a:cubicBezTo>
                <a:lnTo>
                  <a:pt x="1371561" y="2001294"/>
                </a:lnTo>
                <a:cubicBezTo>
                  <a:pt x="1389087" y="2001294"/>
                  <a:pt x="1403984" y="1995160"/>
                  <a:pt x="1416252" y="1982892"/>
                </a:cubicBezTo>
                <a:cubicBezTo>
                  <a:pt x="1428520" y="1970624"/>
                  <a:pt x="1434654" y="1955727"/>
                  <a:pt x="1434654" y="1938201"/>
                </a:cubicBezTo>
                <a:cubicBezTo>
                  <a:pt x="1434654" y="1873939"/>
                  <a:pt x="1424723" y="1812598"/>
                  <a:pt x="1404860" y="1754178"/>
                </a:cubicBezTo>
                <a:cubicBezTo>
                  <a:pt x="1384997" y="1695758"/>
                  <a:pt x="1357832" y="1644348"/>
                  <a:pt x="1323364" y="1599949"/>
                </a:cubicBezTo>
                <a:cubicBezTo>
                  <a:pt x="1288896" y="1555550"/>
                  <a:pt x="1248294" y="1519913"/>
                  <a:pt x="1201558" y="1493040"/>
                </a:cubicBezTo>
                <a:cubicBezTo>
                  <a:pt x="1154823" y="1466167"/>
                  <a:pt x="1105166" y="1452730"/>
                  <a:pt x="1052588" y="1452730"/>
                </a:cubicBezTo>
                <a:lnTo>
                  <a:pt x="1052588" y="1419431"/>
                </a:lnTo>
                <a:cubicBezTo>
                  <a:pt x="1108671" y="1419431"/>
                  <a:pt x="1160957" y="1401321"/>
                  <a:pt x="1209445" y="1365100"/>
                </a:cubicBezTo>
                <a:cubicBezTo>
                  <a:pt x="1257934" y="1328880"/>
                  <a:pt x="1300580" y="1282728"/>
                  <a:pt x="1337385" y="1226645"/>
                </a:cubicBezTo>
                <a:cubicBezTo>
                  <a:pt x="1374190" y="1170562"/>
                  <a:pt x="1403108" y="1108052"/>
                  <a:pt x="1424139" y="1039117"/>
                </a:cubicBezTo>
                <a:cubicBezTo>
                  <a:pt x="1445170" y="970181"/>
                  <a:pt x="1455686" y="902998"/>
                  <a:pt x="1455686" y="837568"/>
                </a:cubicBezTo>
                <a:cubicBezTo>
                  <a:pt x="1455686" y="820042"/>
                  <a:pt x="1449551" y="805145"/>
                  <a:pt x="1437283" y="792877"/>
                </a:cubicBezTo>
                <a:cubicBezTo>
                  <a:pt x="1425015" y="780608"/>
                  <a:pt x="1410118" y="774474"/>
                  <a:pt x="1392592" y="774474"/>
                </a:cubicBezTo>
                <a:lnTo>
                  <a:pt x="1131455" y="774474"/>
                </a:lnTo>
                <a:cubicBezTo>
                  <a:pt x="1113929" y="774474"/>
                  <a:pt x="1099324" y="780316"/>
                  <a:pt x="1087640" y="792000"/>
                </a:cubicBezTo>
                <a:cubicBezTo>
                  <a:pt x="1075956" y="803684"/>
                  <a:pt x="1069529" y="818873"/>
                  <a:pt x="1068361" y="837568"/>
                </a:cubicBezTo>
                <a:cubicBezTo>
                  <a:pt x="1067193" y="863273"/>
                  <a:pt x="1064272" y="893359"/>
                  <a:pt x="1059598" y="927827"/>
                </a:cubicBezTo>
                <a:cubicBezTo>
                  <a:pt x="1054924" y="962295"/>
                  <a:pt x="1049374" y="998807"/>
                  <a:pt x="1042948" y="1037364"/>
                </a:cubicBezTo>
                <a:cubicBezTo>
                  <a:pt x="1036522" y="1075921"/>
                  <a:pt x="1029219" y="1114479"/>
                  <a:pt x="1021041" y="1153036"/>
                </a:cubicBezTo>
                <a:cubicBezTo>
                  <a:pt x="1012862" y="1191593"/>
                  <a:pt x="1004683" y="1227229"/>
                  <a:pt x="996504" y="1259944"/>
                </a:cubicBezTo>
                <a:cubicBezTo>
                  <a:pt x="990662" y="1283312"/>
                  <a:pt x="983068" y="1300838"/>
                  <a:pt x="973720" y="1312522"/>
                </a:cubicBezTo>
                <a:cubicBezTo>
                  <a:pt x="964373" y="1324206"/>
                  <a:pt x="955026" y="1330048"/>
                  <a:pt x="945679" y="1330048"/>
                </a:cubicBezTo>
                <a:cubicBezTo>
                  <a:pt x="936332" y="1330048"/>
                  <a:pt x="929029" y="1324206"/>
                  <a:pt x="923771" y="1312522"/>
                </a:cubicBezTo>
                <a:cubicBezTo>
                  <a:pt x="918514" y="1300838"/>
                  <a:pt x="917053" y="1283312"/>
                  <a:pt x="919390" y="1259944"/>
                </a:cubicBezTo>
                <a:cubicBezTo>
                  <a:pt x="925232" y="1183998"/>
                  <a:pt x="931366" y="1110973"/>
                  <a:pt x="937792" y="1040869"/>
                </a:cubicBezTo>
                <a:cubicBezTo>
                  <a:pt x="944218" y="970765"/>
                  <a:pt x="951521" y="902998"/>
                  <a:pt x="959700" y="837568"/>
                </a:cubicBezTo>
                <a:cubicBezTo>
                  <a:pt x="962037" y="820042"/>
                  <a:pt x="956195" y="805145"/>
                  <a:pt x="942174" y="792877"/>
                </a:cubicBezTo>
                <a:cubicBezTo>
                  <a:pt x="928153" y="780608"/>
                  <a:pt x="912964" y="774474"/>
                  <a:pt x="896606" y="774474"/>
                </a:cubicBezTo>
                <a:close/>
                <a:moveTo>
                  <a:pt x="6246226" y="751690"/>
                </a:moveTo>
                <a:cubicBezTo>
                  <a:pt x="6159765" y="751690"/>
                  <a:pt x="6082651" y="760161"/>
                  <a:pt x="6014884" y="777103"/>
                </a:cubicBezTo>
                <a:cubicBezTo>
                  <a:pt x="5947116" y="794045"/>
                  <a:pt x="5889865" y="825592"/>
                  <a:pt x="5843128" y="871744"/>
                </a:cubicBezTo>
                <a:cubicBezTo>
                  <a:pt x="5796392" y="917895"/>
                  <a:pt x="5760757" y="982449"/>
                  <a:pt x="5736220" y="1065406"/>
                </a:cubicBezTo>
                <a:cubicBezTo>
                  <a:pt x="5711684" y="1148362"/>
                  <a:pt x="5699416" y="1255271"/>
                  <a:pt x="5699416" y="1386132"/>
                </a:cubicBezTo>
                <a:cubicBezTo>
                  <a:pt x="5699416" y="1518161"/>
                  <a:pt x="5711684" y="1625654"/>
                  <a:pt x="5736220" y="1708610"/>
                </a:cubicBezTo>
                <a:cubicBezTo>
                  <a:pt x="5760757" y="1791566"/>
                  <a:pt x="5796392" y="1856120"/>
                  <a:pt x="5843128" y="1902272"/>
                </a:cubicBezTo>
                <a:cubicBezTo>
                  <a:pt x="5889864" y="1948424"/>
                  <a:pt x="5947116" y="1979971"/>
                  <a:pt x="6014884" y="1996913"/>
                </a:cubicBezTo>
                <a:cubicBezTo>
                  <a:pt x="6082650" y="2013854"/>
                  <a:pt x="6159766" y="2022325"/>
                  <a:pt x="6246226" y="2022325"/>
                </a:cubicBezTo>
                <a:cubicBezTo>
                  <a:pt x="6332688" y="2022325"/>
                  <a:pt x="6409802" y="2013854"/>
                  <a:pt x="6477570" y="1996913"/>
                </a:cubicBezTo>
                <a:cubicBezTo>
                  <a:pt x="6545337" y="1979971"/>
                  <a:pt x="6602588" y="1948424"/>
                  <a:pt x="6649324" y="1902272"/>
                </a:cubicBezTo>
                <a:cubicBezTo>
                  <a:pt x="6696060" y="1856120"/>
                  <a:pt x="6731697" y="1791566"/>
                  <a:pt x="6756233" y="1708610"/>
                </a:cubicBezTo>
                <a:cubicBezTo>
                  <a:pt x="6780770" y="1625654"/>
                  <a:pt x="6793038" y="1518161"/>
                  <a:pt x="6793038" y="1386132"/>
                </a:cubicBezTo>
                <a:cubicBezTo>
                  <a:pt x="6793038" y="1255271"/>
                  <a:pt x="6780770" y="1148362"/>
                  <a:pt x="6756233" y="1065406"/>
                </a:cubicBezTo>
                <a:cubicBezTo>
                  <a:pt x="6731697" y="982449"/>
                  <a:pt x="6696060" y="917895"/>
                  <a:pt x="6649324" y="871744"/>
                </a:cubicBezTo>
                <a:cubicBezTo>
                  <a:pt x="6602588" y="825592"/>
                  <a:pt x="6545338" y="794045"/>
                  <a:pt x="6477570" y="777103"/>
                </a:cubicBezTo>
                <a:cubicBezTo>
                  <a:pt x="6409802" y="760161"/>
                  <a:pt x="6332688" y="751690"/>
                  <a:pt x="6246226" y="751690"/>
                </a:cubicBezTo>
                <a:close/>
                <a:moveTo>
                  <a:pt x="3489844" y="639524"/>
                </a:moveTo>
                <a:cubicBezTo>
                  <a:pt x="3472318" y="639524"/>
                  <a:pt x="3458297" y="645658"/>
                  <a:pt x="3447782" y="657926"/>
                </a:cubicBezTo>
                <a:cubicBezTo>
                  <a:pt x="3437266" y="670195"/>
                  <a:pt x="3433177" y="682755"/>
                  <a:pt x="3435514" y="695607"/>
                </a:cubicBezTo>
                <a:cubicBezTo>
                  <a:pt x="3436682" y="703786"/>
                  <a:pt x="3436390" y="712257"/>
                  <a:pt x="3434637" y="721020"/>
                </a:cubicBezTo>
                <a:cubicBezTo>
                  <a:pt x="3432885" y="729783"/>
                  <a:pt x="3429379" y="738254"/>
                  <a:pt x="3424122" y="746433"/>
                </a:cubicBezTo>
                <a:cubicBezTo>
                  <a:pt x="3418864" y="754611"/>
                  <a:pt x="3411269" y="761330"/>
                  <a:pt x="3401338" y="766587"/>
                </a:cubicBezTo>
                <a:cubicBezTo>
                  <a:pt x="3391407" y="771845"/>
                  <a:pt x="3378262" y="774474"/>
                  <a:pt x="3361904" y="774474"/>
                </a:cubicBezTo>
                <a:cubicBezTo>
                  <a:pt x="3299979" y="759285"/>
                  <a:pt x="3226370" y="751690"/>
                  <a:pt x="3141077" y="751690"/>
                </a:cubicBezTo>
                <a:cubicBezTo>
                  <a:pt x="3054615" y="751690"/>
                  <a:pt x="2977501" y="760161"/>
                  <a:pt x="2909734" y="777103"/>
                </a:cubicBezTo>
                <a:cubicBezTo>
                  <a:pt x="2841966" y="794045"/>
                  <a:pt x="2784715" y="825592"/>
                  <a:pt x="2737979" y="871744"/>
                </a:cubicBezTo>
                <a:cubicBezTo>
                  <a:pt x="2691243" y="917895"/>
                  <a:pt x="2655607" y="982449"/>
                  <a:pt x="2631071" y="1065406"/>
                </a:cubicBezTo>
                <a:cubicBezTo>
                  <a:pt x="2606534" y="1148362"/>
                  <a:pt x="2594266" y="1255271"/>
                  <a:pt x="2594266" y="1386132"/>
                </a:cubicBezTo>
                <a:cubicBezTo>
                  <a:pt x="2594266" y="1518161"/>
                  <a:pt x="2606534" y="1625654"/>
                  <a:pt x="2631071" y="1708610"/>
                </a:cubicBezTo>
                <a:cubicBezTo>
                  <a:pt x="2655607" y="1791566"/>
                  <a:pt x="2691243" y="1856120"/>
                  <a:pt x="2737979" y="1902272"/>
                </a:cubicBezTo>
                <a:cubicBezTo>
                  <a:pt x="2784715" y="1948424"/>
                  <a:pt x="2841966" y="1979971"/>
                  <a:pt x="2909734" y="1996913"/>
                </a:cubicBezTo>
                <a:cubicBezTo>
                  <a:pt x="2977501" y="2013854"/>
                  <a:pt x="3054615" y="2022325"/>
                  <a:pt x="3141077" y="2022325"/>
                </a:cubicBezTo>
                <a:cubicBezTo>
                  <a:pt x="3227538" y="2022325"/>
                  <a:pt x="3304653" y="2013854"/>
                  <a:pt x="3372420" y="1996913"/>
                </a:cubicBezTo>
                <a:cubicBezTo>
                  <a:pt x="3440187" y="1979971"/>
                  <a:pt x="3497439" y="1948424"/>
                  <a:pt x="3544175" y="1902272"/>
                </a:cubicBezTo>
                <a:cubicBezTo>
                  <a:pt x="3590911" y="1856120"/>
                  <a:pt x="3626547" y="1791566"/>
                  <a:pt x="3651084" y="1708610"/>
                </a:cubicBezTo>
                <a:cubicBezTo>
                  <a:pt x="3675620" y="1625654"/>
                  <a:pt x="3687888" y="1518161"/>
                  <a:pt x="3687888" y="1386132"/>
                </a:cubicBezTo>
                <a:cubicBezTo>
                  <a:pt x="3687888" y="1269292"/>
                  <a:pt x="3678249" y="1172607"/>
                  <a:pt x="3658970" y="1096076"/>
                </a:cubicBezTo>
                <a:cubicBezTo>
                  <a:pt x="3639692" y="1019546"/>
                  <a:pt x="3611942" y="956745"/>
                  <a:pt x="3575722" y="907672"/>
                </a:cubicBezTo>
                <a:cubicBezTo>
                  <a:pt x="3609605" y="887809"/>
                  <a:pt x="3634142" y="860060"/>
                  <a:pt x="3649331" y="824423"/>
                </a:cubicBezTo>
                <a:cubicBezTo>
                  <a:pt x="3664520" y="788787"/>
                  <a:pt x="3672115" y="745848"/>
                  <a:pt x="3672115" y="695607"/>
                </a:cubicBezTo>
                <a:cubicBezTo>
                  <a:pt x="3672115" y="681586"/>
                  <a:pt x="3668317" y="668734"/>
                  <a:pt x="3660723" y="657050"/>
                </a:cubicBezTo>
                <a:cubicBezTo>
                  <a:pt x="3653128" y="645366"/>
                  <a:pt x="3640568" y="639524"/>
                  <a:pt x="3623042" y="639524"/>
                </a:cubicBezTo>
                <a:close/>
                <a:moveTo>
                  <a:pt x="6244912" y="475656"/>
                </a:moveTo>
                <a:cubicBezTo>
                  <a:pt x="6232936" y="475656"/>
                  <a:pt x="6221106" y="478869"/>
                  <a:pt x="6209422" y="485295"/>
                </a:cubicBezTo>
                <a:cubicBezTo>
                  <a:pt x="6177876" y="503990"/>
                  <a:pt x="6145744" y="522392"/>
                  <a:pt x="6113029" y="540502"/>
                </a:cubicBezTo>
                <a:cubicBezTo>
                  <a:pt x="6080314" y="558612"/>
                  <a:pt x="6048183" y="577599"/>
                  <a:pt x="6016636" y="597462"/>
                </a:cubicBezTo>
                <a:cubicBezTo>
                  <a:pt x="5994436" y="610314"/>
                  <a:pt x="5983337" y="625211"/>
                  <a:pt x="5983337" y="642153"/>
                </a:cubicBezTo>
                <a:cubicBezTo>
                  <a:pt x="5983337" y="659095"/>
                  <a:pt x="5988010" y="676913"/>
                  <a:pt x="5997358" y="695607"/>
                </a:cubicBezTo>
                <a:cubicBezTo>
                  <a:pt x="6006704" y="715470"/>
                  <a:pt x="6018096" y="724817"/>
                  <a:pt x="6031534" y="723649"/>
                </a:cubicBezTo>
                <a:cubicBezTo>
                  <a:pt x="6044970" y="722480"/>
                  <a:pt x="6059867" y="718975"/>
                  <a:pt x="6076224" y="713133"/>
                </a:cubicBezTo>
                <a:lnTo>
                  <a:pt x="6246226" y="651792"/>
                </a:lnTo>
                <a:lnTo>
                  <a:pt x="6414476" y="713133"/>
                </a:lnTo>
                <a:cubicBezTo>
                  <a:pt x="6430834" y="718975"/>
                  <a:pt x="6445730" y="722480"/>
                  <a:pt x="6459168" y="723649"/>
                </a:cubicBezTo>
                <a:cubicBezTo>
                  <a:pt x="6472604" y="724817"/>
                  <a:pt x="6483996" y="715470"/>
                  <a:pt x="6493344" y="695607"/>
                </a:cubicBezTo>
                <a:cubicBezTo>
                  <a:pt x="6502690" y="676913"/>
                  <a:pt x="6507364" y="659095"/>
                  <a:pt x="6507364" y="642153"/>
                </a:cubicBezTo>
                <a:cubicBezTo>
                  <a:pt x="6507364" y="625211"/>
                  <a:pt x="6496264" y="610314"/>
                  <a:pt x="6474065" y="597462"/>
                </a:cubicBezTo>
                <a:cubicBezTo>
                  <a:pt x="6442518" y="577599"/>
                  <a:pt x="6410387" y="558612"/>
                  <a:pt x="6377672" y="540502"/>
                </a:cubicBezTo>
                <a:cubicBezTo>
                  <a:pt x="6344956" y="522392"/>
                  <a:pt x="6312826" y="503990"/>
                  <a:pt x="6281278" y="485295"/>
                </a:cubicBezTo>
                <a:cubicBezTo>
                  <a:pt x="6269010" y="478869"/>
                  <a:pt x="6256888" y="475656"/>
                  <a:pt x="6244912" y="475656"/>
                </a:cubicBezTo>
                <a:close/>
                <a:moveTo>
                  <a:pt x="3186645" y="392407"/>
                </a:moveTo>
                <a:cubicBezTo>
                  <a:pt x="3145751" y="392407"/>
                  <a:pt x="3112743" y="397957"/>
                  <a:pt x="3087623" y="409057"/>
                </a:cubicBezTo>
                <a:cubicBezTo>
                  <a:pt x="3062502" y="420157"/>
                  <a:pt x="3045268" y="429212"/>
                  <a:pt x="3035921" y="436222"/>
                </a:cubicBezTo>
                <a:cubicBezTo>
                  <a:pt x="3026574" y="443233"/>
                  <a:pt x="3020147" y="449659"/>
                  <a:pt x="3016642" y="455501"/>
                </a:cubicBezTo>
                <a:cubicBezTo>
                  <a:pt x="3013137" y="461343"/>
                  <a:pt x="3011385" y="471274"/>
                  <a:pt x="3011385" y="485295"/>
                </a:cubicBezTo>
                <a:lnTo>
                  <a:pt x="3011385" y="550141"/>
                </a:lnTo>
                <a:cubicBezTo>
                  <a:pt x="3011385" y="570004"/>
                  <a:pt x="3020731" y="579936"/>
                  <a:pt x="3039427" y="579936"/>
                </a:cubicBezTo>
                <a:cubicBezTo>
                  <a:pt x="3042932" y="579936"/>
                  <a:pt x="3047605" y="578183"/>
                  <a:pt x="3053447" y="574678"/>
                </a:cubicBezTo>
                <a:cubicBezTo>
                  <a:pt x="3079152" y="559489"/>
                  <a:pt x="3099891" y="546344"/>
                  <a:pt x="3115665" y="535244"/>
                </a:cubicBezTo>
                <a:cubicBezTo>
                  <a:pt x="3131438" y="524144"/>
                  <a:pt x="3146335" y="524436"/>
                  <a:pt x="3160355" y="536120"/>
                </a:cubicBezTo>
                <a:cubicBezTo>
                  <a:pt x="3174377" y="548973"/>
                  <a:pt x="3178466" y="561241"/>
                  <a:pt x="3172624" y="572925"/>
                </a:cubicBezTo>
                <a:cubicBezTo>
                  <a:pt x="3166782" y="584609"/>
                  <a:pt x="3158019" y="596293"/>
                  <a:pt x="3146335" y="607977"/>
                </a:cubicBezTo>
                <a:cubicBezTo>
                  <a:pt x="3134651" y="619661"/>
                  <a:pt x="3123259" y="631637"/>
                  <a:pt x="3112159" y="643906"/>
                </a:cubicBezTo>
                <a:cubicBezTo>
                  <a:pt x="3101059" y="656174"/>
                  <a:pt x="3096678" y="669318"/>
                  <a:pt x="3099014" y="683339"/>
                </a:cubicBezTo>
                <a:cubicBezTo>
                  <a:pt x="3101351" y="692686"/>
                  <a:pt x="3105149" y="699989"/>
                  <a:pt x="3110407" y="705247"/>
                </a:cubicBezTo>
                <a:cubicBezTo>
                  <a:pt x="3115665" y="710504"/>
                  <a:pt x="3129393" y="713133"/>
                  <a:pt x="3151593" y="713133"/>
                </a:cubicBezTo>
                <a:cubicBezTo>
                  <a:pt x="3164445" y="713133"/>
                  <a:pt x="3174668" y="711673"/>
                  <a:pt x="3182263" y="708752"/>
                </a:cubicBezTo>
                <a:cubicBezTo>
                  <a:pt x="3189857" y="705831"/>
                  <a:pt x="3196576" y="702033"/>
                  <a:pt x="3202418" y="697360"/>
                </a:cubicBezTo>
                <a:cubicBezTo>
                  <a:pt x="3208260" y="692686"/>
                  <a:pt x="3214102" y="687720"/>
                  <a:pt x="3219944" y="682463"/>
                </a:cubicBezTo>
                <a:cubicBezTo>
                  <a:pt x="3225786" y="677205"/>
                  <a:pt x="3233965" y="672239"/>
                  <a:pt x="3244480" y="667566"/>
                </a:cubicBezTo>
                <a:cubicBezTo>
                  <a:pt x="3256164" y="662892"/>
                  <a:pt x="3268140" y="657050"/>
                  <a:pt x="3280409" y="650040"/>
                </a:cubicBezTo>
                <a:cubicBezTo>
                  <a:pt x="3292677" y="643029"/>
                  <a:pt x="3304069" y="633974"/>
                  <a:pt x="3314585" y="622874"/>
                </a:cubicBezTo>
                <a:cubicBezTo>
                  <a:pt x="3325100" y="611775"/>
                  <a:pt x="3333571" y="598338"/>
                  <a:pt x="3339997" y="582565"/>
                </a:cubicBezTo>
                <a:cubicBezTo>
                  <a:pt x="3346423" y="566791"/>
                  <a:pt x="3349636" y="546636"/>
                  <a:pt x="3349636" y="522100"/>
                </a:cubicBezTo>
                <a:cubicBezTo>
                  <a:pt x="3349636" y="497563"/>
                  <a:pt x="3344963" y="477116"/>
                  <a:pt x="3335615" y="460759"/>
                </a:cubicBezTo>
                <a:cubicBezTo>
                  <a:pt x="3326268" y="444401"/>
                  <a:pt x="3313708" y="431257"/>
                  <a:pt x="3297935" y="421325"/>
                </a:cubicBezTo>
                <a:cubicBezTo>
                  <a:pt x="3282161" y="411394"/>
                  <a:pt x="3264635" y="404091"/>
                  <a:pt x="3245357" y="399418"/>
                </a:cubicBezTo>
                <a:cubicBezTo>
                  <a:pt x="3226078" y="394744"/>
                  <a:pt x="3206507" y="392407"/>
                  <a:pt x="3186645" y="392407"/>
                </a:cubicBezTo>
                <a:close/>
                <a:moveTo>
                  <a:pt x="0" y="0"/>
                </a:moveTo>
                <a:lnTo>
                  <a:pt x="9601200" y="0"/>
                </a:lnTo>
                <a:lnTo>
                  <a:pt x="9601200" y="2743200"/>
                </a:lnTo>
                <a:lnTo>
                  <a:pt x="0" y="2743200"/>
                </a:lnTo>
                <a:close/>
              </a:path>
            </a:pathLst>
          </a:custGeom>
          <a:solidFill>
            <a:srgbClr val="EFEEB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3800">
              <a:solidFill>
                <a:srgbClr val="3E5257"/>
              </a:solidFill>
              <a:latin typeface="TH Gyoza Black" pitchFamily="2" charset="0"/>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920"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2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63161" y="8144278"/>
            <a:ext cx="14761678" cy="3173761"/>
          </a:xfrm>
          <a:custGeom>
            <a:avLst/>
            <a:gdLst/>
            <a:ahLst/>
            <a:cxnLst/>
            <a:rect l="l" t="t" r="r" b="b"/>
            <a:pathLst>
              <a:path w="14761678" h="3173761">
                <a:moveTo>
                  <a:pt x="0" y="0"/>
                </a:moveTo>
                <a:lnTo>
                  <a:pt x="14761678" y="0"/>
                </a:lnTo>
                <a:lnTo>
                  <a:pt x="14761678" y="3173761"/>
                </a:lnTo>
                <a:lnTo>
                  <a:pt x="0" y="317376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15023854" y="7404833"/>
            <a:ext cx="4840393" cy="3706934"/>
          </a:xfrm>
          <a:custGeom>
            <a:avLst/>
            <a:gdLst/>
            <a:ahLst/>
            <a:cxnLst/>
            <a:rect l="l" t="t" r="r" b="b"/>
            <a:pathLst>
              <a:path w="4840393" h="3706934">
                <a:moveTo>
                  <a:pt x="0" y="0"/>
                </a:moveTo>
                <a:lnTo>
                  <a:pt x="4840393" y="0"/>
                </a:lnTo>
                <a:lnTo>
                  <a:pt x="4840393" y="3706934"/>
                </a:lnTo>
                <a:lnTo>
                  <a:pt x="0" y="370693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flipH="1">
            <a:off x="-1576247" y="7404833"/>
            <a:ext cx="4840393" cy="3706934"/>
          </a:xfrm>
          <a:custGeom>
            <a:avLst/>
            <a:gdLst/>
            <a:ahLst/>
            <a:cxnLst/>
            <a:rect l="l" t="t" r="r" b="b"/>
            <a:pathLst>
              <a:path w="4840393" h="3706934">
                <a:moveTo>
                  <a:pt x="4840393" y="0"/>
                </a:moveTo>
                <a:lnTo>
                  <a:pt x="0" y="0"/>
                </a:lnTo>
                <a:lnTo>
                  <a:pt x="0" y="3706934"/>
                </a:lnTo>
                <a:lnTo>
                  <a:pt x="4840393" y="3706934"/>
                </a:lnTo>
                <a:lnTo>
                  <a:pt x="4840393"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5" name="Freeform 5"/>
          <p:cNvSpPr/>
          <p:nvPr/>
        </p:nvSpPr>
        <p:spPr>
          <a:xfrm>
            <a:off x="1375661" y="8396523"/>
            <a:ext cx="1496619" cy="1723553"/>
          </a:xfrm>
          <a:custGeom>
            <a:avLst/>
            <a:gdLst/>
            <a:ahLst/>
            <a:cxnLst/>
            <a:rect l="l" t="t" r="r" b="b"/>
            <a:pathLst>
              <a:path w="1496619" h="1723553">
                <a:moveTo>
                  <a:pt x="0" y="0"/>
                </a:moveTo>
                <a:lnTo>
                  <a:pt x="1496619" y="0"/>
                </a:lnTo>
                <a:lnTo>
                  <a:pt x="1496619" y="1723554"/>
                </a:lnTo>
                <a:lnTo>
                  <a:pt x="0" y="172355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6" name="Freeform 6"/>
          <p:cNvSpPr/>
          <p:nvPr/>
        </p:nvSpPr>
        <p:spPr>
          <a:xfrm>
            <a:off x="15700326" y="7554926"/>
            <a:ext cx="1496619" cy="1723553"/>
          </a:xfrm>
          <a:custGeom>
            <a:avLst/>
            <a:gdLst/>
            <a:ahLst/>
            <a:cxnLst/>
            <a:rect l="l" t="t" r="r" b="b"/>
            <a:pathLst>
              <a:path w="1496619" h="1723553">
                <a:moveTo>
                  <a:pt x="0" y="0"/>
                </a:moveTo>
                <a:lnTo>
                  <a:pt x="1496619" y="0"/>
                </a:lnTo>
                <a:lnTo>
                  <a:pt x="1496619" y="1723553"/>
                </a:lnTo>
                <a:lnTo>
                  <a:pt x="0" y="172355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Freeform 7"/>
          <p:cNvSpPr/>
          <p:nvPr/>
        </p:nvSpPr>
        <p:spPr>
          <a:xfrm>
            <a:off x="8158670" y="8416702"/>
            <a:ext cx="985330" cy="1019746"/>
          </a:xfrm>
          <a:custGeom>
            <a:avLst/>
            <a:gdLst/>
            <a:ahLst/>
            <a:cxnLst/>
            <a:rect l="l" t="t" r="r" b="b"/>
            <a:pathLst>
              <a:path w="985330" h="1019746">
                <a:moveTo>
                  <a:pt x="0" y="0"/>
                </a:moveTo>
                <a:lnTo>
                  <a:pt x="985330" y="0"/>
                </a:lnTo>
                <a:lnTo>
                  <a:pt x="985330" y="1019747"/>
                </a:lnTo>
                <a:lnTo>
                  <a:pt x="0" y="101974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8" name="Freeform 8"/>
          <p:cNvSpPr/>
          <p:nvPr/>
        </p:nvSpPr>
        <p:spPr>
          <a:xfrm>
            <a:off x="12015061" y="9278479"/>
            <a:ext cx="985330" cy="1019746"/>
          </a:xfrm>
          <a:custGeom>
            <a:avLst/>
            <a:gdLst/>
            <a:ahLst/>
            <a:cxnLst/>
            <a:rect l="l" t="t" r="r" b="b"/>
            <a:pathLst>
              <a:path w="985330" h="1019746">
                <a:moveTo>
                  <a:pt x="0" y="0"/>
                </a:moveTo>
                <a:lnTo>
                  <a:pt x="985330" y="0"/>
                </a:lnTo>
                <a:lnTo>
                  <a:pt x="985330" y="1019746"/>
                </a:lnTo>
                <a:lnTo>
                  <a:pt x="0" y="101974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9" name="Freeform 9"/>
          <p:cNvSpPr/>
          <p:nvPr/>
        </p:nvSpPr>
        <p:spPr>
          <a:xfrm>
            <a:off x="4743542" y="8768606"/>
            <a:ext cx="985330" cy="1019746"/>
          </a:xfrm>
          <a:custGeom>
            <a:avLst/>
            <a:gdLst/>
            <a:ahLst/>
            <a:cxnLst/>
            <a:rect l="l" t="t" r="r" b="b"/>
            <a:pathLst>
              <a:path w="985330" h="1019746">
                <a:moveTo>
                  <a:pt x="0" y="0"/>
                </a:moveTo>
                <a:lnTo>
                  <a:pt x="985330" y="0"/>
                </a:lnTo>
                <a:lnTo>
                  <a:pt x="985330" y="1019746"/>
                </a:lnTo>
                <a:lnTo>
                  <a:pt x="0" y="101974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7" name="Freeform 11">
            <a:extLst>
              <a:ext uri="{FF2B5EF4-FFF2-40B4-BE49-F238E27FC236}">
                <a16:creationId xmlns:a16="http://schemas.microsoft.com/office/drawing/2014/main" id="{9843A37E-7B9C-C29D-DBAD-9EC968416B58}"/>
              </a:ext>
            </a:extLst>
          </p:cNvPr>
          <p:cNvSpPr/>
          <p:nvPr/>
        </p:nvSpPr>
        <p:spPr>
          <a:xfrm>
            <a:off x="2438400" y="899968"/>
            <a:ext cx="12786017" cy="7118187"/>
          </a:xfrm>
          <a:custGeom>
            <a:avLst/>
            <a:gdLst/>
            <a:ahLst/>
            <a:cxnLst/>
            <a:rect l="l" t="t" r="r" b="b"/>
            <a:pathLst>
              <a:path w="7921377" h="4198330">
                <a:moveTo>
                  <a:pt x="0" y="0"/>
                </a:moveTo>
                <a:lnTo>
                  <a:pt x="7921377" y="0"/>
                </a:lnTo>
                <a:lnTo>
                  <a:pt x="7921377" y="4198330"/>
                </a:lnTo>
                <a:lnTo>
                  <a:pt x="0" y="419833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8" name="Hình chữ nhật 17">
            <a:extLst>
              <a:ext uri="{FF2B5EF4-FFF2-40B4-BE49-F238E27FC236}">
                <a16:creationId xmlns:a16="http://schemas.microsoft.com/office/drawing/2014/main" id="{F7656109-7E6C-CFA6-EE57-C77AF9CE6C56}"/>
              </a:ext>
            </a:extLst>
          </p:cNvPr>
          <p:cNvSpPr/>
          <p:nvPr/>
        </p:nvSpPr>
        <p:spPr>
          <a:xfrm>
            <a:off x="4270710" y="3573840"/>
            <a:ext cx="9746579" cy="1569660"/>
          </a:xfrm>
          <a:prstGeom prst="rect">
            <a:avLst/>
          </a:prstGeom>
          <a:noFill/>
        </p:spPr>
        <p:txBody>
          <a:bodyPr wrap="none" lIns="91440" tIns="45720" rIns="91440" bIns="45720">
            <a:spAutoFit/>
          </a:bodyPr>
          <a:lstStyle/>
          <a:p>
            <a:pPr algn="ctr"/>
            <a:r>
              <a:rPr lang="vi-VN" sz="4800">
                <a:ln w="0"/>
                <a:effectLst>
                  <a:outerShdw blurRad="38100" dist="19050" dir="2700000" algn="tl" rotWithShape="0">
                    <a:schemeClr val="dk1">
                      <a:alpha val="40000"/>
                    </a:schemeClr>
                  </a:outerShdw>
                </a:effectLst>
              </a:rPr>
              <a:t>Vận động theo nhạc.</a:t>
            </a:r>
          </a:p>
          <a:p>
            <a:pPr algn="ctr"/>
            <a:r>
              <a:rPr lang="vi-VN" sz="4800" b="0" cap="none" spc="0">
                <a:ln w="0"/>
                <a:solidFill>
                  <a:schemeClr val="tx1"/>
                </a:solidFill>
                <a:effectLst>
                  <a:outerShdw blurRad="38100" dist="19050" dir="2700000" algn="tl" rotWithShape="0">
                    <a:schemeClr val="dk1">
                      <a:alpha val="40000"/>
                    </a:schemeClr>
                  </a:outerShdw>
                </a:effectLst>
              </a:rPr>
              <a:t>Bài hát: Nếu bạn vui thì hãy vỗ tay.</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ếu bạn hạnh phúc và bạn biết nó _ If You are Happy _ Super Kids Network Vietnam _ nhac thieu nhi">
            <a:hlinkClick r:id="" action="ppaction://media"/>
            <a:extLst>
              <a:ext uri="{FF2B5EF4-FFF2-40B4-BE49-F238E27FC236}">
                <a16:creationId xmlns:a16="http://schemas.microsoft.com/office/drawing/2014/main" id="{55C05556-8531-46E3-ADF3-6FED85E494A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2656" y="5443"/>
            <a:ext cx="18255343" cy="10268630"/>
          </a:xfrm>
          <a:prstGeom prst="rect">
            <a:avLst/>
          </a:prstGeom>
        </p:spPr>
      </p:pic>
    </p:spTree>
    <p:extLst>
      <p:ext uri="{BB962C8B-B14F-4D97-AF65-F5344CB8AC3E}">
        <p14:creationId xmlns:p14="http://schemas.microsoft.com/office/powerpoint/2010/main" val="6609755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68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4F5F2"/>
        </a:solidFill>
        <a:effectLst/>
      </p:bgPr>
    </p:bg>
    <p:spTree>
      <p:nvGrpSpPr>
        <p:cNvPr id="1" name=""/>
        <p:cNvGrpSpPr/>
        <p:nvPr/>
      </p:nvGrpSpPr>
      <p:grpSpPr>
        <a:xfrm>
          <a:off x="0" y="0"/>
          <a:ext cx="0" cy="0"/>
          <a:chOff x="0" y="0"/>
          <a:chExt cx="0" cy="0"/>
        </a:xfrm>
      </p:grpSpPr>
      <p:sp>
        <p:nvSpPr>
          <p:cNvPr id="2" name="Freeform 2"/>
          <p:cNvSpPr/>
          <p:nvPr/>
        </p:nvSpPr>
        <p:spPr>
          <a:xfrm>
            <a:off x="1763161" y="8201472"/>
            <a:ext cx="14761678" cy="3173761"/>
          </a:xfrm>
          <a:custGeom>
            <a:avLst/>
            <a:gdLst/>
            <a:ahLst/>
            <a:cxnLst/>
            <a:rect l="l" t="t" r="r" b="b"/>
            <a:pathLst>
              <a:path w="14761678" h="3173761">
                <a:moveTo>
                  <a:pt x="0" y="0"/>
                </a:moveTo>
                <a:lnTo>
                  <a:pt x="14761678" y="0"/>
                </a:lnTo>
                <a:lnTo>
                  <a:pt x="14761678" y="3173760"/>
                </a:lnTo>
                <a:lnTo>
                  <a:pt x="0" y="31737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763161" y="8370986"/>
            <a:ext cx="14761678" cy="3173761"/>
          </a:xfrm>
          <a:custGeom>
            <a:avLst/>
            <a:gdLst/>
            <a:ahLst/>
            <a:cxnLst/>
            <a:rect l="l" t="t" r="r" b="b"/>
            <a:pathLst>
              <a:path w="14761678" h="3173761">
                <a:moveTo>
                  <a:pt x="0" y="0"/>
                </a:moveTo>
                <a:lnTo>
                  <a:pt x="14761678" y="0"/>
                </a:lnTo>
                <a:lnTo>
                  <a:pt x="14761678" y="3173761"/>
                </a:lnTo>
                <a:lnTo>
                  <a:pt x="0" y="317376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3414105" y="1824582"/>
            <a:ext cx="11459789" cy="6546405"/>
          </a:xfrm>
          <a:custGeom>
            <a:avLst/>
            <a:gdLst/>
            <a:ahLst/>
            <a:cxnLst/>
            <a:rect l="l" t="t" r="r" b="b"/>
            <a:pathLst>
              <a:path w="11459789" h="6546405">
                <a:moveTo>
                  <a:pt x="0" y="0"/>
                </a:moveTo>
                <a:lnTo>
                  <a:pt x="11459790" y="0"/>
                </a:lnTo>
                <a:lnTo>
                  <a:pt x="11459790" y="6546404"/>
                </a:lnTo>
                <a:lnTo>
                  <a:pt x="0" y="654640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735990" y="1870298"/>
            <a:ext cx="2859960" cy="3273202"/>
          </a:xfrm>
          <a:custGeom>
            <a:avLst/>
            <a:gdLst/>
            <a:ahLst/>
            <a:cxnLst/>
            <a:rect l="l" t="t" r="r" b="b"/>
            <a:pathLst>
              <a:path w="2859960" h="3273202">
                <a:moveTo>
                  <a:pt x="0" y="0"/>
                </a:moveTo>
                <a:lnTo>
                  <a:pt x="2859960" y="0"/>
                </a:lnTo>
                <a:lnTo>
                  <a:pt x="2859960" y="3273202"/>
                </a:lnTo>
                <a:lnTo>
                  <a:pt x="0" y="327320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5700326" y="-1080742"/>
            <a:ext cx="3716547" cy="3558594"/>
          </a:xfrm>
          <a:custGeom>
            <a:avLst/>
            <a:gdLst/>
            <a:ahLst/>
            <a:cxnLst/>
            <a:rect l="l" t="t" r="r" b="b"/>
            <a:pathLst>
              <a:path w="3716547" h="3558594">
                <a:moveTo>
                  <a:pt x="0" y="0"/>
                </a:moveTo>
                <a:lnTo>
                  <a:pt x="3716547" y="0"/>
                </a:lnTo>
                <a:lnTo>
                  <a:pt x="3716547" y="3558594"/>
                </a:lnTo>
                <a:lnTo>
                  <a:pt x="0" y="355859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023854" y="7404833"/>
            <a:ext cx="4840393" cy="3706934"/>
          </a:xfrm>
          <a:custGeom>
            <a:avLst/>
            <a:gdLst/>
            <a:ahLst/>
            <a:cxnLst/>
            <a:rect l="l" t="t" r="r" b="b"/>
            <a:pathLst>
              <a:path w="4840393" h="3706934">
                <a:moveTo>
                  <a:pt x="0" y="0"/>
                </a:moveTo>
                <a:lnTo>
                  <a:pt x="4840393" y="0"/>
                </a:lnTo>
                <a:lnTo>
                  <a:pt x="4840393" y="3706934"/>
                </a:lnTo>
                <a:lnTo>
                  <a:pt x="0" y="370693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flipH="1">
            <a:off x="-1576247" y="7404833"/>
            <a:ext cx="4840393" cy="3706934"/>
          </a:xfrm>
          <a:custGeom>
            <a:avLst/>
            <a:gdLst/>
            <a:ahLst/>
            <a:cxnLst/>
            <a:rect l="l" t="t" r="r" b="b"/>
            <a:pathLst>
              <a:path w="4840393" h="3706934">
                <a:moveTo>
                  <a:pt x="4840393" y="0"/>
                </a:moveTo>
                <a:lnTo>
                  <a:pt x="0" y="0"/>
                </a:lnTo>
                <a:lnTo>
                  <a:pt x="0" y="3706934"/>
                </a:lnTo>
                <a:lnTo>
                  <a:pt x="4840393" y="3706934"/>
                </a:lnTo>
                <a:lnTo>
                  <a:pt x="4840393"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1375661" y="8396523"/>
            <a:ext cx="1496619" cy="1723553"/>
          </a:xfrm>
          <a:custGeom>
            <a:avLst/>
            <a:gdLst/>
            <a:ahLst/>
            <a:cxnLst/>
            <a:rect l="l" t="t" r="r" b="b"/>
            <a:pathLst>
              <a:path w="1496619" h="1723553">
                <a:moveTo>
                  <a:pt x="0" y="0"/>
                </a:moveTo>
                <a:lnTo>
                  <a:pt x="1496619" y="0"/>
                </a:lnTo>
                <a:lnTo>
                  <a:pt x="1496619" y="1723554"/>
                </a:lnTo>
                <a:lnTo>
                  <a:pt x="0" y="1723554"/>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5700326" y="7554926"/>
            <a:ext cx="1496619" cy="1723553"/>
          </a:xfrm>
          <a:custGeom>
            <a:avLst/>
            <a:gdLst/>
            <a:ahLst/>
            <a:cxnLst/>
            <a:rect l="l" t="t" r="r" b="b"/>
            <a:pathLst>
              <a:path w="1496619" h="1723553">
                <a:moveTo>
                  <a:pt x="0" y="0"/>
                </a:moveTo>
                <a:lnTo>
                  <a:pt x="1496619" y="0"/>
                </a:lnTo>
                <a:lnTo>
                  <a:pt x="1496619" y="1723553"/>
                </a:lnTo>
                <a:lnTo>
                  <a:pt x="0" y="1723553"/>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375661" y="657540"/>
            <a:ext cx="2628340" cy="916634"/>
          </a:xfrm>
          <a:custGeom>
            <a:avLst/>
            <a:gdLst/>
            <a:ahLst/>
            <a:cxnLst/>
            <a:rect l="l" t="t" r="r" b="b"/>
            <a:pathLst>
              <a:path w="2628340" h="916634">
                <a:moveTo>
                  <a:pt x="0" y="0"/>
                </a:moveTo>
                <a:lnTo>
                  <a:pt x="2628340" y="0"/>
                </a:lnTo>
                <a:lnTo>
                  <a:pt x="2628340" y="916634"/>
                </a:lnTo>
                <a:lnTo>
                  <a:pt x="0" y="916634"/>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rot="5400000">
            <a:off x="12924165" y="-464704"/>
            <a:ext cx="2286504" cy="1163259"/>
          </a:xfrm>
          <a:custGeom>
            <a:avLst/>
            <a:gdLst/>
            <a:ahLst/>
            <a:cxnLst/>
            <a:rect l="l" t="t" r="r" b="b"/>
            <a:pathLst>
              <a:path w="2286504" h="1163259">
                <a:moveTo>
                  <a:pt x="0" y="0"/>
                </a:moveTo>
                <a:lnTo>
                  <a:pt x="2286504" y="0"/>
                </a:lnTo>
                <a:lnTo>
                  <a:pt x="2286504" y="1163259"/>
                </a:lnTo>
                <a:lnTo>
                  <a:pt x="0" y="1163259"/>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735990" y="6188382"/>
            <a:ext cx="2286504" cy="1163259"/>
          </a:xfrm>
          <a:custGeom>
            <a:avLst/>
            <a:gdLst/>
            <a:ahLst/>
            <a:cxnLst/>
            <a:rect l="l" t="t" r="r" b="b"/>
            <a:pathLst>
              <a:path w="2286504" h="1163259">
                <a:moveTo>
                  <a:pt x="0" y="0"/>
                </a:moveTo>
                <a:lnTo>
                  <a:pt x="2286504" y="0"/>
                </a:lnTo>
                <a:lnTo>
                  <a:pt x="2286504" y="1163259"/>
                </a:lnTo>
                <a:lnTo>
                  <a:pt x="0" y="1163259"/>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8158670" y="8643411"/>
            <a:ext cx="985330" cy="1019746"/>
          </a:xfrm>
          <a:custGeom>
            <a:avLst/>
            <a:gdLst/>
            <a:ahLst/>
            <a:cxnLst/>
            <a:rect l="l" t="t" r="r" b="b"/>
            <a:pathLst>
              <a:path w="985330" h="1019746">
                <a:moveTo>
                  <a:pt x="0" y="0"/>
                </a:moveTo>
                <a:lnTo>
                  <a:pt x="985330" y="0"/>
                </a:lnTo>
                <a:lnTo>
                  <a:pt x="985330" y="1019746"/>
                </a:lnTo>
                <a:lnTo>
                  <a:pt x="0" y="1019746"/>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8161698" y="355977"/>
            <a:ext cx="1964604" cy="685156"/>
          </a:xfrm>
          <a:custGeom>
            <a:avLst/>
            <a:gdLst/>
            <a:ahLst/>
            <a:cxnLst/>
            <a:rect l="l" t="t" r="r" b="b"/>
            <a:pathLst>
              <a:path w="1964604" h="685156">
                <a:moveTo>
                  <a:pt x="0" y="0"/>
                </a:moveTo>
                <a:lnTo>
                  <a:pt x="1964604" y="0"/>
                </a:lnTo>
                <a:lnTo>
                  <a:pt x="1964604" y="685156"/>
                </a:lnTo>
                <a:lnTo>
                  <a:pt x="0" y="685156"/>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12123257" y="9278479"/>
            <a:ext cx="985330" cy="1019746"/>
          </a:xfrm>
          <a:custGeom>
            <a:avLst/>
            <a:gdLst/>
            <a:ahLst/>
            <a:cxnLst/>
            <a:rect l="l" t="t" r="r" b="b"/>
            <a:pathLst>
              <a:path w="985330" h="1019746">
                <a:moveTo>
                  <a:pt x="0" y="0"/>
                </a:moveTo>
                <a:lnTo>
                  <a:pt x="985330" y="0"/>
                </a:lnTo>
                <a:lnTo>
                  <a:pt x="985330" y="1019746"/>
                </a:lnTo>
                <a:lnTo>
                  <a:pt x="0" y="1019746"/>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4743542" y="8995314"/>
            <a:ext cx="985330" cy="1019746"/>
          </a:xfrm>
          <a:custGeom>
            <a:avLst/>
            <a:gdLst/>
            <a:ahLst/>
            <a:cxnLst/>
            <a:rect l="l" t="t" r="r" b="b"/>
            <a:pathLst>
              <a:path w="985330" h="1019746">
                <a:moveTo>
                  <a:pt x="0" y="0"/>
                </a:moveTo>
                <a:lnTo>
                  <a:pt x="985330" y="0"/>
                </a:lnTo>
                <a:lnTo>
                  <a:pt x="985330" y="1019746"/>
                </a:lnTo>
                <a:lnTo>
                  <a:pt x="0" y="1019746"/>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Hộp Văn bản 20">
            <a:extLst>
              <a:ext uri="{FF2B5EF4-FFF2-40B4-BE49-F238E27FC236}">
                <a16:creationId xmlns:a16="http://schemas.microsoft.com/office/drawing/2014/main" id="{751D83EA-90E5-A6A6-D8DD-A753CF252AC9}"/>
              </a:ext>
            </a:extLst>
          </p:cNvPr>
          <p:cNvSpPr txBox="1"/>
          <p:nvPr/>
        </p:nvSpPr>
        <p:spPr>
          <a:xfrm>
            <a:off x="0" y="-850900"/>
            <a:ext cx="635000" cy="635000"/>
          </a:xfrm>
          <a:prstGeom prst="rect">
            <a:avLst/>
          </a:prstGeom>
          <a:noFill/>
        </p:spPr>
        <p:txBody>
          <a:bodyPr vert="horz" rtlCol="0">
            <a:spAutoFit/>
          </a:bodyPr>
          <a:lstStyle/>
          <a:p>
            <a:endParaRPr lang="en-US"/>
          </a:p>
        </p:txBody>
      </p:sp>
      <p:pic>
        <p:nvPicPr>
          <p:cNvPr id="23"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24"/>
          <a:srcRect b="61062"/>
          <a:stretch>
            <a:fillRect/>
          </a:stretch>
        </p:blipFill>
        <p:spPr>
          <a:xfrm>
            <a:off x="5648442" y="2781300"/>
            <a:ext cx="7460145" cy="1650484"/>
          </a:xfrm>
          <a:prstGeom prst="rect">
            <a:avLst/>
          </a:prstGeom>
        </p:spPr>
      </p:pic>
      <p:sp>
        <p:nvSpPr>
          <p:cNvPr id="22" name="Hộp Văn bản 21">
            <a:extLst>
              <a:ext uri="{FF2B5EF4-FFF2-40B4-BE49-F238E27FC236}">
                <a16:creationId xmlns:a16="http://schemas.microsoft.com/office/drawing/2014/main" id="{FE58EE62-2B0B-B6FA-B8E4-1889CE256BF5}"/>
              </a:ext>
            </a:extLst>
          </p:cNvPr>
          <p:cNvSpPr txBox="1"/>
          <p:nvPr/>
        </p:nvSpPr>
        <p:spPr>
          <a:xfrm>
            <a:off x="5105400" y="2714913"/>
            <a:ext cx="8351796" cy="1831197"/>
          </a:xfrm>
          <a:custGeom>
            <a:avLst/>
            <a:gdLst/>
            <a:ahLst/>
            <a:cxnLst/>
            <a:rect l="l" t="t" r="r" b="b"/>
            <a:pathLst>
              <a:path w="10210800" h="2132248">
                <a:moveTo>
                  <a:pt x="6017765" y="1664251"/>
                </a:moveTo>
                <a:cubicBezTo>
                  <a:pt x="5995419" y="1664251"/>
                  <a:pt x="5976232" y="1672266"/>
                  <a:pt x="5960201" y="1688297"/>
                </a:cubicBezTo>
                <a:cubicBezTo>
                  <a:pt x="5944170" y="1704327"/>
                  <a:pt x="5936154" y="1724001"/>
                  <a:pt x="5936154" y="1747318"/>
                </a:cubicBezTo>
                <a:lnTo>
                  <a:pt x="5936154" y="1786666"/>
                </a:lnTo>
                <a:cubicBezTo>
                  <a:pt x="5936154" y="1809983"/>
                  <a:pt x="5944170" y="1829657"/>
                  <a:pt x="5960201" y="1845688"/>
                </a:cubicBezTo>
                <a:cubicBezTo>
                  <a:pt x="5976232" y="1861718"/>
                  <a:pt x="5995419" y="1869734"/>
                  <a:pt x="6017765" y="1869734"/>
                </a:cubicBezTo>
                <a:lnTo>
                  <a:pt x="6096460" y="1869734"/>
                </a:lnTo>
                <a:cubicBezTo>
                  <a:pt x="6118806" y="1869734"/>
                  <a:pt x="6137994" y="1861718"/>
                  <a:pt x="6154025" y="1845688"/>
                </a:cubicBezTo>
                <a:cubicBezTo>
                  <a:pt x="6170056" y="1829657"/>
                  <a:pt x="6178070" y="1809983"/>
                  <a:pt x="6178070" y="1786666"/>
                </a:cubicBezTo>
                <a:lnTo>
                  <a:pt x="6178070" y="1747318"/>
                </a:lnTo>
                <a:cubicBezTo>
                  <a:pt x="6178070" y="1724001"/>
                  <a:pt x="6170056" y="1704327"/>
                  <a:pt x="6154025" y="1688297"/>
                </a:cubicBezTo>
                <a:cubicBezTo>
                  <a:pt x="6137994" y="1672266"/>
                  <a:pt x="6118806" y="1664251"/>
                  <a:pt x="6096460" y="1664251"/>
                </a:cubicBezTo>
                <a:close/>
                <a:moveTo>
                  <a:pt x="3027906" y="1649678"/>
                </a:moveTo>
                <a:cubicBezTo>
                  <a:pt x="3005560" y="1649678"/>
                  <a:pt x="2986372" y="1657693"/>
                  <a:pt x="2970341" y="1673723"/>
                </a:cubicBezTo>
                <a:cubicBezTo>
                  <a:pt x="2954311" y="1689754"/>
                  <a:pt x="2946295" y="1709428"/>
                  <a:pt x="2946295" y="1732745"/>
                </a:cubicBezTo>
                <a:lnTo>
                  <a:pt x="2946295" y="1772093"/>
                </a:lnTo>
                <a:cubicBezTo>
                  <a:pt x="2946295" y="1795410"/>
                  <a:pt x="2954311" y="1815084"/>
                  <a:pt x="2970341" y="1831115"/>
                </a:cubicBezTo>
                <a:cubicBezTo>
                  <a:pt x="2986372" y="1847145"/>
                  <a:pt x="3005560" y="1855160"/>
                  <a:pt x="3027906" y="1855160"/>
                </a:cubicBezTo>
                <a:lnTo>
                  <a:pt x="3106601" y="1855160"/>
                </a:lnTo>
                <a:cubicBezTo>
                  <a:pt x="3128947" y="1855160"/>
                  <a:pt x="3148135" y="1847145"/>
                  <a:pt x="3164166" y="1831115"/>
                </a:cubicBezTo>
                <a:cubicBezTo>
                  <a:pt x="3180196" y="1815084"/>
                  <a:pt x="3188211" y="1795410"/>
                  <a:pt x="3188211" y="1772093"/>
                </a:cubicBezTo>
                <a:lnTo>
                  <a:pt x="3188211" y="1732745"/>
                </a:lnTo>
                <a:cubicBezTo>
                  <a:pt x="3188211" y="1709428"/>
                  <a:pt x="3180196" y="1689754"/>
                  <a:pt x="3164166" y="1673723"/>
                </a:cubicBezTo>
                <a:cubicBezTo>
                  <a:pt x="3148135" y="1657693"/>
                  <a:pt x="3128947" y="1649678"/>
                  <a:pt x="3106601" y="1649678"/>
                </a:cubicBezTo>
                <a:close/>
                <a:moveTo>
                  <a:pt x="3055595" y="883125"/>
                </a:moveTo>
                <a:lnTo>
                  <a:pt x="3083284" y="883125"/>
                </a:lnTo>
                <a:cubicBezTo>
                  <a:pt x="3090085" y="919072"/>
                  <a:pt x="3096886" y="957934"/>
                  <a:pt x="3103686" y="999711"/>
                </a:cubicBezTo>
                <a:cubicBezTo>
                  <a:pt x="3109516" y="1035658"/>
                  <a:pt x="3115831" y="1077678"/>
                  <a:pt x="3122632" y="1125769"/>
                </a:cubicBezTo>
                <a:cubicBezTo>
                  <a:pt x="3129432" y="1173861"/>
                  <a:pt x="3135262" y="1225596"/>
                  <a:pt x="3140120" y="1280974"/>
                </a:cubicBezTo>
                <a:lnTo>
                  <a:pt x="2998759" y="1280974"/>
                </a:lnTo>
                <a:cubicBezTo>
                  <a:pt x="3003617" y="1225596"/>
                  <a:pt x="3009446" y="1173861"/>
                  <a:pt x="3016247" y="1125769"/>
                </a:cubicBezTo>
                <a:cubicBezTo>
                  <a:pt x="3023048" y="1077678"/>
                  <a:pt x="3029363" y="1035658"/>
                  <a:pt x="3035192" y="999711"/>
                </a:cubicBezTo>
                <a:cubicBezTo>
                  <a:pt x="3041993" y="957934"/>
                  <a:pt x="3048794" y="919072"/>
                  <a:pt x="3055595" y="883125"/>
                </a:cubicBezTo>
                <a:close/>
                <a:moveTo>
                  <a:pt x="6055656" y="881667"/>
                </a:moveTo>
                <a:cubicBezTo>
                  <a:pt x="6094517" y="881667"/>
                  <a:pt x="6123178" y="897455"/>
                  <a:pt x="6141638" y="929030"/>
                </a:cubicBezTo>
                <a:cubicBezTo>
                  <a:pt x="6160097" y="960606"/>
                  <a:pt x="6169327" y="1016227"/>
                  <a:pt x="6169327" y="1095894"/>
                </a:cubicBezTo>
                <a:cubicBezTo>
                  <a:pt x="6169327" y="1135728"/>
                  <a:pt x="6167140" y="1169489"/>
                  <a:pt x="6162769" y="1197178"/>
                </a:cubicBezTo>
                <a:cubicBezTo>
                  <a:pt x="6158397" y="1224867"/>
                  <a:pt x="6151353" y="1247213"/>
                  <a:pt x="6141638" y="1264215"/>
                </a:cubicBezTo>
                <a:cubicBezTo>
                  <a:pt x="6131922" y="1281217"/>
                  <a:pt x="6120020" y="1293362"/>
                  <a:pt x="6105934" y="1300648"/>
                </a:cubicBezTo>
                <a:cubicBezTo>
                  <a:pt x="6091846" y="1307935"/>
                  <a:pt x="6075086" y="1311578"/>
                  <a:pt x="6055656" y="1311578"/>
                </a:cubicBezTo>
                <a:cubicBezTo>
                  <a:pt x="6036224" y="1311578"/>
                  <a:pt x="6019464" y="1307935"/>
                  <a:pt x="6005378" y="1300648"/>
                </a:cubicBezTo>
                <a:cubicBezTo>
                  <a:pt x="5991290" y="1293362"/>
                  <a:pt x="5979388" y="1281217"/>
                  <a:pt x="5969674" y="1264215"/>
                </a:cubicBezTo>
                <a:cubicBezTo>
                  <a:pt x="5959958" y="1247213"/>
                  <a:pt x="5952914" y="1224867"/>
                  <a:pt x="5948542" y="1197178"/>
                </a:cubicBezTo>
                <a:cubicBezTo>
                  <a:pt x="5944170" y="1169489"/>
                  <a:pt x="5941984" y="1135728"/>
                  <a:pt x="5941984" y="1095894"/>
                </a:cubicBezTo>
                <a:cubicBezTo>
                  <a:pt x="5941984" y="1016227"/>
                  <a:pt x="5951214" y="960606"/>
                  <a:pt x="5969674" y="929030"/>
                </a:cubicBezTo>
                <a:cubicBezTo>
                  <a:pt x="5988132" y="897455"/>
                  <a:pt x="6016794" y="881667"/>
                  <a:pt x="6055656" y="881667"/>
                </a:cubicBezTo>
                <a:close/>
                <a:moveTo>
                  <a:pt x="2159930" y="881667"/>
                </a:moveTo>
                <a:cubicBezTo>
                  <a:pt x="2198792" y="881667"/>
                  <a:pt x="2227453" y="897455"/>
                  <a:pt x="2245912" y="929030"/>
                </a:cubicBezTo>
                <a:cubicBezTo>
                  <a:pt x="2264372" y="960606"/>
                  <a:pt x="2273602" y="1016227"/>
                  <a:pt x="2273602" y="1095894"/>
                </a:cubicBezTo>
                <a:cubicBezTo>
                  <a:pt x="2273602" y="1135728"/>
                  <a:pt x="2271416" y="1169489"/>
                  <a:pt x="2267044" y="1197178"/>
                </a:cubicBezTo>
                <a:cubicBezTo>
                  <a:pt x="2262672" y="1224867"/>
                  <a:pt x="2255628" y="1247213"/>
                  <a:pt x="2245912" y="1264215"/>
                </a:cubicBezTo>
                <a:cubicBezTo>
                  <a:pt x="2236197" y="1281217"/>
                  <a:pt x="2224295" y="1293362"/>
                  <a:pt x="2210208" y="1300648"/>
                </a:cubicBezTo>
                <a:cubicBezTo>
                  <a:pt x="2196121" y="1307935"/>
                  <a:pt x="2179361" y="1311578"/>
                  <a:pt x="2159930" y="1311578"/>
                </a:cubicBezTo>
                <a:cubicBezTo>
                  <a:pt x="2140499" y="1311578"/>
                  <a:pt x="2123740" y="1307935"/>
                  <a:pt x="2109653" y="1300648"/>
                </a:cubicBezTo>
                <a:cubicBezTo>
                  <a:pt x="2095565" y="1293362"/>
                  <a:pt x="2083664" y="1281217"/>
                  <a:pt x="2073948" y="1264215"/>
                </a:cubicBezTo>
                <a:cubicBezTo>
                  <a:pt x="2064233" y="1247213"/>
                  <a:pt x="2057189" y="1224867"/>
                  <a:pt x="2052817" y="1197178"/>
                </a:cubicBezTo>
                <a:cubicBezTo>
                  <a:pt x="2048445" y="1169489"/>
                  <a:pt x="2046259" y="1135728"/>
                  <a:pt x="2046259" y="1095894"/>
                </a:cubicBezTo>
                <a:cubicBezTo>
                  <a:pt x="2046259" y="1016227"/>
                  <a:pt x="2055489" y="960606"/>
                  <a:pt x="2073948" y="929030"/>
                </a:cubicBezTo>
                <a:cubicBezTo>
                  <a:pt x="2092408" y="897455"/>
                  <a:pt x="2121068" y="881667"/>
                  <a:pt x="2159930" y="881667"/>
                </a:cubicBezTo>
                <a:close/>
                <a:moveTo>
                  <a:pt x="5095612" y="836490"/>
                </a:moveTo>
                <a:cubicBezTo>
                  <a:pt x="5116014" y="837462"/>
                  <a:pt x="5134716" y="845477"/>
                  <a:pt x="5151718" y="860536"/>
                </a:cubicBezTo>
                <a:cubicBezTo>
                  <a:pt x="5168720" y="875595"/>
                  <a:pt x="5183294" y="895269"/>
                  <a:pt x="5195438" y="919558"/>
                </a:cubicBezTo>
                <a:cubicBezTo>
                  <a:pt x="5207582" y="943847"/>
                  <a:pt x="5216812" y="971293"/>
                  <a:pt x="5223128" y="1001897"/>
                </a:cubicBezTo>
                <a:cubicBezTo>
                  <a:pt x="5229442" y="1032500"/>
                  <a:pt x="5232600" y="1064319"/>
                  <a:pt x="5232600" y="1097351"/>
                </a:cubicBezTo>
                <a:cubicBezTo>
                  <a:pt x="5232600" y="1127469"/>
                  <a:pt x="5228714" y="1157345"/>
                  <a:pt x="5220942" y="1186977"/>
                </a:cubicBezTo>
                <a:cubicBezTo>
                  <a:pt x="5213168" y="1216609"/>
                  <a:pt x="5202239" y="1243084"/>
                  <a:pt x="5188152" y="1266401"/>
                </a:cubicBezTo>
                <a:cubicBezTo>
                  <a:pt x="5174064" y="1289718"/>
                  <a:pt x="5157304" y="1308664"/>
                  <a:pt x="5137874" y="1323237"/>
                </a:cubicBezTo>
                <a:cubicBezTo>
                  <a:pt x="5118443" y="1337810"/>
                  <a:pt x="5097068" y="1345097"/>
                  <a:pt x="5073752" y="1345097"/>
                </a:cubicBezTo>
                <a:cubicBezTo>
                  <a:pt x="5071808" y="1292633"/>
                  <a:pt x="5071808" y="1240169"/>
                  <a:pt x="5073752" y="1187706"/>
                </a:cubicBezTo>
                <a:lnTo>
                  <a:pt x="5130588" y="1187706"/>
                </a:lnTo>
                <a:cubicBezTo>
                  <a:pt x="5142246" y="1187706"/>
                  <a:pt x="5151718" y="1184305"/>
                  <a:pt x="5159005" y="1177504"/>
                </a:cubicBezTo>
                <a:cubicBezTo>
                  <a:pt x="5166292" y="1170703"/>
                  <a:pt x="5169935" y="1161474"/>
                  <a:pt x="5169935" y="1149815"/>
                </a:cubicBezTo>
                <a:lnTo>
                  <a:pt x="5169935" y="1062376"/>
                </a:lnTo>
                <a:cubicBezTo>
                  <a:pt x="5169935" y="1051689"/>
                  <a:pt x="5166292" y="1042945"/>
                  <a:pt x="5159005" y="1036144"/>
                </a:cubicBezTo>
                <a:cubicBezTo>
                  <a:pt x="5151718" y="1029343"/>
                  <a:pt x="5142246" y="1025943"/>
                  <a:pt x="5130588" y="1025943"/>
                </a:cubicBezTo>
                <a:lnTo>
                  <a:pt x="5081038" y="1025943"/>
                </a:lnTo>
                <a:cubicBezTo>
                  <a:pt x="5082981" y="993881"/>
                  <a:pt x="5085167" y="962063"/>
                  <a:pt x="5087596" y="930488"/>
                </a:cubicBezTo>
                <a:cubicBezTo>
                  <a:pt x="5090025" y="898912"/>
                  <a:pt x="5092697" y="867580"/>
                  <a:pt x="5095612" y="836490"/>
                </a:cubicBezTo>
                <a:close/>
                <a:moveTo>
                  <a:pt x="8012338" y="587288"/>
                </a:moveTo>
                <a:cubicBezTo>
                  <a:pt x="7940444" y="587288"/>
                  <a:pt x="7873164" y="599432"/>
                  <a:pt x="7810498" y="623721"/>
                </a:cubicBezTo>
                <a:cubicBezTo>
                  <a:pt x="7747834" y="648010"/>
                  <a:pt x="7693184" y="683228"/>
                  <a:pt x="7646550" y="729377"/>
                </a:cubicBezTo>
                <a:cubicBezTo>
                  <a:pt x="7599916" y="775526"/>
                  <a:pt x="7563239" y="831632"/>
                  <a:pt x="7536522" y="897698"/>
                </a:cubicBezTo>
                <a:cubicBezTo>
                  <a:pt x="7509804" y="963763"/>
                  <a:pt x="7496445" y="1038573"/>
                  <a:pt x="7496445" y="1122126"/>
                </a:cubicBezTo>
                <a:cubicBezTo>
                  <a:pt x="7496445" y="1277574"/>
                  <a:pt x="7523406" y="1397318"/>
                  <a:pt x="7577326" y="1481357"/>
                </a:cubicBezTo>
                <a:cubicBezTo>
                  <a:pt x="7631248" y="1565396"/>
                  <a:pt x="7712615" y="1607415"/>
                  <a:pt x="7821428" y="1607415"/>
                </a:cubicBezTo>
                <a:cubicBezTo>
                  <a:pt x="7856404" y="1607415"/>
                  <a:pt x="7888222" y="1598428"/>
                  <a:pt x="7916883" y="1580455"/>
                </a:cubicBezTo>
                <a:cubicBezTo>
                  <a:pt x="7945544" y="1562481"/>
                  <a:pt x="7970318" y="1540135"/>
                  <a:pt x="7991206" y="1513418"/>
                </a:cubicBezTo>
                <a:cubicBezTo>
                  <a:pt x="8012096" y="1486700"/>
                  <a:pt x="8028855" y="1457554"/>
                  <a:pt x="8041484" y="1425978"/>
                </a:cubicBezTo>
                <a:cubicBezTo>
                  <a:pt x="8054114" y="1394403"/>
                  <a:pt x="8061887" y="1364528"/>
                  <a:pt x="8064802" y="1336353"/>
                </a:cubicBezTo>
                <a:lnTo>
                  <a:pt x="8093948" y="1336353"/>
                </a:lnTo>
                <a:cubicBezTo>
                  <a:pt x="8090062" y="1373272"/>
                  <a:pt x="8082776" y="1408733"/>
                  <a:pt x="8072088" y="1442737"/>
                </a:cubicBezTo>
                <a:cubicBezTo>
                  <a:pt x="8061401" y="1476742"/>
                  <a:pt x="8052172" y="1507831"/>
                  <a:pt x="8044400" y="1536006"/>
                </a:cubicBezTo>
                <a:cubicBezTo>
                  <a:pt x="8038570" y="1558352"/>
                  <a:pt x="8040270" y="1575840"/>
                  <a:pt x="8049500" y="1588470"/>
                </a:cubicBezTo>
                <a:cubicBezTo>
                  <a:pt x="8058730" y="1601100"/>
                  <a:pt x="8073060" y="1607415"/>
                  <a:pt x="8092491" y="1607415"/>
                </a:cubicBezTo>
                <a:lnTo>
                  <a:pt x="8331492" y="1607415"/>
                </a:lnTo>
                <a:cubicBezTo>
                  <a:pt x="8345094" y="1607415"/>
                  <a:pt x="8356996" y="1602314"/>
                  <a:pt x="8367196" y="1592113"/>
                </a:cubicBezTo>
                <a:cubicBezTo>
                  <a:pt x="8377398" y="1581912"/>
                  <a:pt x="8382984" y="1569525"/>
                  <a:pt x="8383956" y="1554952"/>
                </a:cubicBezTo>
                <a:cubicBezTo>
                  <a:pt x="8385900" y="1507346"/>
                  <a:pt x="8386628" y="1460468"/>
                  <a:pt x="8386142" y="1414320"/>
                </a:cubicBezTo>
                <a:cubicBezTo>
                  <a:pt x="8385656" y="1368171"/>
                  <a:pt x="8384685" y="1325180"/>
                  <a:pt x="8383228" y="1285346"/>
                </a:cubicBezTo>
                <a:cubicBezTo>
                  <a:pt x="8381770" y="1245513"/>
                  <a:pt x="8379826" y="1209565"/>
                  <a:pt x="8377398" y="1177504"/>
                </a:cubicBezTo>
                <a:cubicBezTo>
                  <a:pt x="8374969" y="1145443"/>
                  <a:pt x="8372298" y="1120183"/>
                  <a:pt x="8369383" y="1101723"/>
                </a:cubicBezTo>
                <a:cubicBezTo>
                  <a:pt x="8367440" y="1088122"/>
                  <a:pt x="8361853" y="1075977"/>
                  <a:pt x="8352624" y="1065290"/>
                </a:cubicBezTo>
                <a:cubicBezTo>
                  <a:pt x="8343393" y="1054603"/>
                  <a:pt x="8331492" y="1049260"/>
                  <a:pt x="8316920" y="1049260"/>
                </a:cubicBezTo>
                <a:lnTo>
                  <a:pt x="8096863" y="1049260"/>
                </a:lnTo>
                <a:cubicBezTo>
                  <a:pt x="8055086" y="1049260"/>
                  <a:pt x="8037112" y="1073063"/>
                  <a:pt x="8042942" y="1120669"/>
                </a:cubicBezTo>
                <a:cubicBezTo>
                  <a:pt x="8044886" y="1141071"/>
                  <a:pt x="8044400" y="1163660"/>
                  <a:pt x="8041484" y="1188434"/>
                </a:cubicBezTo>
                <a:cubicBezTo>
                  <a:pt x="8038570" y="1213209"/>
                  <a:pt x="8033955" y="1236526"/>
                  <a:pt x="8027640" y="1258386"/>
                </a:cubicBezTo>
                <a:cubicBezTo>
                  <a:pt x="8021324" y="1280246"/>
                  <a:pt x="8013067" y="1298705"/>
                  <a:pt x="8002865" y="1313764"/>
                </a:cubicBezTo>
                <a:cubicBezTo>
                  <a:pt x="7992664" y="1328823"/>
                  <a:pt x="7981248" y="1336353"/>
                  <a:pt x="7968618" y="1336353"/>
                </a:cubicBezTo>
                <a:cubicBezTo>
                  <a:pt x="7955016" y="1336353"/>
                  <a:pt x="7943358" y="1330038"/>
                  <a:pt x="7933642" y="1317408"/>
                </a:cubicBezTo>
                <a:cubicBezTo>
                  <a:pt x="7923928" y="1304777"/>
                  <a:pt x="7916155" y="1288747"/>
                  <a:pt x="7910326" y="1269316"/>
                </a:cubicBezTo>
                <a:cubicBezTo>
                  <a:pt x="7904496" y="1249885"/>
                  <a:pt x="7900124" y="1228025"/>
                  <a:pt x="7897210" y="1203736"/>
                </a:cubicBezTo>
                <a:cubicBezTo>
                  <a:pt x="7894294" y="1179447"/>
                  <a:pt x="7892838" y="1156130"/>
                  <a:pt x="7892838" y="1133785"/>
                </a:cubicBezTo>
                <a:cubicBezTo>
                  <a:pt x="7892838" y="1092979"/>
                  <a:pt x="7897452" y="1058246"/>
                  <a:pt x="7906682" y="1029586"/>
                </a:cubicBezTo>
                <a:cubicBezTo>
                  <a:pt x="7915912" y="1000925"/>
                  <a:pt x="7928542" y="977365"/>
                  <a:pt x="7944572" y="958906"/>
                </a:cubicBezTo>
                <a:cubicBezTo>
                  <a:pt x="7960603" y="940446"/>
                  <a:pt x="7979306" y="927087"/>
                  <a:pt x="8000680" y="918829"/>
                </a:cubicBezTo>
                <a:cubicBezTo>
                  <a:pt x="8022054" y="910571"/>
                  <a:pt x="8044886" y="906442"/>
                  <a:pt x="8069174" y="906442"/>
                </a:cubicBezTo>
                <a:cubicBezTo>
                  <a:pt x="8098320" y="906442"/>
                  <a:pt x="8125767" y="911057"/>
                  <a:pt x="8151512" y="920286"/>
                </a:cubicBezTo>
                <a:cubicBezTo>
                  <a:pt x="8177258" y="929516"/>
                  <a:pt x="8199846" y="938017"/>
                  <a:pt x="8219278" y="945790"/>
                </a:cubicBezTo>
                <a:cubicBezTo>
                  <a:pt x="8226079" y="948704"/>
                  <a:pt x="8233852" y="950162"/>
                  <a:pt x="8242596" y="950162"/>
                </a:cubicBezTo>
                <a:cubicBezTo>
                  <a:pt x="8258140" y="950162"/>
                  <a:pt x="8272228" y="944089"/>
                  <a:pt x="8284858" y="931945"/>
                </a:cubicBezTo>
                <a:cubicBezTo>
                  <a:pt x="8297488" y="919801"/>
                  <a:pt x="8303803" y="902556"/>
                  <a:pt x="8303803" y="880210"/>
                </a:cubicBezTo>
                <a:lnTo>
                  <a:pt x="8303803" y="731563"/>
                </a:lnTo>
                <a:cubicBezTo>
                  <a:pt x="8303803" y="716990"/>
                  <a:pt x="8303074" y="704602"/>
                  <a:pt x="8301618" y="694401"/>
                </a:cubicBezTo>
                <a:cubicBezTo>
                  <a:pt x="8300160" y="684200"/>
                  <a:pt x="8297488" y="675213"/>
                  <a:pt x="8293602" y="667441"/>
                </a:cubicBezTo>
                <a:cubicBezTo>
                  <a:pt x="8289716" y="659668"/>
                  <a:pt x="8284130" y="652624"/>
                  <a:pt x="8276842" y="646309"/>
                </a:cubicBezTo>
                <a:cubicBezTo>
                  <a:pt x="8269556" y="639994"/>
                  <a:pt x="8260083" y="633922"/>
                  <a:pt x="8248424" y="628093"/>
                </a:cubicBezTo>
                <a:cubicBezTo>
                  <a:pt x="8236766" y="622263"/>
                  <a:pt x="8221464" y="616920"/>
                  <a:pt x="8202520" y="612062"/>
                </a:cubicBezTo>
                <a:cubicBezTo>
                  <a:pt x="8183574" y="607204"/>
                  <a:pt x="8163171" y="602832"/>
                  <a:pt x="8141312" y="598946"/>
                </a:cubicBezTo>
                <a:cubicBezTo>
                  <a:pt x="8119452" y="595060"/>
                  <a:pt x="8097349" y="592145"/>
                  <a:pt x="8075003" y="590202"/>
                </a:cubicBezTo>
                <a:cubicBezTo>
                  <a:pt x="8052657" y="588259"/>
                  <a:pt x="8031769" y="587288"/>
                  <a:pt x="8012338" y="587288"/>
                </a:cubicBezTo>
                <a:close/>
                <a:moveTo>
                  <a:pt x="6672971" y="587288"/>
                </a:moveTo>
                <a:cubicBezTo>
                  <a:pt x="6656454" y="587288"/>
                  <a:pt x="6640910" y="592388"/>
                  <a:pt x="6626336" y="602590"/>
                </a:cubicBezTo>
                <a:cubicBezTo>
                  <a:pt x="6611763" y="612791"/>
                  <a:pt x="6603504" y="625178"/>
                  <a:pt x="6601562" y="639751"/>
                </a:cubicBezTo>
                <a:cubicBezTo>
                  <a:pt x="6593789" y="723305"/>
                  <a:pt x="6587960" y="808558"/>
                  <a:pt x="6584074" y="895512"/>
                </a:cubicBezTo>
                <a:cubicBezTo>
                  <a:pt x="6580188" y="982466"/>
                  <a:pt x="6577516" y="1066262"/>
                  <a:pt x="6576058" y="1146900"/>
                </a:cubicBezTo>
                <a:cubicBezTo>
                  <a:pt x="6574601" y="1227539"/>
                  <a:pt x="6573872" y="1303077"/>
                  <a:pt x="6573872" y="1373514"/>
                </a:cubicBezTo>
                <a:cubicBezTo>
                  <a:pt x="6573872" y="1443952"/>
                  <a:pt x="6573872" y="1504431"/>
                  <a:pt x="6573872" y="1554952"/>
                </a:cubicBezTo>
                <a:cubicBezTo>
                  <a:pt x="6573872" y="1569525"/>
                  <a:pt x="6577759" y="1581912"/>
                  <a:pt x="6585532" y="1592113"/>
                </a:cubicBezTo>
                <a:cubicBezTo>
                  <a:pt x="6593304" y="1602314"/>
                  <a:pt x="6605448" y="1607415"/>
                  <a:pt x="6621964" y="1607415"/>
                </a:cubicBezTo>
                <a:lnTo>
                  <a:pt x="6844934" y="1607415"/>
                </a:lnTo>
                <a:cubicBezTo>
                  <a:pt x="6861451" y="1607415"/>
                  <a:pt x="6875538" y="1602800"/>
                  <a:pt x="6887197" y="1593571"/>
                </a:cubicBezTo>
                <a:cubicBezTo>
                  <a:pt x="6898856" y="1584341"/>
                  <a:pt x="6903714" y="1571468"/>
                  <a:pt x="6901770" y="1554952"/>
                </a:cubicBezTo>
                <a:cubicBezTo>
                  <a:pt x="6896913" y="1507346"/>
                  <a:pt x="6893755" y="1459254"/>
                  <a:pt x="6892298" y="1410676"/>
                </a:cubicBezTo>
                <a:cubicBezTo>
                  <a:pt x="6890840" y="1362099"/>
                  <a:pt x="6890355" y="1315707"/>
                  <a:pt x="6890840" y="1271502"/>
                </a:cubicBezTo>
                <a:cubicBezTo>
                  <a:pt x="6891326" y="1227296"/>
                  <a:pt x="6892298" y="1186977"/>
                  <a:pt x="6893755" y="1150544"/>
                </a:cubicBezTo>
                <a:cubicBezTo>
                  <a:pt x="6895212" y="1114111"/>
                  <a:pt x="6897398" y="1084236"/>
                  <a:pt x="6900314" y="1060918"/>
                </a:cubicBezTo>
                <a:lnTo>
                  <a:pt x="6930916" y="1060918"/>
                </a:lnTo>
                <a:lnTo>
                  <a:pt x="7057704" y="1554952"/>
                </a:lnTo>
                <a:cubicBezTo>
                  <a:pt x="7059647" y="1571468"/>
                  <a:pt x="7066934" y="1584341"/>
                  <a:pt x="7079564" y="1593571"/>
                </a:cubicBezTo>
                <a:cubicBezTo>
                  <a:pt x="7092194" y="1602800"/>
                  <a:pt x="7106768" y="1607415"/>
                  <a:pt x="7123284" y="1607415"/>
                </a:cubicBezTo>
                <a:lnTo>
                  <a:pt x="7333138" y="1607415"/>
                </a:lnTo>
                <a:cubicBezTo>
                  <a:pt x="7349655" y="1607415"/>
                  <a:pt x="7365200" y="1602314"/>
                  <a:pt x="7379773" y="1592113"/>
                </a:cubicBezTo>
                <a:cubicBezTo>
                  <a:pt x="7394346" y="1581912"/>
                  <a:pt x="7402604" y="1569525"/>
                  <a:pt x="7404548" y="1554952"/>
                </a:cubicBezTo>
                <a:cubicBezTo>
                  <a:pt x="7413292" y="1471398"/>
                  <a:pt x="7419606" y="1386145"/>
                  <a:pt x="7423492" y="1299191"/>
                </a:cubicBezTo>
                <a:cubicBezTo>
                  <a:pt x="7427380" y="1212237"/>
                  <a:pt x="7430050" y="1128441"/>
                  <a:pt x="7431508" y="1047802"/>
                </a:cubicBezTo>
                <a:cubicBezTo>
                  <a:pt x="7432965" y="967164"/>
                  <a:pt x="7433451" y="891626"/>
                  <a:pt x="7432965" y="821188"/>
                </a:cubicBezTo>
                <a:cubicBezTo>
                  <a:pt x="7432480" y="750751"/>
                  <a:pt x="7432236" y="690272"/>
                  <a:pt x="7432236" y="639751"/>
                </a:cubicBezTo>
                <a:cubicBezTo>
                  <a:pt x="7432236" y="625178"/>
                  <a:pt x="7428351" y="612791"/>
                  <a:pt x="7420578" y="602590"/>
                </a:cubicBezTo>
                <a:cubicBezTo>
                  <a:pt x="7412806" y="592388"/>
                  <a:pt x="7400661" y="587288"/>
                  <a:pt x="7384145" y="587288"/>
                </a:cubicBezTo>
                <a:lnTo>
                  <a:pt x="7161174" y="587288"/>
                </a:lnTo>
                <a:cubicBezTo>
                  <a:pt x="7144658" y="587288"/>
                  <a:pt x="7130570" y="592145"/>
                  <a:pt x="7118912" y="601861"/>
                </a:cubicBezTo>
                <a:cubicBezTo>
                  <a:pt x="7107253" y="611576"/>
                  <a:pt x="7102396" y="624206"/>
                  <a:pt x="7104338" y="639751"/>
                </a:cubicBezTo>
                <a:cubicBezTo>
                  <a:pt x="7108225" y="687357"/>
                  <a:pt x="7111140" y="735449"/>
                  <a:pt x="7113082" y="784027"/>
                </a:cubicBezTo>
                <a:cubicBezTo>
                  <a:pt x="7115026" y="832604"/>
                  <a:pt x="7115997" y="878996"/>
                  <a:pt x="7115997" y="923201"/>
                </a:cubicBezTo>
                <a:cubicBezTo>
                  <a:pt x="7115997" y="967407"/>
                  <a:pt x="7115026" y="1007726"/>
                  <a:pt x="7113082" y="1044159"/>
                </a:cubicBezTo>
                <a:cubicBezTo>
                  <a:pt x="7111140" y="1080592"/>
                  <a:pt x="7109196" y="1110467"/>
                  <a:pt x="7107253" y="1133785"/>
                </a:cubicBezTo>
                <a:lnTo>
                  <a:pt x="7075192" y="1133785"/>
                </a:lnTo>
                <a:lnTo>
                  <a:pt x="6948404" y="639751"/>
                </a:lnTo>
                <a:cubicBezTo>
                  <a:pt x="6946462" y="623235"/>
                  <a:pt x="6939176" y="610362"/>
                  <a:pt x="6926545" y="601132"/>
                </a:cubicBezTo>
                <a:cubicBezTo>
                  <a:pt x="6913915" y="591903"/>
                  <a:pt x="6899342" y="587288"/>
                  <a:pt x="6882825" y="587288"/>
                </a:cubicBezTo>
                <a:close/>
                <a:moveTo>
                  <a:pt x="4840580" y="587288"/>
                </a:moveTo>
                <a:cubicBezTo>
                  <a:pt x="4826978" y="587288"/>
                  <a:pt x="4815319" y="592388"/>
                  <a:pt x="4805604" y="602590"/>
                </a:cubicBezTo>
                <a:cubicBezTo>
                  <a:pt x="4795888" y="612791"/>
                  <a:pt x="4790058" y="625178"/>
                  <a:pt x="4788116" y="639751"/>
                </a:cubicBezTo>
                <a:cubicBezTo>
                  <a:pt x="4780344" y="712618"/>
                  <a:pt x="4774514" y="780626"/>
                  <a:pt x="4770628" y="843777"/>
                </a:cubicBezTo>
                <a:cubicBezTo>
                  <a:pt x="4766742" y="906928"/>
                  <a:pt x="4763827" y="967649"/>
                  <a:pt x="4761884" y="1025943"/>
                </a:cubicBezTo>
                <a:lnTo>
                  <a:pt x="4734195" y="1025943"/>
                </a:lnTo>
                <a:cubicBezTo>
                  <a:pt x="4708934" y="1025943"/>
                  <a:pt x="4696304" y="1038087"/>
                  <a:pt x="4696304" y="1062376"/>
                </a:cubicBezTo>
                <a:lnTo>
                  <a:pt x="4696304" y="1149815"/>
                </a:lnTo>
                <a:cubicBezTo>
                  <a:pt x="4696304" y="1175075"/>
                  <a:pt x="4708934" y="1187706"/>
                  <a:pt x="4734195" y="1187706"/>
                </a:cubicBezTo>
                <a:lnTo>
                  <a:pt x="4757512" y="1187706"/>
                </a:lnTo>
                <a:cubicBezTo>
                  <a:pt x="4755568" y="1264458"/>
                  <a:pt x="4755083" y="1333195"/>
                  <a:pt x="4756054" y="1393917"/>
                </a:cubicBezTo>
                <a:cubicBezTo>
                  <a:pt x="4757026" y="1454639"/>
                  <a:pt x="4757026" y="1508317"/>
                  <a:pt x="4756054" y="1554952"/>
                </a:cubicBezTo>
                <a:cubicBezTo>
                  <a:pt x="4756054" y="1569525"/>
                  <a:pt x="4761155" y="1581912"/>
                  <a:pt x="4771356" y="1592113"/>
                </a:cubicBezTo>
                <a:cubicBezTo>
                  <a:pt x="4781558" y="1602314"/>
                  <a:pt x="4793945" y="1607415"/>
                  <a:pt x="4808518" y="1607415"/>
                </a:cubicBezTo>
                <a:lnTo>
                  <a:pt x="5155362" y="1607415"/>
                </a:lnTo>
                <a:cubicBezTo>
                  <a:pt x="5211712" y="1607415"/>
                  <a:pt x="5264176" y="1597700"/>
                  <a:pt x="5312753" y="1578269"/>
                </a:cubicBezTo>
                <a:cubicBezTo>
                  <a:pt x="5361330" y="1558838"/>
                  <a:pt x="5403350" y="1528963"/>
                  <a:pt x="5438812" y="1488643"/>
                </a:cubicBezTo>
                <a:cubicBezTo>
                  <a:pt x="5474273" y="1448324"/>
                  <a:pt x="5501962" y="1397560"/>
                  <a:pt x="5521879" y="1336353"/>
                </a:cubicBezTo>
                <a:cubicBezTo>
                  <a:pt x="5541796" y="1275145"/>
                  <a:pt x="5551754" y="1202765"/>
                  <a:pt x="5551754" y="1119211"/>
                </a:cubicBezTo>
                <a:cubicBezTo>
                  <a:pt x="5551754" y="1033715"/>
                  <a:pt x="5541067" y="957691"/>
                  <a:pt x="5519693" y="891140"/>
                </a:cubicBezTo>
                <a:cubicBezTo>
                  <a:pt x="5498318" y="824589"/>
                  <a:pt x="5467958" y="768968"/>
                  <a:pt x="5428610" y="724276"/>
                </a:cubicBezTo>
                <a:cubicBezTo>
                  <a:pt x="5389262" y="679585"/>
                  <a:pt x="5341656" y="645581"/>
                  <a:pt x="5285792" y="622263"/>
                </a:cubicBezTo>
                <a:cubicBezTo>
                  <a:pt x="5229928" y="598946"/>
                  <a:pt x="5167992" y="587288"/>
                  <a:pt x="5099984" y="587288"/>
                </a:cubicBezTo>
                <a:close/>
                <a:moveTo>
                  <a:pt x="3616331" y="587288"/>
                </a:moveTo>
                <a:cubicBezTo>
                  <a:pt x="3588156" y="587288"/>
                  <a:pt x="3568239" y="593117"/>
                  <a:pt x="3556581" y="604776"/>
                </a:cubicBezTo>
                <a:cubicBezTo>
                  <a:pt x="3544922" y="616434"/>
                  <a:pt x="3536665" y="634894"/>
                  <a:pt x="3531807" y="660154"/>
                </a:cubicBezTo>
                <a:lnTo>
                  <a:pt x="3504117" y="858350"/>
                </a:lnTo>
                <a:cubicBezTo>
                  <a:pt x="3502174" y="873895"/>
                  <a:pt x="3502417" y="887254"/>
                  <a:pt x="3504846" y="898427"/>
                </a:cubicBezTo>
                <a:cubicBezTo>
                  <a:pt x="3507275" y="909599"/>
                  <a:pt x="3511404" y="918829"/>
                  <a:pt x="3517234" y="926116"/>
                </a:cubicBezTo>
                <a:cubicBezTo>
                  <a:pt x="3523063" y="933402"/>
                  <a:pt x="3529863" y="938746"/>
                  <a:pt x="3537636" y="942146"/>
                </a:cubicBezTo>
                <a:cubicBezTo>
                  <a:pt x="3545408" y="945547"/>
                  <a:pt x="3553181" y="947247"/>
                  <a:pt x="3560953" y="947247"/>
                </a:cubicBezTo>
                <a:cubicBezTo>
                  <a:pt x="3575526" y="947247"/>
                  <a:pt x="3589857" y="943118"/>
                  <a:pt x="3603944" y="934860"/>
                </a:cubicBezTo>
                <a:cubicBezTo>
                  <a:pt x="3618031" y="926601"/>
                  <a:pt x="3632119" y="917615"/>
                  <a:pt x="3646207" y="907899"/>
                </a:cubicBezTo>
                <a:cubicBezTo>
                  <a:pt x="3660294" y="898184"/>
                  <a:pt x="3674625" y="889197"/>
                  <a:pt x="3689197" y="880939"/>
                </a:cubicBezTo>
                <a:cubicBezTo>
                  <a:pt x="3703771" y="872680"/>
                  <a:pt x="3718830" y="868551"/>
                  <a:pt x="3734375" y="868551"/>
                </a:cubicBezTo>
                <a:lnTo>
                  <a:pt x="3804326" y="868551"/>
                </a:lnTo>
                <a:cubicBezTo>
                  <a:pt x="3801412" y="927816"/>
                  <a:pt x="3797768" y="990724"/>
                  <a:pt x="3793396" y="1057275"/>
                </a:cubicBezTo>
                <a:cubicBezTo>
                  <a:pt x="3789024" y="1123826"/>
                  <a:pt x="3784895" y="1188434"/>
                  <a:pt x="3781009" y="1251099"/>
                </a:cubicBezTo>
                <a:cubicBezTo>
                  <a:pt x="3777123" y="1313764"/>
                  <a:pt x="3773722" y="1371814"/>
                  <a:pt x="3770808" y="1425250"/>
                </a:cubicBezTo>
                <a:cubicBezTo>
                  <a:pt x="3767893" y="1478685"/>
                  <a:pt x="3766436" y="1521919"/>
                  <a:pt x="3766436" y="1554952"/>
                </a:cubicBezTo>
                <a:cubicBezTo>
                  <a:pt x="3765464" y="1569525"/>
                  <a:pt x="3770322" y="1581912"/>
                  <a:pt x="3781009" y="1592113"/>
                </a:cubicBezTo>
                <a:cubicBezTo>
                  <a:pt x="3791696" y="1602314"/>
                  <a:pt x="3804326" y="1607415"/>
                  <a:pt x="3818899" y="1607415"/>
                </a:cubicBezTo>
                <a:lnTo>
                  <a:pt x="4041870" y="1607415"/>
                </a:lnTo>
                <a:cubicBezTo>
                  <a:pt x="4055472" y="1607415"/>
                  <a:pt x="4067617" y="1602314"/>
                  <a:pt x="4078303" y="1592113"/>
                </a:cubicBezTo>
                <a:cubicBezTo>
                  <a:pt x="4088991" y="1581912"/>
                  <a:pt x="4094334" y="1569525"/>
                  <a:pt x="4094334" y="1554952"/>
                </a:cubicBezTo>
                <a:cubicBezTo>
                  <a:pt x="4093362" y="1521919"/>
                  <a:pt x="4091419" y="1478685"/>
                  <a:pt x="4088505" y="1425250"/>
                </a:cubicBezTo>
                <a:cubicBezTo>
                  <a:pt x="4085590" y="1371814"/>
                  <a:pt x="4082189" y="1313764"/>
                  <a:pt x="4078303" y="1251099"/>
                </a:cubicBezTo>
                <a:cubicBezTo>
                  <a:pt x="4074417" y="1188434"/>
                  <a:pt x="4070288" y="1123826"/>
                  <a:pt x="4065916" y="1057275"/>
                </a:cubicBezTo>
                <a:cubicBezTo>
                  <a:pt x="4061544" y="990724"/>
                  <a:pt x="4057901" y="927816"/>
                  <a:pt x="4054986" y="868551"/>
                </a:cubicBezTo>
                <a:lnTo>
                  <a:pt x="4126395" y="868551"/>
                </a:lnTo>
                <a:cubicBezTo>
                  <a:pt x="4141940" y="868551"/>
                  <a:pt x="4156756" y="872680"/>
                  <a:pt x="4170843" y="880939"/>
                </a:cubicBezTo>
                <a:cubicBezTo>
                  <a:pt x="4184931" y="889197"/>
                  <a:pt x="4199019" y="898184"/>
                  <a:pt x="4213106" y="907899"/>
                </a:cubicBezTo>
                <a:cubicBezTo>
                  <a:pt x="4227193" y="917615"/>
                  <a:pt x="4241281" y="926601"/>
                  <a:pt x="4255368" y="934860"/>
                </a:cubicBezTo>
                <a:cubicBezTo>
                  <a:pt x="4269456" y="943118"/>
                  <a:pt x="4283786" y="947247"/>
                  <a:pt x="4298360" y="947247"/>
                </a:cubicBezTo>
                <a:cubicBezTo>
                  <a:pt x="4306132" y="947247"/>
                  <a:pt x="4313904" y="945547"/>
                  <a:pt x="4321676" y="942146"/>
                </a:cubicBezTo>
                <a:cubicBezTo>
                  <a:pt x="4329448" y="938746"/>
                  <a:pt x="4336250" y="933402"/>
                  <a:pt x="4342079" y="926116"/>
                </a:cubicBezTo>
                <a:cubicBezTo>
                  <a:pt x="4347908" y="918829"/>
                  <a:pt x="4352037" y="909599"/>
                  <a:pt x="4354466" y="898427"/>
                </a:cubicBezTo>
                <a:cubicBezTo>
                  <a:pt x="4356896" y="887254"/>
                  <a:pt x="4357138" y="873895"/>
                  <a:pt x="4355195" y="858350"/>
                </a:cubicBezTo>
                <a:lnTo>
                  <a:pt x="4327506" y="660154"/>
                </a:lnTo>
                <a:cubicBezTo>
                  <a:pt x="4323620" y="634894"/>
                  <a:pt x="4315604" y="616434"/>
                  <a:pt x="4303460" y="604776"/>
                </a:cubicBezTo>
                <a:cubicBezTo>
                  <a:pt x="4291316" y="593117"/>
                  <a:pt x="4271156" y="587288"/>
                  <a:pt x="4242981" y="587288"/>
                </a:cubicBezTo>
                <a:close/>
                <a:moveTo>
                  <a:pt x="2908405" y="587288"/>
                </a:moveTo>
                <a:cubicBezTo>
                  <a:pt x="2882173" y="587288"/>
                  <a:pt x="2862013" y="593117"/>
                  <a:pt x="2847926" y="604776"/>
                </a:cubicBezTo>
                <a:cubicBezTo>
                  <a:pt x="2833838" y="616434"/>
                  <a:pt x="2823880" y="631979"/>
                  <a:pt x="2818051" y="651410"/>
                </a:cubicBezTo>
                <a:cubicBezTo>
                  <a:pt x="2785018" y="759252"/>
                  <a:pt x="2759029" y="856650"/>
                  <a:pt x="2740084" y="943604"/>
                </a:cubicBezTo>
                <a:cubicBezTo>
                  <a:pt x="2721139" y="1030557"/>
                  <a:pt x="2706080" y="1110224"/>
                  <a:pt x="2694907" y="1182605"/>
                </a:cubicBezTo>
                <a:cubicBezTo>
                  <a:pt x="2683734" y="1254985"/>
                  <a:pt x="2675719" y="1321537"/>
                  <a:pt x="2670861" y="1382258"/>
                </a:cubicBezTo>
                <a:cubicBezTo>
                  <a:pt x="2666003" y="1442980"/>
                  <a:pt x="2661631" y="1500545"/>
                  <a:pt x="2657745" y="1554952"/>
                </a:cubicBezTo>
                <a:cubicBezTo>
                  <a:pt x="2656773" y="1569525"/>
                  <a:pt x="2660417" y="1581912"/>
                  <a:pt x="2668675" y="1592113"/>
                </a:cubicBezTo>
                <a:cubicBezTo>
                  <a:pt x="2676933" y="1602314"/>
                  <a:pt x="2688835" y="1607415"/>
                  <a:pt x="2704379" y="1607415"/>
                </a:cubicBezTo>
                <a:lnTo>
                  <a:pt x="2918606" y="1607415"/>
                </a:lnTo>
                <a:cubicBezTo>
                  <a:pt x="2939009" y="1607415"/>
                  <a:pt x="2955282" y="1601829"/>
                  <a:pt x="2967427" y="1590656"/>
                </a:cubicBezTo>
                <a:cubicBezTo>
                  <a:pt x="2979571" y="1579483"/>
                  <a:pt x="2985643" y="1562724"/>
                  <a:pt x="2985643" y="1540378"/>
                </a:cubicBezTo>
                <a:cubicBezTo>
                  <a:pt x="2985643" y="1510260"/>
                  <a:pt x="2986129" y="1480385"/>
                  <a:pt x="2987101" y="1450753"/>
                </a:cubicBezTo>
                <a:cubicBezTo>
                  <a:pt x="2988072" y="1421120"/>
                  <a:pt x="2989529" y="1391731"/>
                  <a:pt x="2991472" y="1362585"/>
                </a:cubicBezTo>
                <a:lnTo>
                  <a:pt x="3147406" y="1362585"/>
                </a:lnTo>
                <a:cubicBezTo>
                  <a:pt x="3149349" y="1391731"/>
                  <a:pt x="3150807" y="1421120"/>
                  <a:pt x="3151778" y="1450753"/>
                </a:cubicBezTo>
                <a:cubicBezTo>
                  <a:pt x="3152750" y="1480385"/>
                  <a:pt x="3153235" y="1510260"/>
                  <a:pt x="3153235" y="1540378"/>
                </a:cubicBezTo>
                <a:cubicBezTo>
                  <a:pt x="3153235" y="1562724"/>
                  <a:pt x="3159307" y="1579483"/>
                  <a:pt x="3171452" y="1590656"/>
                </a:cubicBezTo>
                <a:cubicBezTo>
                  <a:pt x="3183596" y="1601829"/>
                  <a:pt x="3199870" y="1607415"/>
                  <a:pt x="3220272" y="1607415"/>
                </a:cubicBezTo>
                <a:lnTo>
                  <a:pt x="3434499" y="1607415"/>
                </a:lnTo>
                <a:cubicBezTo>
                  <a:pt x="3450044" y="1607415"/>
                  <a:pt x="3461946" y="1602314"/>
                  <a:pt x="3470204" y="1592113"/>
                </a:cubicBezTo>
                <a:cubicBezTo>
                  <a:pt x="3478462" y="1581912"/>
                  <a:pt x="3482105" y="1569525"/>
                  <a:pt x="3481133" y="1554952"/>
                </a:cubicBezTo>
                <a:cubicBezTo>
                  <a:pt x="3477247" y="1500545"/>
                  <a:pt x="3472876" y="1442980"/>
                  <a:pt x="3468017" y="1382258"/>
                </a:cubicBezTo>
                <a:cubicBezTo>
                  <a:pt x="3463160" y="1321537"/>
                  <a:pt x="3455144" y="1254985"/>
                  <a:pt x="3443972" y="1182605"/>
                </a:cubicBezTo>
                <a:cubicBezTo>
                  <a:pt x="3432799" y="1110224"/>
                  <a:pt x="3417740" y="1030557"/>
                  <a:pt x="3398795" y="943604"/>
                </a:cubicBezTo>
                <a:cubicBezTo>
                  <a:pt x="3379849" y="856650"/>
                  <a:pt x="3353860" y="759252"/>
                  <a:pt x="3320828" y="651410"/>
                </a:cubicBezTo>
                <a:cubicBezTo>
                  <a:pt x="3314998" y="631979"/>
                  <a:pt x="3305040" y="616434"/>
                  <a:pt x="3290953" y="604776"/>
                </a:cubicBezTo>
                <a:cubicBezTo>
                  <a:pt x="3276865" y="593117"/>
                  <a:pt x="3256706" y="587288"/>
                  <a:pt x="3230473" y="587288"/>
                </a:cubicBezTo>
                <a:close/>
                <a:moveTo>
                  <a:pt x="939597" y="587288"/>
                </a:moveTo>
                <a:cubicBezTo>
                  <a:pt x="925024" y="587288"/>
                  <a:pt x="913122" y="592388"/>
                  <a:pt x="903892" y="602590"/>
                </a:cubicBezTo>
                <a:cubicBezTo>
                  <a:pt x="894663" y="612791"/>
                  <a:pt x="889076" y="625178"/>
                  <a:pt x="887133" y="639751"/>
                </a:cubicBezTo>
                <a:cubicBezTo>
                  <a:pt x="872560" y="746622"/>
                  <a:pt x="861630" y="844020"/>
                  <a:pt x="854343" y="931945"/>
                </a:cubicBezTo>
                <a:cubicBezTo>
                  <a:pt x="847057" y="1019870"/>
                  <a:pt x="841470" y="1100752"/>
                  <a:pt x="837584" y="1174590"/>
                </a:cubicBezTo>
                <a:cubicBezTo>
                  <a:pt x="833698" y="1248428"/>
                  <a:pt x="831512" y="1316436"/>
                  <a:pt x="831026" y="1378615"/>
                </a:cubicBezTo>
                <a:cubicBezTo>
                  <a:pt x="830540" y="1440794"/>
                  <a:pt x="830298" y="1499573"/>
                  <a:pt x="830298" y="1554952"/>
                </a:cubicBezTo>
                <a:cubicBezTo>
                  <a:pt x="830298" y="1569525"/>
                  <a:pt x="835398" y="1581912"/>
                  <a:pt x="845600" y="1592113"/>
                </a:cubicBezTo>
                <a:cubicBezTo>
                  <a:pt x="855801" y="1602314"/>
                  <a:pt x="868188" y="1607415"/>
                  <a:pt x="882761" y="1607415"/>
                </a:cubicBezTo>
                <a:lnTo>
                  <a:pt x="1105732" y="1607415"/>
                </a:lnTo>
                <a:cubicBezTo>
                  <a:pt x="1120305" y="1607415"/>
                  <a:pt x="1132935" y="1602557"/>
                  <a:pt x="1143623" y="1592842"/>
                </a:cubicBezTo>
                <a:cubicBezTo>
                  <a:pt x="1154309" y="1583126"/>
                  <a:pt x="1159167" y="1570496"/>
                  <a:pt x="1158196" y="1554952"/>
                </a:cubicBezTo>
                <a:cubicBezTo>
                  <a:pt x="1155281" y="1493744"/>
                  <a:pt x="1153338" y="1434965"/>
                  <a:pt x="1152366" y="1378615"/>
                </a:cubicBezTo>
                <a:cubicBezTo>
                  <a:pt x="1151395" y="1322265"/>
                  <a:pt x="1150909" y="1267858"/>
                  <a:pt x="1150909" y="1215395"/>
                </a:cubicBezTo>
                <a:lnTo>
                  <a:pt x="1319959" y="1215395"/>
                </a:lnTo>
                <a:cubicBezTo>
                  <a:pt x="1320930" y="1267858"/>
                  <a:pt x="1320687" y="1322265"/>
                  <a:pt x="1319230" y="1378615"/>
                </a:cubicBezTo>
                <a:cubicBezTo>
                  <a:pt x="1317773" y="1434965"/>
                  <a:pt x="1315587" y="1493744"/>
                  <a:pt x="1312672" y="1554952"/>
                </a:cubicBezTo>
                <a:cubicBezTo>
                  <a:pt x="1311701" y="1570496"/>
                  <a:pt x="1316801" y="1583126"/>
                  <a:pt x="1327974" y="1592842"/>
                </a:cubicBezTo>
                <a:cubicBezTo>
                  <a:pt x="1339147" y="1602557"/>
                  <a:pt x="1351534" y="1607415"/>
                  <a:pt x="1365136" y="1607415"/>
                </a:cubicBezTo>
                <a:lnTo>
                  <a:pt x="1588107" y="1607415"/>
                </a:lnTo>
                <a:cubicBezTo>
                  <a:pt x="1602680" y="1607415"/>
                  <a:pt x="1615067" y="1602314"/>
                  <a:pt x="1625268" y="1592113"/>
                </a:cubicBezTo>
                <a:cubicBezTo>
                  <a:pt x="1635470" y="1581912"/>
                  <a:pt x="1640570" y="1569525"/>
                  <a:pt x="1640570" y="1554952"/>
                </a:cubicBezTo>
                <a:cubicBezTo>
                  <a:pt x="1640570" y="1499573"/>
                  <a:pt x="1640327" y="1440794"/>
                  <a:pt x="1639842" y="1378615"/>
                </a:cubicBezTo>
                <a:cubicBezTo>
                  <a:pt x="1639356" y="1316436"/>
                  <a:pt x="1637170" y="1248428"/>
                  <a:pt x="1633284" y="1174590"/>
                </a:cubicBezTo>
                <a:cubicBezTo>
                  <a:pt x="1629397" y="1100752"/>
                  <a:pt x="1623811" y="1019870"/>
                  <a:pt x="1616524" y="931945"/>
                </a:cubicBezTo>
                <a:cubicBezTo>
                  <a:pt x="1609238" y="844020"/>
                  <a:pt x="1598308" y="746622"/>
                  <a:pt x="1583735" y="639751"/>
                </a:cubicBezTo>
                <a:cubicBezTo>
                  <a:pt x="1581791" y="625178"/>
                  <a:pt x="1576205" y="612791"/>
                  <a:pt x="1566975" y="602590"/>
                </a:cubicBezTo>
                <a:cubicBezTo>
                  <a:pt x="1557746" y="592388"/>
                  <a:pt x="1545844" y="587288"/>
                  <a:pt x="1531271" y="587288"/>
                </a:cubicBezTo>
                <a:lnTo>
                  <a:pt x="1344733" y="587288"/>
                </a:lnTo>
                <a:cubicBezTo>
                  <a:pt x="1330160" y="587288"/>
                  <a:pt x="1317287" y="592388"/>
                  <a:pt x="1306114" y="602590"/>
                </a:cubicBezTo>
                <a:cubicBezTo>
                  <a:pt x="1294941" y="612791"/>
                  <a:pt x="1290326" y="625178"/>
                  <a:pt x="1292270" y="639751"/>
                </a:cubicBezTo>
                <a:cubicBezTo>
                  <a:pt x="1296156" y="695130"/>
                  <a:pt x="1301014" y="764110"/>
                  <a:pt x="1306843" y="846692"/>
                </a:cubicBezTo>
                <a:cubicBezTo>
                  <a:pt x="1312672" y="929273"/>
                  <a:pt x="1316558" y="1025457"/>
                  <a:pt x="1318501" y="1135242"/>
                </a:cubicBezTo>
                <a:lnTo>
                  <a:pt x="1152366" y="1135242"/>
                </a:lnTo>
                <a:cubicBezTo>
                  <a:pt x="1154309" y="1025457"/>
                  <a:pt x="1158439" y="929273"/>
                  <a:pt x="1164754" y="846692"/>
                </a:cubicBezTo>
                <a:cubicBezTo>
                  <a:pt x="1171069" y="764110"/>
                  <a:pt x="1176169" y="695130"/>
                  <a:pt x="1180056" y="639751"/>
                </a:cubicBezTo>
                <a:cubicBezTo>
                  <a:pt x="1181027" y="625178"/>
                  <a:pt x="1175926" y="612791"/>
                  <a:pt x="1164754" y="602590"/>
                </a:cubicBezTo>
                <a:cubicBezTo>
                  <a:pt x="1153581" y="592388"/>
                  <a:pt x="1141194" y="587288"/>
                  <a:pt x="1127592" y="587288"/>
                </a:cubicBezTo>
                <a:close/>
                <a:moveTo>
                  <a:pt x="6055656" y="568342"/>
                </a:moveTo>
                <a:cubicBezTo>
                  <a:pt x="5983760" y="568342"/>
                  <a:pt x="5919638" y="575386"/>
                  <a:pt x="5863289" y="589474"/>
                </a:cubicBezTo>
                <a:cubicBezTo>
                  <a:pt x="5806938" y="603561"/>
                  <a:pt x="5759332" y="629793"/>
                  <a:pt x="5720471" y="668169"/>
                </a:cubicBezTo>
                <a:cubicBezTo>
                  <a:pt x="5681608" y="706545"/>
                  <a:pt x="5651976" y="760224"/>
                  <a:pt x="5631574" y="829204"/>
                </a:cubicBezTo>
                <a:cubicBezTo>
                  <a:pt x="5611171" y="898184"/>
                  <a:pt x="5600970" y="987080"/>
                  <a:pt x="5600970" y="1095894"/>
                </a:cubicBezTo>
                <a:cubicBezTo>
                  <a:pt x="5600970" y="1205679"/>
                  <a:pt x="5611171" y="1295062"/>
                  <a:pt x="5631574" y="1364042"/>
                </a:cubicBezTo>
                <a:cubicBezTo>
                  <a:pt x="5651976" y="1433022"/>
                  <a:pt x="5681608" y="1486700"/>
                  <a:pt x="5720471" y="1525076"/>
                </a:cubicBezTo>
                <a:cubicBezTo>
                  <a:pt x="5759332" y="1563453"/>
                  <a:pt x="5806938" y="1589684"/>
                  <a:pt x="5863289" y="1603772"/>
                </a:cubicBezTo>
                <a:cubicBezTo>
                  <a:pt x="5919638" y="1617859"/>
                  <a:pt x="5983760" y="1624903"/>
                  <a:pt x="6055656" y="1624903"/>
                </a:cubicBezTo>
                <a:cubicBezTo>
                  <a:pt x="6127550" y="1624903"/>
                  <a:pt x="6191672" y="1617859"/>
                  <a:pt x="6248022" y="1603772"/>
                </a:cubicBezTo>
                <a:cubicBezTo>
                  <a:pt x="6304372" y="1589684"/>
                  <a:pt x="6351978" y="1563453"/>
                  <a:pt x="6390840" y="1525076"/>
                </a:cubicBezTo>
                <a:cubicBezTo>
                  <a:pt x="6429702" y="1486700"/>
                  <a:pt x="6459334" y="1433022"/>
                  <a:pt x="6479737" y="1364042"/>
                </a:cubicBezTo>
                <a:cubicBezTo>
                  <a:pt x="6500140" y="1295062"/>
                  <a:pt x="6510341" y="1205679"/>
                  <a:pt x="6510341" y="1095894"/>
                </a:cubicBezTo>
                <a:cubicBezTo>
                  <a:pt x="6510341" y="987080"/>
                  <a:pt x="6500140" y="898184"/>
                  <a:pt x="6479737" y="829204"/>
                </a:cubicBezTo>
                <a:cubicBezTo>
                  <a:pt x="6459334" y="760224"/>
                  <a:pt x="6429702" y="706545"/>
                  <a:pt x="6390840" y="668169"/>
                </a:cubicBezTo>
                <a:cubicBezTo>
                  <a:pt x="6351978" y="629793"/>
                  <a:pt x="6304372" y="603561"/>
                  <a:pt x="6248022" y="589474"/>
                </a:cubicBezTo>
                <a:cubicBezTo>
                  <a:pt x="6191672" y="575386"/>
                  <a:pt x="6127550" y="568342"/>
                  <a:pt x="6055656" y="568342"/>
                </a:cubicBezTo>
                <a:close/>
                <a:moveTo>
                  <a:pt x="2159930" y="568342"/>
                </a:moveTo>
                <a:cubicBezTo>
                  <a:pt x="2088036" y="568342"/>
                  <a:pt x="2023913" y="575386"/>
                  <a:pt x="1967563" y="589474"/>
                </a:cubicBezTo>
                <a:cubicBezTo>
                  <a:pt x="1911214" y="603561"/>
                  <a:pt x="1863608" y="629793"/>
                  <a:pt x="1824746" y="668169"/>
                </a:cubicBezTo>
                <a:cubicBezTo>
                  <a:pt x="1785884" y="706545"/>
                  <a:pt x="1756251" y="760224"/>
                  <a:pt x="1735849" y="829204"/>
                </a:cubicBezTo>
                <a:cubicBezTo>
                  <a:pt x="1715446" y="898184"/>
                  <a:pt x="1705245" y="987080"/>
                  <a:pt x="1705245" y="1095894"/>
                </a:cubicBezTo>
                <a:cubicBezTo>
                  <a:pt x="1705245" y="1205679"/>
                  <a:pt x="1715446" y="1295062"/>
                  <a:pt x="1735849" y="1364042"/>
                </a:cubicBezTo>
                <a:cubicBezTo>
                  <a:pt x="1756251" y="1433022"/>
                  <a:pt x="1785884" y="1486700"/>
                  <a:pt x="1824746" y="1525076"/>
                </a:cubicBezTo>
                <a:cubicBezTo>
                  <a:pt x="1863608" y="1563453"/>
                  <a:pt x="1911214" y="1589684"/>
                  <a:pt x="1967563" y="1603772"/>
                </a:cubicBezTo>
                <a:cubicBezTo>
                  <a:pt x="2023913" y="1617859"/>
                  <a:pt x="2088036" y="1624903"/>
                  <a:pt x="2159930" y="1624903"/>
                </a:cubicBezTo>
                <a:cubicBezTo>
                  <a:pt x="2231825" y="1624903"/>
                  <a:pt x="2295947" y="1617859"/>
                  <a:pt x="2352297" y="1603772"/>
                </a:cubicBezTo>
                <a:cubicBezTo>
                  <a:pt x="2408647" y="1589684"/>
                  <a:pt x="2456253" y="1563453"/>
                  <a:pt x="2495115" y="1525076"/>
                </a:cubicBezTo>
                <a:cubicBezTo>
                  <a:pt x="2533977" y="1486700"/>
                  <a:pt x="2563609" y="1433022"/>
                  <a:pt x="2584012" y="1364042"/>
                </a:cubicBezTo>
                <a:cubicBezTo>
                  <a:pt x="2604414" y="1295062"/>
                  <a:pt x="2614616" y="1205679"/>
                  <a:pt x="2614616" y="1095894"/>
                </a:cubicBezTo>
                <a:cubicBezTo>
                  <a:pt x="2614616" y="987080"/>
                  <a:pt x="2604414" y="898184"/>
                  <a:pt x="2584012" y="829204"/>
                </a:cubicBezTo>
                <a:cubicBezTo>
                  <a:pt x="2563609" y="760224"/>
                  <a:pt x="2533977" y="706545"/>
                  <a:pt x="2495115" y="668169"/>
                </a:cubicBezTo>
                <a:cubicBezTo>
                  <a:pt x="2456253" y="629793"/>
                  <a:pt x="2408647" y="603561"/>
                  <a:pt x="2352297" y="589474"/>
                </a:cubicBezTo>
                <a:cubicBezTo>
                  <a:pt x="2295947" y="575386"/>
                  <a:pt x="2231825" y="568342"/>
                  <a:pt x="2159930" y="568342"/>
                </a:cubicBezTo>
                <a:close/>
                <a:moveTo>
                  <a:pt x="9239985" y="567051"/>
                </a:moveTo>
                <a:cubicBezTo>
                  <a:pt x="9119490" y="567051"/>
                  <a:pt x="9026984" y="599309"/>
                  <a:pt x="8962467" y="663826"/>
                </a:cubicBezTo>
                <a:cubicBezTo>
                  <a:pt x="8898899" y="726446"/>
                  <a:pt x="8867115" y="815631"/>
                  <a:pt x="8867115" y="931382"/>
                </a:cubicBezTo>
                <a:lnTo>
                  <a:pt x="9120439" y="931382"/>
                </a:lnTo>
                <a:cubicBezTo>
                  <a:pt x="9120439" y="863070"/>
                  <a:pt x="9154595" y="828914"/>
                  <a:pt x="9222907" y="828914"/>
                </a:cubicBezTo>
                <a:cubicBezTo>
                  <a:pt x="9284577" y="828914"/>
                  <a:pt x="9315413" y="861647"/>
                  <a:pt x="9315413" y="927112"/>
                </a:cubicBezTo>
                <a:cubicBezTo>
                  <a:pt x="9313515" y="1003964"/>
                  <a:pt x="9281257" y="1042389"/>
                  <a:pt x="9218637" y="1042389"/>
                </a:cubicBezTo>
                <a:cubicBezTo>
                  <a:pt x="9197764" y="1042389"/>
                  <a:pt x="9158390" y="1036696"/>
                  <a:pt x="9100514" y="1025311"/>
                </a:cubicBezTo>
                <a:lnTo>
                  <a:pt x="9084859" y="1196091"/>
                </a:lnTo>
                <a:lnTo>
                  <a:pt x="9151748" y="1196091"/>
                </a:lnTo>
                <a:cubicBezTo>
                  <a:pt x="9215317" y="1196091"/>
                  <a:pt x="9260858" y="1203207"/>
                  <a:pt x="9288373" y="1217439"/>
                </a:cubicBezTo>
                <a:cubicBezTo>
                  <a:pt x="9319682" y="1234517"/>
                  <a:pt x="9335337" y="1264403"/>
                  <a:pt x="9335337" y="1307099"/>
                </a:cubicBezTo>
                <a:cubicBezTo>
                  <a:pt x="9335337" y="1365923"/>
                  <a:pt x="9291693" y="1396284"/>
                  <a:pt x="9204406" y="1398181"/>
                </a:cubicBezTo>
                <a:lnTo>
                  <a:pt x="9187328" y="1398181"/>
                </a:lnTo>
                <a:cubicBezTo>
                  <a:pt x="9129452" y="1398181"/>
                  <a:pt x="9100514" y="1360230"/>
                  <a:pt x="9100514" y="1284328"/>
                </a:cubicBezTo>
                <a:cubicBezTo>
                  <a:pt x="9075846" y="1281482"/>
                  <a:pt x="9051178" y="1280058"/>
                  <a:pt x="9026510" y="1280058"/>
                </a:cubicBezTo>
                <a:cubicBezTo>
                  <a:pt x="9004688" y="1280058"/>
                  <a:pt x="8972429" y="1281482"/>
                  <a:pt x="8929734" y="1284328"/>
                </a:cubicBezTo>
                <a:cubicBezTo>
                  <a:pt x="8910758" y="1286225"/>
                  <a:pt x="8893443" y="1287649"/>
                  <a:pt x="8877788" y="1288597"/>
                </a:cubicBezTo>
                <a:cubicBezTo>
                  <a:pt x="8862133" y="1289546"/>
                  <a:pt x="8847665" y="1290021"/>
                  <a:pt x="8834382" y="1290021"/>
                </a:cubicBezTo>
                <a:cubicBezTo>
                  <a:pt x="8834382" y="1398181"/>
                  <a:pt x="8862845" y="1484046"/>
                  <a:pt x="8919772" y="1547614"/>
                </a:cubicBezTo>
                <a:cubicBezTo>
                  <a:pt x="8985238" y="1622568"/>
                  <a:pt x="9083911" y="1660044"/>
                  <a:pt x="9215791" y="1660044"/>
                </a:cubicBezTo>
                <a:cubicBezTo>
                  <a:pt x="9315413" y="1660044"/>
                  <a:pt x="9400329" y="1648185"/>
                  <a:pt x="9470538" y="1624465"/>
                </a:cubicBezTo>
                <a:cubicBezTo>
                  <a:pt x="9611906" y="1577026"/>
                  <a:pt x="9684014" y="1483097"/>
                  <a:pt x="9686860" y="1342678"/>
                </a:cubicBezTo>
                <a:cubicBezTo>
                  <a:pt x="9684014" y="1199412"/>
                  <a:pt x="9618073" y="1118766"/>
                  <a:pt x="9489039" y="1100739"/>
                </a:cubicBezTo>
                <a:lnTo>
                  <a:pt x="9489039" y="1097893"/>
                </a:lnTo>
                <a:cubicBezTo>
                  <a:pt x="9558300" y="1086507"/>
                  <a:pt x="9605265" y="1050928"/>
                  <a:pt x="9629933" y="991155"/>
                </a:cubicBezTo>
                <a:cubicBezTo>
                  <a:pt x="9647960" y="948460"/>
                  <a:pt x="9657448" y="907662"/>
                  <a:pt x="9658396" y="868762"/>
                </a:cubicBezTo>
                <a:cubicBezTo>
                  <a:pt x="9656499" y="749216"/>
                  <a:pt x="9615702" y="667621"/>
                  <a:pt x="9536004" y="623977"/>
                </a:cubicBezTo>
                <a:cubicBezTo>
                  <a:pt x="9465794" y="586026"/>
                  <a:pt x="9367121" y="567051"/>
                  <a:pt x="9239985" y="567051"/>
                </a:cubicBezTo>
                <a:close/>
                <a:moveTo>
                  <a:pt x="6054562" y="338814"/>
                </a:moveTo>
                <a:cubicBezTo>
                  <a:pt x="6044604" y="338814"/>
                  <a:pt x="6034766" y="341486"/>
                  <a:pt x="6025052" y="346829"/>
                </a:cubicBezTo>
                <a:cubicBezTo>
                  <a:pt x="5998820" y="362374"/>
                  <a:pt x="5972102" y="377676"/>
                  <a:pt x="5944899" y="392735"/>
                </a:cubicBezTo>
                <a:cubicBezTo>
                  <a:pt x="5917696" y="407794"/>
                  <a:pt x="5890978" y="423582"/>
                  <a:pt x="5864746" y="440098"/>
                </a:cubicBezTo>
                <a:cubicBezTo>
                  <a:pt x="5846286" y="450785"/>
                  <a:pt x="5837056" y="463172"/>
                  <a:pt x="5837056" y="477260"/>
                </a:cubicBezTo>
                <a:cubicBezTo>
                  <a:pt x="5837056" y="491347"/>
                  <a:pt x="5840942" y="506163"/>
                  <a:pt x="5848716" y="521708"/>
                </a:cubicBezTo>
                <a:cubicBezTo>
                  <a:pt x="5856488" y="538224"/>
                  <a:pt x="5865960" y="545997"/>
                  <a:pt x="5877134" y="545025"/>
                </a:cubicBezTo>
                <a:cubicBezTo>
                  <a:pt x="5888306" y="544054"/>
                  <a:pt x="5900693" y="541139"/>
                  <a:pt x="5914295" y="536281"/>
                </a:cubicBezTo>
                <a:lnTo>
                  <a:pt x="6055656" y="485275"/>
                </a:lnTo>
                <a:lnTo>
                  <a:pt x="6195558" y="536281"/>
                </a:lnTo>
                <a:cubicBezTo>
                  <a:pt x="6209160" y="541139"/>
                  <a:pt x="6221548" y="544054"/>
                  <a:pt x="6232720" y="545025"/>
                </a:cubicBezTo>
                <a:cubicBezTo>
                  <a:pt x="6243893" y="545997"/>
                  <a:pt x="6253366" y="538224"/>
                  <a:pt x="6261138" y="521708"/>
                </a:cubicBezTo>
                <a:cubicBezTo>
                  <a:pt x="6268910" y="506163"/>
                  <a:pt x="6272797" y="491347"/>
                  <a:pt x="6272797" y="477260"/>
                </a:cubicBezTo>
                <a:cubicBezTo>
                  <a:pt x="6272797" y="463172"/>
                  <a:pt x="6263566" y="450785"/>
                  <a:pt x="6245108" y="440098"/>
                </a:cubicBezTo>
                <a:cubicBezTo>
                  <a:pt x="6218876" y="423582"/>
                  <a:pt x="6192158" y="407794"/>
                  <a:pt x="6164954" y="392735"/>
                </a:cubicBezTo>
                <a:cubicBezTo>
                  <a:pt x="6137751" y="377676"/>
                  <a:pt x="6111034" y="362374"/>
                  <a:pt x="6084802" y="346829"/>
                </a:cubicBezTo>
                <a:cubicBezTo>
                  <a:pt x="6074601" y="341486"/>
                  <a:pt x="6064520" y="338814"/>
                  <a:pt x="6054562" y="338814"/>
                </a:cubicBezTo>
                <a:close/>
                <a:moveTo>
                  <a:pt x="0" y="0"/>
                </a:moveTo>
                <a:lnTo>
                  <a:pt x="10210800" y="0"/>
                </a:lnTo>
                <a:lnTo>
                  <a:pt x="10210800" y="2132248"/>
                </a:lnTo>
                <a:lnTo>
                  <a:pt x="0" y="2132248"/>
                </a:lnTo>
                <a:close/>
              </a:path>
            </a:pathLst>
          </a:custGeom>
          <a:solidFill>
            <a:srgbClr val="EFEEB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1500">
              <a:solidFill>
                <a:sysClr val="windowText" lastClr="000000"/>
              </a:solidFill>
              <a:latin typeface="TH Gyoza Black" pitchFamily="2" charset="0"/>
            </a:endParaRPr>
          </a:p>
        </p:txBody>
      </p:sp>
      <p:sp>
        <p:nvSpPr>
          <p:cNvPr id="26" name="Hộp Văn bản 25">
            <a:extLst>
              <a:ext uri="{FF2B5EF4-FFF2-40B4-BE49-F238E27FC236}">
                <a16:creationId xmlns:a16="http://schemas.microsoft.com/office/drawing/2014/main" id="{E0CA00DB-D70F-818E-0AA3-99FD57484952}"/>
              </a:ext>
            </a:extLst>
          </p:cNvPr>
          <p:cNvSpPr txBox="1"/>
          <p:nvPr/>
        </p:nvSpPr>
        <p:spPr>
          <a:xfrm>
            <a:off x="3780972" y="4641334"/>
            <a:ext cx="10726056" cy="2308324"/>
          </a:xfrm>
          <a:prstGeom prst="rect">
            <a:avLst/>
          </a:prstGeom>
          <a:noFill/>
        </p:spPr>
        <p:txBody>
          <a:bodyPr wrap="square">
            <a:spAutoFit/>
          </a:bodyPr>
          <a:lstStyle/>
          <a:p>
            <a:pPr algn="ctr"/>
            <a:r>
              <a:rPr lang="nl-NL" sz="7200" b="1" i="1">
                <a:effectLst/>
                <a:latin typeface="Times New Roman" panose="02020603050405020304" pitchFamily="18" charset="0"/>
                <a:ea typeface="Times New Roman" panose="02020603050405020304" pitchFamily="18" charset="0"/>
              </a:rPr>
              <a:t>Tìm hiểu khả năng kiểm soát cảm xúc của em</a:t>
            </a:r>
            <a:endParaRPr lang="en-US" sz="7200" i="1"/>
          </a:p>
        </p:txBody>
      </p:sp>
    </p:spTree>
    <p:extLst>
      <p:ext uri="{BB962C8B-B14F-4D97-AF65-F5344CB8AC3E}">
        <p14:creationId xmlns:p14="http://schemas.microsoft.com/office/powerpoint/2010/main" val="204436995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920"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2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32658" y="6458185"/>
            <a:ext cx="18320657" cy="3917033"/>
          </a:xfrm>
          <a:custGeom>
            <a:avLst/>
            <a:gdLst/>
            <a:ahLst/>
            <a:cxnLst/>
            <a:rect l="l" t="t" r="r" b="b"/>
            <a:pathLst>
              <a:path w="14761678" h="3173761">
                <a:moveTo>
                  <a:pt x="0" y="0"/>
                </a:moveTo>
                <a:lnTo>
                  <a:pt x="14761678" y="0"/>
                </a:lnTo>
                <a:lnTo>
                  <a:pt x="14761678" y="3173761"/>
                </a:lnTo>
                <a:lnTo>
                  <a:pt x="0" y="317376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7" name="Freeform 7"/>
          <p:cNvSpPr/>
          <p:nvPr/>
        </p:nvSpPr>
        <p:spPr>
          <a:xfrm>
            <a:off x="8560860" y="7467769"/>
            <a:ext cx="985330" cy="1019746"/>
          </a:xfrm>
          <a:custGeom>
            <a:avLst/>
            <a:gdLst/>
            <a:ahLst/>
            <a:cxnLst/>
            <a:rect l="l" t="t" r="r" b="b"/>
            <a:pathLst>
              <a:path w="985330" h="1019746">
                <a:moveTo>
                  <a:pt x="0" y="0"/>
                </a:moveTo>
                <a:lnTo>
                  <a:pt x="985330" y="0"/>
                </a:lnTo>
                <a:lnTo>
                  <a:pt x="985330" y="1019747"/>
                </a:lnTo>
                <a:lnTo>
                  <a:pt x="0" y="101974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4" name="Freeform 14"/>
          <p:cNvSpPr/>
          <p:nvPr/>
        </p:nvSpPr>
        <p:spPr>
          <a:xfrm>
            <a:off x="15975958" y="-821072"/>
            <a:ext cx="2936185" cy="2811397"/>
          </a:xfrm>
          <a:custGeom>
            <a:avLst/>
            <a:gdLst/>
            <a:ahLst/>
            <a:cxnLst/>
            <a:rect l="l" t="t" r="r" b="b"/>
            <a:pathLst>
              <a:path w="2936185" h="2811397">
                <a:moveTo>
                  <a:pt x="0" y="0"/>
                </a:moveTo>
                <a:lnTo>
                  <a:pt x="2936185" y="0"/>
                </a:lnTo>
                <a:lnTo>
                  <a:pt x="2936185" y="2811398"/>
                </a:lnTo>
                <a:lnTo>
                  <a:pt x="0" y="281139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1" name="Hộp Văn bản 10">
            <a:extLst>
              <a:ext uri="{FF2B5EF4-FFF2-40B4-BE49-F238E27FC236}">
                <a16:creationId xmlns:a16="http://schemas.microsoft.com/office/drawing/2014/main" id="{4FC95C79-FF2E-020D-A978-8840A9770898}"/>
              </a:ext>
            </a:extLst>
          </p:cNvPr>
          <p:cNvSpPr txBox="1"/>
          <p:nvPr/>
        </p:nvSpPr>
        <p:spPr>
          <a:xfrm>
            <a:off x="513591" y="197767"/>
            <a:ext cx="15290158" cy="2123658"/>
          </a:xfrm>
          <a:prstGeom prst="rect">
            <a:avLst/>
          </a:prstGeom>
          <a:noFill/>
        </p:spPr>
        <p:txBody>
          <a:bodyPr wrap="square">
            <a:spAutoFit/>
          </a:bodyPr>
          <a:lstStyle/>
          <a:p>
            <a:r>
              <a:rPr lang="en-US" sz="6600">
                <a:effectLst/>
                <a:latin typeface="Arial" panose="020B0604020202020204" pitchFamily="34" charset="0"/>
                <a:ea typeface="Calibri" panose="020F0502020204030204" pitchFamily="34" charset="0"/>
                <a:cs typeface="Arial" panose="020B0604020202020204" pitchFamily="34" charset="0"/>
              </a:rPr>
              <a:t>Nêu lại tên các cảm xúc thường ngày của con người.</a:t>
            </a:r>
            <a:endParaRPr lang="en-US" sz="6600">
              <a:latin typeface="Arial" panose="020B0604020202020204" pitchFamily="34" charset="0"/>
              <a:cs typeface="Arial" panose="020B0604020202020204" pitchFamily="34" charset="0"/>
            </a:endParaRPr>
          </a:p>
        </p:txBody>
      </p:sp>
      <p:sp>
        <p:nvSpPr>
          <p:cNvPr id="19" name="Freeform 2"/>
          <p:cNvSpPr/>
          <p:nvPr/>
        </p:nvSpPr>
        <p:spPr>
          <a:xfrm>
            <a:off x="890332" y="4257686"/>
            <a:ext cx="2098548" cy="4114800"/>
          </a:xfrm>
          <a:custGeom>
            <a:avLst/>
            <a:gdLst/>
            <a:ahLst/>
            <a:cxnLst/>
            <a:rect l="l" t="t" r="r" b="b"/>
            <a:pathLst>
              <a:path w="2098548" h="4114800">
                <a:moveTo>
                  <a:pt x="0" y="0"/>
                </a:moveTo>
                <a:lnTo>
                  <a:pt x="2098548" y="0"/>
                </a:lnTo>
                <a:lnTo>
                  <a:pt x="2098548"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20" name="Freeform 3"/>
          <p:cNvSpPr/>
          <p:nvPr/>
        </p:nvSpPr>
        <p:spPr>
          <a:xfrm>
            <a:off x="7733919" y="4914900"/>
            <a:ext cx="3267837" cy="4114800"/>
          </a:xfrm>
          <a:custGeom>
            <a:avLst/>
            <a:gdLst/>
            <a:ahLst/>
            <a:cxnLst/>
            <a:rect l="l" t="t" r="r" b="b"/>
            <a:pathLst>
              <a:path w="3267837" h="4114800">
                <a:moveTo>
                  <a:pt x="0" y="0"/>
                </a:moveTo>
                <a:lnTo>
                  <a:pt x="3267836" y="0"/>
                </a:lnTo>
                <a:lnTo>
                  <a:pt x="3267836"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21" name="Freeform 4"/>
          <p:cNvSpPr/>
          <p:nvPr/>
        </p:nvSpPr>
        <p:spPr>
          <a:xfrm>
            <a:off x="4317204" y="5390386"/>
            <a:ext cx="1853374" cy="4114800"/>
          </a:xfrm>
          <a:custGeom>
            <a:avLst/>
            <a:gdLst/>
            <a:ahLst/>
            <a:cxnLst/>
            <a:rect l="l" t="t" r="r" b="b"/>
            <a:pathLst>
              <a:path w="1853374" h="4114800">
                <a:moveTo>
                  <a:pt x="0" y="0"/>
                </a:moveTo>
                <a:lnTo>
                  <a:pt x="1853375" y="0"/>
                </a:lnTo>
                <a:lnTo>
                  <a:pt x="1853375" y="4114800"/>
                </a:lnTo>
                <a:lnTo>
                  <a:pt x="0" y="41148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22" name="Freeform 5"/>
          <p:cNvSpPr/>
          <p:nvPr/>
        </p:nvSpPr>
        <p:spPr>
          <a:xfrm>
            <a:off x="15498329" y="5027672"/>
            <a:ext cx="2009394" cy="4114800"/>
          </a:xfrm>
          <a:custGeom>
            <a:avLst/>
            <a:gdLst/>
            <a:ahLst/>
            <a:cxnLst/>
            <a:rect l="l" t="t" r="r" b="b"/>
            <a:pathLst>
              <a:path w="2009394" h="4114800">
                <a:moveTo>
                  <a:pt x="0" y="0"/>
                </a:moveTo>
                <a:lnTo>
                  <a:pt x="2009394" y="0"/>
                </a:lnTo>
                <a:lnTo>
                  <a:pt x="2009394" y="4114800"/>
                </a:lnTo>
                <a:lnTo>
                  <a:pt x="0" y="411480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23" name="Freeform 6"/>
          <p:cNvSpPr/>
          <p:nvPr/>
        </p:nvSpPr>
        <p:spPr>
          <a:xfrm>
            <a:off x="11450597" y="5086090"/>
            <a:ext cx="2324862" cy="4114800"/>
          </a:xfrm>
          <a:custGeom>
            <a:avLst/>
            <a:gdLst/>
            <a:ahLst/>
            <a:cxnLst/>
            <a:rect l="l" t="t" r="r" b="b"/>
            <a:pathLst>
              <a:path w="2324862" h="4114800">
                <a:moveTo>
                  <a:pt x="0" y="0"/>
                </a:moveTo>
                <a:lnTo>
                  <a:pt x="2324862" y="0"/>
                </a:lnTo>
                <a:lnTo>
                  <a:pt x="2324862" y="4114800"/>
                </a:lnTo>
                <a:lnTo>
                  <a:pt x="0" y="4114800"/>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a:p>
        </p:txBody>
      </p:sp>
      <p:sp>
        <p:nvSpPr>
          <p:cNvPr id="24" name="Freeform 9">
            <a:extLst>
              <a:ext uri="{FF2B5EF4-FFF2-40B4-BE49-F238E27FC236}">
                <a16:creationId xmlns:a16="http://schemas.microsoft.com/office/drawing/2014/main" id="{526E133C-7240-F10E-0E74-EB830CABCEAA}"/>
              </a:ext>
            </a:extLst>
          </p:cNvPr>
          <p:cNvSpPr/>
          <p:nvPr/>
        </p:nvSpPr>
        <p:spPr>
          <a:xfrm>
            <a:off x="87349" y="8643410"/>
            <a:ext cx="1496619" cy="1723553"/>
          </a:xfrm>
          <a:custGeom>
            <a:avLst/>
            <a:gdLst/>
            <a:ahLst/>
            <a:cxnLst/>
            <a:rect l="l" t="t" r="r" b="b"/>
            <a:pathLst>
              <a:path w="1496619" h="1723553">
                <a:moveTo>
                  <a:pt x="0" y="0"/>
                </a:moveTo>
                <a:lnTo>
                  <a:pt x="1496619" y="0"/>
                </a:lnTo>
                <a:lnTo>
                  <a:pt x="1496619" y="1723554"/>
                </a:lnTo>
                <a:lnTo>
                  <a:pt x="0" y="1723554"/>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15">
            <a:extLst>
              <a:ext uri="{FF2B5EF4-FFF2-40B4-BE49-F238E27FC236}">
                <a16:creationId xmlns:a16="http://schemas.microsoft.com/office/drawing/2014/main" id="{5FC01E39-853A-7BE6-8D51-12C2ED2BD4FF}"/>
              </a:ext>
            </a:extLst>
          </p:cNvPr>
          <p:cNvSpPr/>
          <p:nvPr/>
        </p:nvSpPr>
        <p:spPr>
          <a:xfrm>
            <a:off x="17215321" y="8643410"/>
            <a:ext cx="985330" cy="1019746"/>
          </a:xfrm>
          <a:custGeom>
            <a:avLst/>
            <a:gdLst/>
            <a:ahLst/>
            <a:cxnLst/>
            <a:rect l="l" t="t" r="r" b="b"/>
            <a:pathLst>
              <a:path w="985330" h="1019746">
                <a:moveTo>
                  <a:pt x="0" y="0"/>
                </a:moveTo>
                <a:lnTo>
                  <a:pt x="985330" y="0"/>
                </a:lnTo>
                <a:lnTo>
                  <a:pt x="985330" y="1019746"/>
                </a:lnTo>
                <a:lnTo>
                  <a:pt x="0" y="101974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17">
            <a:extLst>
              <a:ext uri="{FF2B5EF4-FFF2-40B4-BE49-F238E27FC236}">
                <a16:creationId xmlns:a16="http://schemas.microsoft.com/office/drawing/2014/main" id="{03E9E867-8E03-912B-C16A-C3A6581453A5}"/>
              </a:ext>
            </a:extLst>
          </p:cNvPr>
          <p:cNvSpPr/>
          <p:nvPr/>
        </p:nvSpPr>
        <p:spPr>
          <a:xfrm>
            <a:off x="16951385" y="7467769"/>
            <a:ext cx="985330" cy="1019746"/>
          </a:xfrm>
          <a:custGeom>
            <a:avLst/>
            <a:gdLst/>
            <a:ahLst/>
            <a:cxnLst/>
            <a:rect l="l" t="t" r="r" b="b"/>
            <a:pathLst>
              <a:path w="985330" h="1019746">
                <a:moveTo>
                  <a:pt x="0" y="0"/>
                </a:moveTo>
                <a:lnTo>
                  <a:pt x="985330" y="0"/>
                </a:lnTo>
                <a:lnTo>
                  <a:pt x="985330" y="1019746"/>
                </a:lnTo>
                <a:lnTo>
                  <a:pt x="0" y="101974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18">
            <a:extLst>
              <a:ext uri="{FF2B5EF4-FFF2-40B4-BE49-F238E27FC236}">
                <a16:creationId xmlns:a16="http://schemas.microsoft.com/office/drawing/2014/main" id="{75DC195D-8612-912E-1D99-CC538EE22345}"/>
              </a:ext>
            </a:extLst>
          </p:cNvPr>
          <p:cNvSpPr/>
          <p:nvPr/>
        </p:nvSpPr>
        <p:spPr>
          <a:xfrm>
            <a:off x="16040638" y="9153283"/>
            <a:ext cx="985330" cy="1019746"/>
          </a:xfrm>
          <a:custGeom>
            <a:avLst/>
            <a:gdLst/>
            <a:ahLst/>
            <a:cxnLst/>
            <a:rect l="l" t="t" r="r" b="b"/>
            <a:pathLst>
              <a:path w="985330" h="1019746">
                <a:moveTo>
                  <a:pt x="0" y="0"/>
                </a:moveTo>
                <a:lnTo>
                  <a:pt x="985330" y="0"/>
                </a:lnTo>
                <a:lnTo>
                  <a:pt x="985330" y="1019746"/>
                </a:lnTo>
                <a:lnTo>
                  <a:pt x="0" y="101974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0" name="Nhóm 29">
            <a:extLst>
              <a:ext uri="{FF2B5EF4-FFF2-40B4-BE49-F238E27FC236}">
                <a16:creationId xmlns:a16="http://schemas.microsoft.com/office/drawing/2014/main" id="{B6E354B2-9426-C76D-9329-8A397AD2C59F}"/>
              </a:ext>
            </a:extLst>
          </p:cNvPr>
          <p:cNvGrpSpPr/>
          <p:nvPr/>
        </p:nvGrpSpPr>
        <p:grpSpPr>
          <a:xfrm>
            <a:off x="484562" y="2857500"/>
            <a:ext cx="2639638" cy="1235315"/>
            <a:chOff x="484562" y="2857500"/>
            <a:chExt cx="2639638" cy="1235315"/>
          </a:xfrm>
        </p:grpSpPr>
        <p:sp>
          <p:nvSpPr>
            <p:cNvPr id="28" name="Freeform 2">
              <a:extLst>
                <a:ext uri="{FF2B5EF4-FFF2-40B4-BE49-F238E27FC236}">
                  <a16:creationId xmlns:a16="http://schemas.microsoft.com/office/drawing/2014/main" id="{CF91DACD-BBD3-02AD-72D6-A5213BCCD544}"/>
                </a:ext>
              </a:extLst>
            </p:cNvPr>
            <p:cNvSpPr/>
            <p:nvPr/>
          </p:nvSpPr>
          <p:spPr>
            <a:xfrm>
              <a:off x="484562" y="2857500"/>
              <a:ext cx="2639638" cy="1235315"/>
            </a:xfrm>
            <a:custGeom>
              <a:avLst/>
              <a:gdLst/>
              <a:ahLst/>
              <a:cxnLst/>
              <a:rect l="l" t="t" r="r" b="b"/>
              <a:pathLst>
                <a:path w="7315200" h="3200400">
                  <a:moveTo>
                    <a:pt x="0" y="0"/>
                  </a:moveTo>
                  <a:lnTo>
                    <a:pt x="7315200" y="0"/>
                  </a:lnTo>
                  <a:lnTo>
                    <a:pt x="7315200" y="3200400"/>
                  </a:lnTo>
                  <a:lnTo>
                    <a:pt x="0" y="3200400"/>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Hình chữ nhật 28">
              <a:extLst>
                <a:ext uri="{FF2B5EF4-FFF2-40B4-BE49-F238E27FC236}">
                  <a16:creationId xmlns:a16="http://schemas.microsoft.com/office/drawing/2014/main" id="{8C585D7A-0C9C-0FE7-94A2-05DFEB08C458}"/>
                </a:ext>
              </a:extLst>
            </p:cNvPr>
            <p:cNvSpPr/>
            <p:nvPr/>
          </p:nvSpPr>
          <p:spPr>
            <a:xfrm>
              <a:off x="750246" y="3024379"/>
              <a:ext cx="2108270" cy="923330"/>
            </a:xfrm>
            <a:prstGeom prst="rect">
              <a:avLst/>
            </a:prstGeom>
            <a:noFill/>
          </p:spPr>
          <p:txBody>
            <a:bodyPr wrap="none" lIns="91440" tIns="45720" rIns="91440" bIns="45720">
              <a:spAutoFit/>
            </a:bodyPr>
            <a:lstStyle/>
            <a:p>
              <a:pPr algn="ctr"/>
              <a:r>
                <a:rPr lang="vi-VN" sz="5400" b="0" cap="none" spc="0">
                  <a:ln w="0"/>
                  <a:solidFill>
                    <a:schemeClr val="tx1"/>
                  </a:solidFill>
                </a:rPr>
                <a:t>Vui vẻ</a:t>
              </a:r>
            </a:p>
          </p:txBody>
        </p:sp>
      </p:grpSp>
      <p:grpSp>
        <p:nvGrpSpPr>
          <p:cNvPr id="31" name="Nhóm 30">
            <a:extLst>
              <a:ext uri="{FF2B5EF4-FFF2-40B4-BE49-F238E27FC236}">
                <a16:creationId xmlns:a16="http://schemas.microsoft.com/office/drawing/2014/main" id="{411F9352-54CB-55D0-D775-AB077DD729E9}"/>
              </a:ext>
            </a:extLst>
          </p:cNvPr>
          <p:cNvGrpSpPr/>
          <p:nvPr/>
        </p:nvGrpSpPr>
        <p:grpSpPr>
          <a:xfrm>
            <a:off x="3822333" y="3996419"/>
            <a:ext cx="2639638" cy="1235315"/>
            <a:chOff x="484562" y="2857500"/>
            <a:chExt cx="2639638" cy="1235315"/>
          </a:xfrm>
        </p:grpSpPr>
        <p:sp>
          <p:nvSpPr>
            <p:cNvPr id="32" name="Freeform 2">
              <a:extLst>
                <a:ext uri="{FF2B5EF4-FFF2-40B4-BE49-F238E27FC236}">
                  <a16:creationId xmlns:a16="http://schemas.microsoft.com/office/drawing/2014/main" id="{4F8F3F07-4237-B804-2F52-E9ECC22434B9}"/>
                </a:ext>
              </a:extLst>
            </p:cNvPr>
            <p:cNvSpPr/>
            <p:nvPr/>
          </p:nvSpPr>
          <p:spPr>
            <a:xfrm>
              <a:off x="484562" y="2857500"/>
              <a:ext cx="2639638" cy="1235315"/>
            </a:xfrm>
            <a:custGeom>
              <a:avLst/>
              <a:gdLst/>
              <a:ahLst/>
              <a:cxnLst/>
              <a:rect l="l" t="t" r="r" b="b"/>
              <a:pathLst>
                <a:path w="7315200" h="3200400">
                  <a:moveTo>
                    <a:pt x="0" y="0"/>
                  </a:moveTo>
                  <a:lnTo>
                    <a:pt x="7315200" y="0"/>
                  </a:lnTo>
                  <a:lnTo>
                    <a:pt x="7315200" y="3200400"/>
                  </a:lnTo>
                  <a:lnTo>
                    <a:pt x="0" y="3200400"/>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Hình chữ nhật 32">
              <a:extLst>
                <a:ext uri="{FF2B5EF4-FFF2-40B4-BE49-F238E27FC236}">
                  <a16:creationId xmlns:a16="http://schemas.microsoft.com/office/drawing/2014/main" id="{C2DBC66B-E51F-50A4-0674-B7DF0CACDA97}"/>
                </a:ext>
              </a:extLst>
            </p:cNvPr>
            <p:cNvSpPr/>
            <p:nvPr/>
          </p:nvSpPr>
          <p:spPr>
            <a:xfrm>
              <a:off x="904134" y="3024379"/>
              <a:ext cx="1800493" cy="923330"/>
            </a:xfrm>
            <a:prstGeom prst="rect">
              <a:avLst/>
            </a:prstGeom>
            <a:noFill/>
          </p:spPr>
          <p:txBody>
            <a:bodyPr wrap="none" lIns="91440" tIns="45720" rIns="91440" bIns="45720">
              <a:spAutoFit/>
            </a:bodyPr>
            <a:lstStyle/>
            <a:p>
              <a:pPr algn="ctr"/>
              <a:r>
                <a:rPr lang="vi-VN" sz="5400" b="0" cap="none" spc="0">
                  <a:ln w="0"/>
                  <a:solidFill>
                    <a:schemeClr val="tx1"/>
                  </a:solidFill>
                </a:rPr>
                <a:t>Buồn</a:t>
              </a:r>
            </a:p>
          </p:txBody>
        </p:sp>
      </p:grpSp>
      <p:grpSp>
        <p:nvGrpSpPr>
          <p:cNvPr id="34" name="Nhóm 33">
            <a:extLst>
              <a:ext uri="{FF2B5EF4-FFF2-40B4-BE49-F238E27FC236}">
                <a16:creationId xmlns:a16="http://schemas.microsoft.com/office/drawing/2014/main" id="{485B12E7-4FBE-AA86-7908-247D49409D48}"/>
              </a:ext>
            </a:extLst>
          </p:cNvPr>
          <p:cNvGrpSpPr/>
          <p:nvPr/>
        </p:nvGrpSpPr>
        <p:grpSpPr>
          <a:xfrm>
            <a:off x="7766120" y="3427748"/>
            <a:ext cx="3193962" cy="1235315"/>
            <a:chOff x="207400" y="2857500"/>
            <a:chExt cx="3193962" cy="1235315"/>
          </a:xfrm>
        </p:grpSpPr>
        <p:sp>
          <p:nvSpPr>
            <p:cNvPr id="35" name="Freeform 2">
              <a:extLst>
                <a:ext uri="{FF2B5EF4-FFF2-40B4-BE49-F238E27FC236}">
                  <a16:creationId xmlns:a16="http://schemas.microsoft.com/office/drawing/2014/main" id="{FD45EF83-E0B6-EFF0-690B-AB158AD583EF}"/>
                </a:ext>
              </a:extLst>
            </p:cNvPr>
            <p:cNvSpPr/>
            <p:nvPr/>
          </p:nvSpPr>
          <p:spPr>
            <a:xfrm>
              <a:off x="207400" y="2857500"/>
              <a:ext cx="3193962" cy="1235315"/>
            </a:xfrm>
            <a:custGeom>
              <a:avLst/>
              <a:gdLst/>
              <a:ahLst/>
              <a:cxnLst/>
              <a:rect l="l" t="t" r="r" b="b"/>
              <a:pathLst>
                <a:path w="7315200" h="3200400">
                  <a:moveTo>
                    <a:pt x="0" y="0"/>
                  </a:moveTo>
                  <a:lnTo>
                    <a:pt x="7315200" y="0"/>
                  </a:lnTo>
                  <a:lnTo>
                    <a:pt x="7315200" y="3200400"/>
                  </a:lnTo>
                  <a:lnTo>
                    <a:pt x="0" y="3200400"/>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Hình chữ nhật 35">
              <a:extLst>
                <a:ext uri="{FF2B5EF4-FFF2-40B4-BE49-F238E27FC236}">
                  <a16:creationId xmlns:a16="http://schemas.microsoft.com/office/drawing/2014/main" id="{C2D4B488-D7CC-1FD2-EE03-DDB14335C178}"/>
                </a:ext>
              </a:extLst>
            </p:cNvPr>
            <p:cNvSpPr/>
            <p:nvPr/>
          </p:nvSpPr>
          <p:spPr>
            <a:xfrm>
              <a:off x="345489" y="3024379"/>
              <a:ext cx="2917786" cy="923330"/>
            </a:xfrm>
            <a:prstGeom prst="rect">
              <a:avLst/>
            </a:prstGeom>
            <a:noFill/>
          </p:spPr>
          <p:txBody>
            <a:bodyPr wrap="none" lIns="91440" tIns="45720" rIns="91440" bIns="45720">
              <a:spAutoFit/>
            </a:bodyPr>
            <a:lstStyle/>
            <a:p>
              <a:pPr algn="ctr"/>
              <a:r>
                <a:rPr lang="vi-VN" sz="5400" b="0" cap="none" spc="0">
                  <a:ln w="0"/>
                  <a:solidFill>
                    <a:schemeClr val="tx1"/>
                  </a:solidFill>
                </a:rPr>
                <a:t>Tức giận</a:t>
              </a:r>
            </a:p>
          </p:txBody>
        </p:sp>
      </p:grpSp>
      <p:grpSp>
        <p:nvGrpSpPr>
          <p:cNvPr id="37" name="Nhóm 36">
            <a:extLst>
              <a:ext uri="{FF2B5EF4-FFF2-40B4-BE49-F238E27FC236}">
                <a16:creationId xmlns:a16="http://schemas.microsoft.com/office/drawing/2014/main" id="{99B5B637-E96C-F1BD-4C74-1C09E98FCEC0}"/>
              </a:ext>
            </a:extLst>
          </p:cNvPr>
          <p:cNvGrpSpPr/>
          <p:nvPr/>
        </p:nvGrpSpPr>
        <p:grpSpPr>
          <a:xfrm>
            <a:off x="11417007" y="3828815"/>
            <a:ext cx="2639638" cy="1235315"/>
            <a:chOff x="207400" y="2857500"/>
            <a:chExt cx="3193962" cy="1235315"/>
          </a:xfrm>
        </p:grpSpPr>
        <p:sp>
          <p:nvSpPr>
            <p:cNvPr id="38" name="Freeform 2">
              <a:extLst>
                <a:ext uri="{FF2B5EF4-FFF2-40B4-BE49-F238E27FC236}">
                  <a16:creationId xmlns:a16="http://schemas.microsoft.com/office/drawing/2014/main" id="{5A6A2402-D782-ECE7-8C30-8756CDEC5B87}"/>
                </a:ext>
              </a:extLst>
            </p:cNvPr>
            <p:cNvSpPr/>
            <p:nvPr/>
          </p:nvSpPr>
          <p:spPr>
            <a:xfrm>
              <a:off x="207400" y="2857500"/>
              <a:ext cx="3193962" cy="1235315"/>
            </a:xfrm>
            <a:custGeom>
              <a:avLst/>
              <a:gdLst/>
              <a:ahLst/>
              <a:cxnLst/>
              <a:rect l="l" t="t" r="r" b="b"/>
              <a:pathLst>
                <a:path w="7315200" h="3200400">
                  <a:moveTo>
                    <a:pt x="0" y="0"/>
                  </a:moveTo>
                  <a:lnTo>
                    <a:pt x="7315200" y="0"/>
                  </a:lnTo>
                  <a:lnTo>
                    <a:pt x="7315200" y="3200400"/>
                  </a:lnTo>
                  <a:lnTo>
                    <a:pt x="0" y="3200400"/>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Hình chữ nhật 38">
              <a:extLst>
                <a:ext uri="{FF2B5EF4-FFF2-40B4-BE49-F238E27FC236}">
                  <a16:creationId xmlns:a16="http://schemas.microsoft.com/office/drawing/2014/main" id="{BD9B1777-4C64-ECE0-7790-B11A3DE0D02A}"/>
                </a:ext>
              </a:extLst>
            </p:cNvPr>
            <p:cNvSpPr/>
            <p:nvPr/>
          </p:nvSpPr>
          <p:spPr>
            <a:xfrm>
              <a:off x="696547" y="3024379"/>
              <a:ext cx="2215671" cy="923330"/>
            </a:xfrm>
            <a:prstGeom prst="rect">
              <a:avLst/>
            </a:prstGeom>
            <a:noFill/>
          </p:spPr>
          <p:txBody>
            <a:bodyPr wrap="none" lIns="91440" tIns="45720" rIns="91440" bIns="45720">
              <a:spAutoFit/>
            </a:bodyPr>
            <a:lstStyle/>
            <a:p>
              <a:pPr algn="ctr"/>
              <a:r>
                <a:rPr lang="vi-VN" sz="5400" b="0" cap="none" spc="0">
                  <a:ln w="0"/>
                  <a:solidFill>
                    <a:schemeClr val="tx1"/>
                  </a:solidFill>
                </a:rPr>
                <a:t>Sợ hãi</a:t>
              </a:r>
            </a:p>
          </p:txBody>
        </p:sp>
      </p:grpSp>
      <p:grpSp>
        <p:nvGrpSpPr>
          <p:cNvPr id="40" name="Nhóm 39">
            <a:extLst>
              <a:ext uri="{FF2B5EF4-FFF2-40B4-BE49-F238E27FC236}">
                <a16:creationId xmlns:a16="http://schemas.microsoft.com/office/drawing/2014/main" id="{88EAB154-15F5-872C-0D6D-192BDE12BD6F}"/>
              </a:ext>
            </a:extLst>
          </p:cNvPr>
          <p:cNvGrpSpPr/>
          <p:nvPr/>
        </p:nvGrpSpPr>
        <p:grpSpPr>
          <a:xfrm>
            <a:off x="14899475" y="3291480"/>
            <a:ext cx="3193962" cy="1235315"/>
            <a:chOff x="207400" y="2857500"/>
            <a:chExt cx="3193962" cy="1235315"/>
          </a:xfrm>
        </p:grpSpPr>
        <p:sp>
          <p:nvSpPr>
            <p:cNvPr id="41" name="Freeform 2">
              <a:extLst>
                <a:ext uri="{FF2B5EF4-FFF2-40B4-BE49-F238E27FC236}">
                  <a16:creationId xmlns:a16="http://schemas.microsoft.com/office/drawing/2014/main" id="{05063FFD-1AC1-86B5-95AB-5F32F4A5A8AF}"/>
                </a:ext>
              </a:extLst>
            </p:cNvPr>
            <p:cNvSpPr/>
            <p:nvPr/>
          </p:nvSpPr>
          <p:spPr>
            <a:xfrm>
              <a:off x="207400" y="2857500"/>
              <a:ext cx="3193962" cy="1235315"/>
            </a:xfrm>
            <a:custGeom>
              <a:avLst/>
              <a:gdLst/>
              <a:ahLst/>
              <a:cxnLst/>
              <a:rect l="l" t="t" r="r" b="b"/>
              <a:pathLst>
                <a:path w="7315200" h="3200400">
                  <a:moveTo>
                    <a:pt x="0" y="0"/>
                  </a:moveTo>
                  <a:lnTo>
                    <a:pt x="7315200" y="0"/>
                  </a:lnTo>
                  <a:lnTo>
                    <a:pt x="7315200" y="3200400"/>
                  </a:lnTo>
                  <a:lnTo>
                    <a:pt x="0" y="3200400"/>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Hình chữ nhật 41">
              <a:extLst>
                <a:ext uri="{FF2B5EF4-FFF2-40B4-BE49-F238E27FC236}">
                  <a16:creationId xmlns:a16="http://schemas.microsoft.com/office/drawing/2014/main" id="{7EDB635A-E537-B4D6-A8B2-825840E18CD3}"/>
                </a:ext>
              </a:extLst>
            </p:cNvPr>
            <p:cNvSpPr/>
            <p:nvPr/>
          </p:nvSpPr>
          <p:spPr>
            <a:xfrm>
              <a:off x="577123" y="3024379"/>
              <a:ext cx="2454518" cy="923330"/>
            </a:xfrm>
            <a:prstGeom prst="rect">
              <a:avLst/>
            </a:prstGeom>
            <a:noFill/>
          </p:spPr>
          <p:txBody>
            <a:bodyPr wrap="none" lIns="91440" tIns="45720" rIns="91440" bIns="45720">
              <a:spAutoFit/>
            </a:bodyPr>
            <a:lstStyle/>
            <a:p>
              <a:pPr algn="ctr"/>
              <a:r>
                <a:rPr lang="vi-VN" sz="5400" b="0" cap="none" spc="0">
                  <a:ln w="0"/>
                  <a:solidFill>
                    <a:schemeClr val="tx1"/>
                  </a:solidFill>
                </a:rPr>
                <a:t>Lo lắng</a:t>
              </a:r>
            </a:p>
          </p:txBody>
        </p:sp>
      </p:grpSp>
    </p:spTree>
    <p:extLst>
      <p:ext uri="{BB962C8B-B14F-4D97-AF65-F5344CB8AC3E}">
        <p14:creationId xmlns:p14="http://schemas.microsoft.com/office/powerpoint/2010/main" val="108455649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16" presetClass="entr" presetSubtype="37"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arn(outVertical)">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anim calcmode="lin" valueType="num">
                                      <p:cBhvr>
                                        <p:cTn id="23" dur="1000" fill="hold"/>
                                        <p:tgtEl>
                                          <p:spTgt spid="21"/>
                                        </p:tgtEl>
                                        <p:attrNameLst>
                                          <p:attrName>ppt_x</p:attrName>
                                        </p:attrNameLst>
                                      </p:cBhvr>
                                      <p:tavLst>
                                        <p:tav tm="0">
                                          <p:val>
                                            <p:strVal val="#ppt_x"/>
                                          </p:val>
                                        </p:tav>
                                        <p:tav tm="100000">
                                          <p:val>
                                            <p:strVal val="#ppt_x"/>
                                          </p:val>
                                        </p:tav>
                                      </p:tavLst>
                                    </p:anim>
                                    <p:anim calcmode="lin" valueType="num">
                                      <p:cBhvr>
                                        <p:cTn id="24" dur="1000" fill="hold"/>
                                        <p:tgtEl>
                                          <p:spTgt spid="21"/>
                                        </p:tgtEl>
                                        <p:attrNameLst>
                                          <p:attrName>ppt_y</p:attrName>
                                        </p:attrNameLst>
                                      </p:cBhvr>
                                      <p:tavLst>
                                        <p:tav tm="0">
                                          <p:val>
                                            <p:strVal val="#ppt_y+.1"/>
                                          </p:val>
                                        </p:tav>
                                        <p:tav tm="100000">
                                          <p:val>
                                            <p:strVal val="#ppt_y"/>
                                          </p:val>
                                        </p:tav>
                                      </p:tavLst>
                                    </p:anim>
                                  </p:childTnLst>
                                </p:cTn>
                              </p:par>
                              <p:par>
                                <p:cTn id="25" presetID="16" presetClass="entr" presetSubtype="37"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barn(outVertical)">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par>
                                <p:cTn id="35" presetID="16" presetClass="entr" presetSubtype="37"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barn(outVertical)">
                                      <p:cBhvr>
                                        <p:cTn id="37" dur="500"/>
                                        <p:tgtEl>
                                          <p:spTgt spid="34"/>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1000"/>
                                        <p:tgtEl>
                                          <p:spTgt spid="23"/>
                                        </p:tgtEl>
                                      </p:cBhvr>
                                    </p:animEffect>
                                    <p:anim calcmode="lin" valueType="num">
                                      <p:cBhvr>
                                        <p:cTn id="43" dur="1000" fill="hold"/>
                                        <p:tgtEl>
                                          <p:spTgt spid="23"/>
                                        </p:tgtEl>
                                        <p:attrNameLst>
                                          <p:attrName>ppt_x</p:attrName>
                                        </p:attrNameLst>
                                      </p:cBhvr>
                                      <p:tavLst>
                                        <p:tav tm="0">
                                          <p:val>
                                            <p:strVal val="#ppt_x"/>
                                          </p:val>
                                        </p:tav>
                                        <p:tav tm="100000">
                                          <p:val>
                                            <p:strVal val="#ppt_x"/>
                                          </p:val>
                                        </p:tav>
                                      </p:tavLst>
                                    </p:anim>
                                    <p:anim calcmode="lin" valueType="num">
                                      <p:cBhvr>
                                        <p:cTn id="44" dur="1000" fill="hold"/>
                                        <p:tgtEl>
                                          <p:spTgt spid="23"/>
                                        </p:tgtEl>
                                        <p:attrNameLst>
                                          <p:attrName>ppt_y</p:attrName>
                                        </p:attrNameLst>
                                      </p:cBhvr>
                                      <p:tavLst>
                                        <p:tav tm="0">
                                          <p:val>
                                            <p:strVal val="#ppt_y+.1"/>
                                          </p:val>
                                        </p:tav>
                                        <p:tav tm="100000">
                                          <p:val>
                                            <p:strVal val="#ppt_y"/>
                                          </p:val>
                                        </p:tav>
                                      </p:tavLst>
                                    </p:anim>
                                  </p:childTnLst>
                                </p:cTn>
                              </p:par>
                              <p:par>
                                <p:cTn id="45" presetID="16" presetClass="entr" presetSubtype="37" fill="hold" nodeType="with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barn(outVertical)">
                                      <p:cBhvr>
                                        <p:cTn id="47" dur="500"/>
                                        <p:tgtEl>
                                          <p:spTgt spid="37"/>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1000"/>
                                        <p:tgtEl>
                                          <p:spTgt spid="22"/>
                                        </p:tgtEl>
                                      </p:cBhvr>
                                    </p:animEffect>
                                    <p:anim calcmode="lin" valueType="num">
                                      <p:cBhvr>
                                        <p:cTn id="53" dur="1000" fill="hold"/>
                                        <p:tgtEl>
                                          <p:spTgt spid="22"/>
                                        </p:tgtEl>
                                        <p:attrNameLst>
                                          <p:attrName>ppt_x</p:attrName>
                                        </p:attrNameLst>
                                      </p:cBhvr>
                                      <p:tavLst>
                                        <p:tav tm="0">
                                          <p:val>
                                            <p:strVal val="#ppt_x"/>
                                          </p:val>
                                        </p:tav>
                                        <p:tav tm="100000">
                                          <p:val>
                                            <p:strVal val="#ppt_x"/>
                                          </p:val>
                                        </p:tav>
                                      </p:tavLst>
                                    </p:anim>
                                    <p:anim calcmode="lin" valueType="num">
                                      <p:cBhvr>
                                        <p:cTn id="54" dur="1000" fill="hold"/>
                                        <p:tgtEl>
                                          <p:spTgt spid="22"/>
                                        </p:tgtEl>
                                        <p:attrNameLst>
                                          <p:attrName>ppt_y</p:attrName>
                                        </p:attrNameLst>
                                      </p:cBhvr>
                                      <p:tavLst>
                                        <p:tav tm="0">
                                          <p:val>
                                            <p:strVal val="#ppt_y+.1"/>
                                          </p:val>
                                        </p:tav>
                                        <p:tav tm="100000">
                                          <p:val>
                                            <p:strVal val="#ppt_y"/>
                                          </p:val>
                                        </p:tav>
                                      </p:tavLst>
                                    </p:anim>
                                  </p:childTnLst>
                                </p:cTn>
                              </p:par>
                              <p:par>
                                <p:cTn id="55" presetID="16" presetClass="entr" presetSubtype="37" fill="hold" nodeType="with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barn(outVertical)">
                                      <p:cBhvr>
                                        <p:cTn id="5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animBg="1"/>
      <p:bldP spid="20" grpId="0" animBg="1"/>
      <p:bldP spid="21" grpId="0" animBg="1"/>
      <p:bldP spid="22" grpId="0" animBg="1"/>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32658" y="6458185"/>
            <a:ext cx="18320657" cy="3917033"/>
          </a:xfrm>
          <a:custGeom>
            <a:avLst/>
            <a:gdLst/>
            <a:ahLst/>
            <a:cxnLst/>
            <a:rect l="l" t="t" r="r" b="b"/>
            <a:pathLst>
              <a:path w="14761678" h="3173761">
                <a:moveTo>
                  <a:pt x="0" y="0"/>
                </a:moveTo>
                <a:lnTo>
                  <a:pt x="14761678" y="0"/>
                </a:lnTo>
                <a:lnTo>
                  <a:pt x="14761678" y="3173761"/>
                </a:lnTo>
                <a:lnTo>
                  <a:pt x="0" y="317376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4" name="Freeform 14"/>
          <p:cNvSpPr/>
          <p:nvPr/>
        </p:nvSpPr>
        <p:spPr>
          <a:xfrm>
            <a:off x="-895126" y="-495300"/>
            <a:ext cx="2936185" cy="2811397"/>
          </a:xfrm>
          <a:custGeom>
            <a:avLst/>
            <a:gdLst/>
            <a:ahLst/>
            <a:cxnLst/>
            <a:rect l="l" t="t" r="r" b="b"/>
            <a:pathLst>
              <a:path w="2936185" h="2811397">
                <a:moveTo>
                  <a:pt x="0" y="0"/>
                </a:moveTo>
                <a:lnTo>
                  <a:pt x="2936185" y="0"/>
                </a:lnTo>
                <a:lnTo>
                  <a:pt x="2936185" y="2811398"/>
                </a:lnTo>
                <a:lnTo>
                  <a:pt x="0" y="281139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1" name="Hộp Văn bản 10">
            <a:extLst>
              <a:ext uri="{FF2B5EF4-FFF2-40B4-BE49-F238E27FC236}">
                <a16:creationId xmlns:a16="http://schemas.microsoft.com/office/drawing/2014/main" id="{4FC95C79-FF2E-020D-A978-8840A9770898}"/>
              </a:ext>
            </a:extLst>
          </p:cNvPr>
          <p:cNvSpPr txBox="1"/>
          <p:nvPr/>
        </p:nvSpPr>
        <p:spPr>
          <a:xfrm>
            <a:off x="1948383" y="197767"/>
            <a:ext cx="15527048" cy="1754326"/>
          </a:xfrm>
          <a:prstGeom prst="rect">
            <a:avLst/>
          </a:prstGeom>
          <a:noFill/>
        </p:spPr>
        <p:txBody>
          <a:bodyPr wrap="square">
            <a:spAutoFit/>
          </a:bodyPr>
          <a:lstStyle/>
          <a:p>
            <a:r>
              <a:rPr lang="vi-VN" sz="5400">
                <a:ea typeface="Calibri" panose="020F0502020204030204" pitchFamily="34" charset="0"/>
                <a:cs typeface="Arial" panose="020B0604020202020204" pitchFamily="34" charset="0"/>
              </a:rPr>
              <a:t>1. Thảo luận để hoàn thành sơ đồ tư duy về khả năng kiểm soát cảm xúc của bản thân.</a:t>
            </a:r>
            <a:endParaRPr lang="en-US" sz="5400">
              <a:latin typeface="Arial" panose="020B0604020202020204" pitchFamily="34" charset="0"/>
              <a:cs typeface="Arial" panose="020B0604020202020204" pitchFamily="34" charset="0"/>
            </a:endParaRPr>
          </a:p>
        </p:txBody>
      </p:sp>
      <p:sp>
        <p:nvSpPr>
          <p:cNvPr id="3" name="Freeform 11">
            <a:extLst>
              <a:ext uri="{FF2B5EF4-FFF2-40B4-BE49-F238E27FC236}">
                <a16:creationId xmlns:a16="http://schemas.microsoft.com/office/drawing/2014/main" id="{63D0CE1A-589A-905C-404B-41FB28922028}"/>
              </a:ext>
            </a:extLst>
          </p:cNvPr>
          <p:cNvSpPr/>
          <p:nvPr/>
        </p:nvSpPr>
        <p:spPr>
          <a:xfrm>
            <a:off x="913596" y="1829129"/>
            <a:ext cx="15811929" cy="8343900"/>
          </a:xfrm>
          <a:custGeom>
            <a:avLst/>
            <a:gdLst/>
            <a:ahLst/>
            <a:cxnLst/>
            <a:rect l="l" t="t" r="r" b="b"/>
            <a:pathLst>
              <a:path w="7921377" h="4198330">
                <a:moveTo>
                  <a:pt x="0" y="0"/>
                </a:moveTo>
                <a:lnTo>
                  <a:pt x="7921377" y="0"/>
                </a:lnTo>
                <a:lnTo>
                  <a:pt x="7921377" y="4198330"/>
                </a:lnTo>
                <a:lnTo>
                  <a:pt x="0" y="419833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6" name="Hộp Văn bản 5">
            <a:extLst>
              <a:ext uri="{FF2B5EF4-FFF2-40B4-BE49-F238E27FC236}">
                <a16:creationId xmlns:a16="http://schemas.microsoft.com/office/drawing/2014/main" id="{BCB37CA6-7AE2-B1A4-1B2C-2E440421ABF7}"/>
              </a:ext>
            </a:extLst>
          </p:cNvPr>
          <p:cNvSpPr txBox="1"/>
          <p:nvPr/>
        </p:nvSpPr>
        <p:spPr>
          <a:xfrm>
            <a:off x="3088028" y="3657324"/>
            <a:ext cx="11904142" cy="5373779"/>
          </a:xfrm>
          <a:prstGeom prst="rect">
            <a:avLst/>
          </a:prstGeom>
          <a:noFill/>
        </p:spPr>
        <p:txBody>
          <a:bodyPr wrap="square">
            <a:spAutoFit/>
          </a:bodyPr>
          <a:lstStyle/>
          <a:p>
            <a:pPr marL="571500" indent="-571500" algn="just">
              <a:lnSpc>
                <a:spcPct val="120000"/>
              </a:lnSpc>
              <a:buFont typeface="Wingdings" panose="05000000000000000000" pitchFamily="2" charset="2"/>
              <a:buChar char="§"/>
            </a:pPr>
            <a:r>
              <a:rPr lang="vi-VN" sz="4400" i="1">
                <a:effectLst/>
                <a:latin typeface="Times New Roman" panose="02020603050405020304" pitchFamily="18" charset="0"/>
                <a:ea typeface="Calibri" panose="020F0502020204030204" pitchFamily="34" charset="0"/>
              </a:rPr>
              <a:t>Em </a:t>
            </a:r>
            <a:r>
              <a:rPr lang="en-US" sz="4400" i="1">
                <a:effectLst/>
                <a:latin typeface="Times New Roman" panose="02020603050405020304" pitchFamily="18" charset="0"/>
                <a:ea typeface="Calibri" panose="020F0502020204030204" pitchFamily="34" charset="0"/>
              </a:rPr>
              <a:t>chia sẻ về những cảm xúc gì?</a:t>
            </a:r>
          </a:p>
          <a:p>
            <a:pPr marL="571500" indent="-571500" algn="just">
              <a:lnSpc>
                <a:spcPct val="120000"/>
              </a:lnSpc>
              <a:buFont typeface="Wingdings" panose="05000000000000000000" pitchFamily="2" charset="2"/>
              <a:buChar char="§"/>
            </a:pPr>
            <a:r>
              <a:rPr lang="en-US" sz="4400" i="1">
                <a:effectLst/>
                <a:latin typeface="Times New Roman" panose="02020603050405020304" pitchFamily="18" charset="0"/>
                <a:ea typeface="Calibri" panose="020F0502020204030204" pitchFamily="34" charset="0"/>
              </a:rPr>
              <a:t>Khi có cảm xúc đó </a:t>
            </a:r>
            <a:r>
              <a:rPr lang="vi-VN" sz="4400" i="1">
                <a:effectLst/>
                <a:latin typeface="Times New Roman" panose="02020603050405020304" pitchFamily="18" charset="0"/>
                <a:ea typeface="Calibri" panose="020F0502020204030204" pitchFamily="34" charset="0"/>
              </a:rPr>
              <a:t>em</a:t>
            </a:r>
            <a:r>
              <a:rPr lang="en-US" sz="4400" i="1">
                <a:effectLst/>
                <a:latin typeface="Times New Roman" panose="02020603050405020304" pitchFamily="18" charset="0"/>
                <a:ea typeface="Calibri" panose="020F0502020204030204" pitchFamily="34" charset="0"/>
              </a:rPr>
              <a:t> đã </a:t>
            </a:r>
            <a:r>
              <a:rPr lang="vi-VN" sz="4400" i="1">
                <a:effectLst/>
                <a:latin typeface="Times New Roman" panose="02020603050405020304" pitchFamily="18" charset="0"/>
                <a:ea typeface="Calibri" panose="020F0502020204030204" pitchFamily="34" charset="0"/>
              </a:rPr>
              <a:t>nói gì và làm gì?</a:t>
            </a:r>
            <a:endParaRPr lang="en-US" sz="4400" i="1">
              <a:effectLst/>
              <a:latin typeface="Times New Roman" panose="02020603050405020304" pitchFamily="18" charset="0"/>
              <a:ea typeface="Calibri" panose="020F0502020204030204" pitchFamily="34" charset="0"/>
            </a:endParaRPr>
          </a:p>
          <a:p>
            <a:pPr marL="571500" indent="-571500" algn="just">
              <a:lnSpc>
                <a:spcPct val="120000"/>
              </a:lnSpc>
              <a:buFont typeface="Wingdings" panose="05000000000000000000" pitchFamily="2" charset="2"/>
              <a:buChar char="§"/>
            </a:pPr>
            <a:r>
              <a:rPr lang="en-US" sz="4400" i="1">
                <a:effectLst/>
                <a:latin typeface="Times New Roman" panose="02020603050405020304" pitchFamily="18" charset="0"/>
                <a:ea typeface="Calibri" panose="020F0502020204030204" pitchFamily="34" charset="0"/>
              </a:rPr>
              <a:t>Những lời nói, việc làm đó có giúp </a:t>
            </a:r>
            <a:r>
              <a:rPr lang="vi-VN" sz="4400" i="1">
                <a:effectLst/>
                <a:latin typeface="Times New Roman" panose="02020603050405020304" pitchFamily="18" charset="0"/>
                <a:ea typeface="Calibri" panose="020F0502020204030204" pitchFamily="34" charset="0"/>
              </a:rPr>
              <a:t>em </a:t>
            </a:r>
            <a:r>
              <a:rPr lang="en-US" sz="4400" i="1">
                <a:effectLst/>
                <a:latin typeface="Times New Roman" panose="02020603050405020304" pitchFamily="18" charset="0"/>
                <a:ea typeface="Calibri" panose="020F0502020204030204" pitchFamily="34" charset="0"/>
              </a:rPr>
              <a:t>bình tĩnh / cân bằng lại cảm xúc</a:t>
            </a:r>
            <a:r>
              <a:rPr lang="vi-VN" sz="4400" i="1">
                <a:latin typeface="Times New Roman" panose="02020603050405020304" pitchFamily="18" charset="0"/>
                <a:ea typeface="Calibri" panose="020F0502020204030204" pitchFamily="34" charset="0"/>
              </a:rPr>
              <a:t>?</a:t>
            </a:r>
            <a:endParaRPr lang="en-US" sz="4400" i="1">
              <a:effectLst/>
              <a:latin typeface="Times New Roman" panose="02020603050405020304" pitchFamily="18" charset="0"/>
              <a:ea typeface="Calibri" panose="020F0502020204030204" pitchFamily="34" charset="0"/>
            </a:endParaRPr>
          </a:p>
          <a:p>
            <a:pPr marL="571500" indent="-571500" algn="just">
              <a:buFont typeface="Wingdings" panose="05000000000000000000" pitchFamily="2" charset="2"/>
              <a:buChar char="§"/>
            </a:pPr>
            <a:r>
              <a:rPr lang="en-US" sz="4400" i="1">
                <a:effectLst/>
                <a:latin typeface="Times New Roman" panose="02020603050405020304" pitchFamily="18" charset="0"/>
                <a:ea typeface="Calibri" panose="020F0502020204030204" pitchFamily="34" charset="0"/>
              </a:rPr>
              <a:t>Vậy, </a:t>
            </a:r>
            <a:r>
              <a:rPr lang="vi-VN" sz="4400" i="1">
                <a:effectLst/>
                <a:latin typeface="Times New Roman" panose="02020603050405020304" pitchFamily="18" charset="0"/>
                <a:ea typeface="Calibri" panose="020F0502020204030204" pitchFamily="34" charset="0"/>
              </a:rPr>
              <a:t>em thấy bản thân đã có</a:t>
            </a:r>
            <a:r>
              <a:rPr lang="en-US" sz="4400" i="1">
                <a:effectLst/>
                <a:latin typeface="Times New Roman" panose="02020603050405020304" pitchFamily="18" charset="0"/>
                <a:ea typeface="Calibri" panose="020F0502020204030204" pitchFamily="34" charset="0"/>
              </a:rPr>
              <a:t> khả năng kiểm soát những cảm xúc nào, và chưa có khả năng kiểm soát những cảm xúc nào?</a:t>
            </a:r>
            <a:endParaRPr lang="en-US" sz="4400" i="1"/>
          </a:p>
        </p:txBody>
      </p:sp>
    </p:spTree>
    <p:extLst>
      <p:ext uri="{BB962C8B-B14F-4D97-AF65-F5344CB8AC3E}">
        <p14:creationId xmlns:p14="http://schemas.microsoft.com/office/powerpoint/2010/main" val="71409292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out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left)">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wipe(left)">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wipe(left)">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wipe(left)">
                                      <p:cBhvr>
                                        <p:cTn id="3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hủ đề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323</TotalTime>
  <Words>535</Words>
  <Application>Microsoft Office PowerPoint</Application>
  <PresentationFormat>Custom</PresentationFormat>
  <Paragraphs>70</Paragraphs>
  <Slides>21</Slides>
  <Notes>0</Notes>
  <HiddenSlides>0</HiddenSlides>
  <MMClips>5</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21</vt:i4>
      </vt:variant>
    </vt:vector>
  </HeadingPairs>
  <TitlesOfParts>
    <vt:vector size="34" baseType="lpstr">
      <vt:lpstr>#9Slide03 Prompt Black</vt:lpstr>
      <vt:lpstr>Times New Roman</vt:lpstr>
      <vt:lpstr>UTM Rockwell</vt:lpstr>
      <vt:lpstr>Wingdings</vt:lpstr>
      <vt:lpstr>Calibri</vt:lpstr>
      <vt:lpstr>Arial</vt:lpstr>
      <vt:lpstr>Aptos</vt:lpstr>
      <vt:lpstr>#9Slide03 Arima Madurai Black</vt:lpstr>
      <vt:lpstr>TH Gyoza Black</vt:lpstr>
      <vt:lpstr>UTM Cookies</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CHUDE 1 - TUAN 1 - SHDC</dc:title>
  <dc:subject>9Slide.vn</dc:subject>
  <dc:creator>Hi There</dc:creator>
  <dc:description>9Slide.vn</dc:description>
  <cp:lastModifiedBy>haquangthanh1221@outlook.com</cp:lastModifiedBy>
  <cp:revision>29</cp:revision>
  <dcterms:created xsi:type="dcterms:W3CDTF">2006-08-16T00:00:00Z</dcterms:created>
  <dcterms:modified xsi:type="dcterms:W3CDTF">2024-10-13T01:40:05Z</dcterms:modified>
  <cp:category>9Slide.vn</cp:category>
  <dc:identifier>DAF1Cg2W5Z4</dc:identifier>
</cp:coreProperties>
</file>