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7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8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3" r:id="rId2"/>
    <p:sldMasterId id="2147483688" r:id="rId3"/>
    <p:sldMasterId id="2147483696" r:id="rId4"/>
    <p:sldMasterId id="2147483704" r:id="rId5"/>
    <p:sldMasterId id="2147483707" r:id="rId6"/>
    <p:sldMasterId id="2147483713" r:id="rId7"/>
    <p:sldMasterId id="2147483719" r:id="rId8"/>
    <p:sldMasterId id="2147483722" r:id="rId9"/>
  </p:sldMasterIdLst>
  <p:notesMasterIdLst>
    <p:notesMasterId r:id="rId43"/>
  </p:notesMasterIdLst>
  <p:sldIdLst>
    <p:sldId id="272" r:id="rId10"/>
    <p:sldId id="258" r:id="rId11"/>
    <p:sldId id="260" r:id="rId12"/>
    <p:sldId id="257" r:id="rId13"/>
    <p:sldId id="263" r:id="rId14"/>
    <p:sldId id="259" r:id="rId15"/>
    <p:sldId id="342" r:id="rId16"/>
    <p:sldId id="343" r:id="rId17"/>
    <p:sldId id="344" r:id="rId18"/>
    <p:sldId id="345" r:id="rId19"/>
    <p:sldId id="277" r:id="rId20"/>
    <p:sldId id="326" r:id="rId21"/>
    <p:sldId id="262" r:id="rId22"/>
    <p:sldId id="306" r:id="rId23"/>
    <p:sldId id="327" r:id="rId24"/>
    <p:sldId id="329" r:id="rId25"/>
    <p:sldId id="321" r:id="rId26"/>
    <p:sldId id="328" r:id="rId27"/>
    <p:sldId id="330" r:id="rId28"/>
    <p:sldId id="324" r:id="rId29"/>
    <p:sldId id="334" r:id="rId30"/>
    <p:sldId id="261" r:id="rId31"/>
    <p:sldId id="332" r:id="rId32"/>
    <p:sldId id="315" r:id="rId33"/>
    <p:sldId id="335" r:id="rId34"/>
    <p:sldId id="331" r:id="rId35"/>
    <p:sldId id="336" r:id="rId36"/>
    <p:sldId id="319" r:id="rId37"/>
    <p:sldId id="322" r:id="rId38"/>
    <p:sldId id="309" r:id="rId39"/>
    <p:sldId id="338" r:id="rId40"/>
    <p:sldId id="269" r:id="rId41"/>
    <p:sldId id="280" r:id="rId4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4">
          <p15:clr>
            <a:srgbClr val="A4A3A4"/>
          </p15:clr>
        </p15:guide>
        <p15:guide id="2" pos="380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6E6E6"/>
    <a:srgbClr val="ACB317"/>
    <a:srgbClr val="1A245D"/>
    <a:srgbClr val="1A235D"/>
    <a:srgbClr val="5B9BD5"/>
    <a:srgbClr val="FFF1AC"/>
    <a:srgbClr val="FFF7E6"/>
    <a:srgbClr val="BCE292"/>
    <a:srgbClr val="E3B7C5"/>
    <a:srgbClr val="6EAA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92" autoAdjust="0"/>
    <p:restoredTop sz="86055" autoAdjust="0"/>
  </p:normalViewPr>
  <p:slideViewPr>
    <p:cSldViewPr snapToGrid="0" showGuides="1">
      <p:cViewPr>
        <p:scale>
          <a:sx n="53" d="100"/>
          <a:sy n="53" d="100"/>
        </p:scale>
        <p:origin x="1650" y="168"/>
      </p:cViewPr>
      <p:guideLst>
        <p:guide orient="horz" pos="2154"/>
        <p:guide pos="380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theme" Target="theme/theme1.xml"/><Relationship Id="rId20" Type="http://schemas.openxmlformats.org/officeDocument/2006/relationships/slide" Target="slides/slide11.xml"/><Relationship Id="rId41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B1EA6A-F7D5-487B-AAD9-EE3846DE6A5F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29295A-73D0-4884-9D9F-9ADA9365E2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6057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32A37CE-6B73-434C-BCC1-06C8033CFE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EA85DD-A481-47D2-80A5-55331A69BA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22855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EA85DD-A481-47D2-80A5-55331A69BA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014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5930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altLang="zh-CN" dirty="0"/>
              <a:t>GV nhấn vào tranh để hiện thị tình huống. Sau khi HS xử lí tình huống xong, GV nhấn nút quay về để trở lại slide này.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EA85DD-A481-47D2-80A5-55331A69BA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91809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EA85DD-A481-47D2-80A5-55331A69BA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9228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2A37CE-6B73-434C-BCC1-06C8033CFE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48998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9295A-73D0-4884-9D9F-9ADA9365E21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69917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94207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9295A-73D0-4884-9D9F-9ADA9365E21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99219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EA85DD-A481-47D2-80A5-55331A69BA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EA85DD-A481-47D2-80A5-55331A69BA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93878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46800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29295A-73D0-4884-9D9F-9ADA9365E2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7663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4AC7F-A5FE-43F1-849E-29C85C9F1533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F9FE0-06D9-4CE9-8EF0-EEA4679C92C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4AC7F-A5FE-43F1-849E-29C85C9F1533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F9FE0-06D9-4CE9-8EF0-EEA4679C92C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4AC7F-A5FE-43F1-849E-29C85C9F1533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F9FE0-06D9-4CE9-8EF0-EEA4679C92C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96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0906F-EBE3-41B3-8E40-FDE808FD1E13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BAE5E-1F35-46DD-BF5A-AAEBD2866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5664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0906F-EBE3-41B3-8E40-FDE808FD1E13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BAE5E-1F35-46DD-BF5A-AAEBD2866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8915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0906F-EBE3-41B3-8E40-FDE808FD1E13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BAE5E-1F35-46DD-BF5A-AAEBD2866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0480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0906F-EBE3-41B3-8E40-FDE808FD1E13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BAE5E-1F35-46DD-BF5A-AAEBD2866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0401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0906F-EBE3-41B3-8E40-FDE808FD1E13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BAE5E-1F35-46DD-BF5A-AAEBD2866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1706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0906F-EBE3-41B3-8E40-FDE808FD1E13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BAE5E-1F35-46DD-BF5A-AAEBD2866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9331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0906F-EBE3-41B3-8E40-FDE808FD1E13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BAE5E-1F35-46DD-BF5A-AAEBD2866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884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4AC7F-A5FE-43F1-849E-29C85C9F1533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F9FE0-06D9-4CE9-8EF0-EEA4679C92C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0906F-EBE3-41B3-8E40-FDE808FD1E13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BAE5E-1F35-46DD-BF5A-AAEBD2866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9209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0906F-EBE3-41B3-8E40-FDE808FD1E13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BAE5E-1F35-46DD-BF5A-AAEBD2866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8856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0906F-EBE3-41B3-8E40-FDE808FD1E13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BAE5E-1F35-46DD-BF5A-AAEBD2866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4616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0906F-EBE3-41B3-8E40-FDE808FD1E13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BAE5E-1F35-46DD-BF5A-AAEBD2866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9715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2425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01424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2058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内容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11317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内容页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 flipH="1">
            <a:off x="0" y="0"/>
            <a:ext cx="12192000" cy="6858000"/>
          </a:xfrm>
          <a:prstGeom prst="rect">
            <a:avLst/>
          </a:prstGeom>
          <a:solidFill>
            <a:schemeClr val="accent2">
              <a:lumMod val="5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56744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4181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4AC7F-A5FE-43F1-849E-29C85C9F1533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F9FE0-06D9-4CE9-8EF0-EEA4679C92C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备用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8351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3943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76484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33361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内容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5166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内容页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 flipH="1">
            <a:off x="0" y="0"/>
            <a:ext cx="12192000" cy="6858000"/>
          </a:xfrm>
          <a:prstGeom prst="rect">
            <a:avLst/>
          </a:prstGeom>
          <a:solidFill>
            <a:schemeClr val="accent2">
              <a:lumMod val="5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73729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52072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备用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00621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FE00160-863B-4544-92DB-B8E24B429FB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00" y="38100"/>
            <a:ext cx="1193800" cy="119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77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747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4AC7F-A5FE-43F1-849E-29C85C9F1533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F9FE0-06D9-4CE9-8EF0-EEA4679C92C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16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92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75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73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16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69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96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85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33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4AC7F-A5FE-43F1-849E-29C85C9F1533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F9FE0-06D9-4CE9-8EF0-EEA4679C92C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052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580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4AB17-C840-4564-9642-C676D6169C98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AF3B1-A2D6-4E61-A876-3AB884736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4574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4AB17-C840-4564-9642-C676D6169C98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AF3B1-A2D6-4E61-A876-3AB884736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2825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4AB17-C840-4564-9642-C676D6169C98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AF3B1-A2D6-4E61-A876-3AB884736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2351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4AB17-C840-4564-9642-C676D6169C98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AF3B1-A2D6-4E61-A876-3AB884736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2725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4AB17-C840-4564-9642-C676D6169C98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AF3B1-A2D6-4E61-A876-3AB884736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7247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4AB17-C840-4564-9642-C676D6169C98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AF3B1-A2D6-4E61-A876-3AB884736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0154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4AB17-C840-4564-9642-C676D6169C98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AF3B1-A2D6-4E61-A876-3AB884736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396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4AB17-C840-4564-9642-C676D6169C98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AF3B1-A2D6-4E61-A876-3AB884736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760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4AC7F-A5FE-43F1-849E-29C85C9F1533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F9FE0-06D9-4CE9-8EF0-EEA4679C92C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4AB17-C840-4564-9642-C676D6169C98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AF3B1-A2D6-4E61-A876-3AB884736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7511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4AB17-C840-4564-9642-C676D6169C98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AF3B1-A2D6-4E61-A876-3AB884736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8386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4AB17-C840-4564-9642-C676D6169C98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AF3B1-A2D6-4E61-A876-3AB884736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825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4AC7F-A5FE-43F1-849E-29C85C9F1533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F9FE0-06D9-4CE9-8EF0-EEA4679C92C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4AC7F-A5FE-43F1-849E-29C85C9F1533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F9FE0-06D9-4CE9-8EF0-EEA4679C92C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4AC7F-A5FE-43F1-849E-29C85C9F1533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F9FE0-06D9-4CE9-8EF0-EEA4679C92C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10" Type="http://schemas.openxmlformats.org/officeDocument/2006/relationships/image" Target="../media/image3.jpeg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6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10" Type="http://schemas.openxmlformats.org/officeDocument/2006/relationships/image" Target="../media/image3.jpeg"/><Relationship Id="rId4" Type="http://schemas.openxmlformats.org/officeDocument/2006/relationships/slideLayout" Target="../slideLayouts/slideLayout34.xml"/><Relationship Id="rId9" Type="http://schemas.openxmlformats.org/officeDocument/2006/relationships/image" Target="../media/image6.jpe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42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44.xml"/><Relationship Id="rId10" Type="http://schemas.openxmlformats.org/officeDocument/2006/relationships/image" Target="../media/image3.jpeg"/><Relationship Id="rId4" Type="http://schemas.openxmlformats.org/officeDocument/2006/relationships/slideLayout" Target="../slideLayouts/slideLayout43.xml"/><Relationship Id="rId9" Type="http://schemas.openxmlformats.org/officeDocument/2006/relationships/tags" Target="../tags/tag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ags" Target="../tags/tag5.xml"/><Relationship Id="rId3" Type="http://schemas.openxmlformats.org/officeDocument/2006/relationships/slideLayout" Target="../slideLayouts/slideLayout47.xml"/><Relationship Id="rId7" Type="http://schemas.openxmlformats.org/officeDocument/2006/relationships/tags" Target="../tags/tag4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49.xml"/><Relationship Id="rId10" Type="http://schemas.openxmlformats.org/officeDocument/2006/relationships/image" Target="../media/image3.jpeg"/><Relationship Id="rId4" Type="http://schemas.openxmlformats.org/officeDocument/2006/relationships/slideLayout" Target="../slideLayouts/slideLayout48.xml"/><Relationship Id="rId9" Type="http://schemas.openxmlformats.org/officeDocument/2006/relationships/tags" Target="../tags/tag6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3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F45A5EF3-BE6A-4DFD-8A49-6485B03686A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4AC7F-A5FE-43F1-849E-29C85C9F1533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F9FE0-06D9-4CE9-8EF0-EEA4679C92C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5b8b7788125b5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 rot="16200000">
            <a:off x="2652395" y="-2680970"/>
            <a:ext cx="6887210" cy="12218670"/>
          </a:xfrm>
          <a:prstGeom prst="rect">
            <a:avLst/>
          </a:prstGeom>
        </p:spPr>
      </p:pic>
      <p:pic>
        <p:nvPicPr>
          <p:cNvPr id="8" name="图片 7" descr="gww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 rot="5400000">
            <a:off x="2651760" y="-2680335"/>
            <a:ext cx="6887845" cy="1221867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250825" y="187325"/>
            <a:ext cx="11675110" cy="6522085"/>
          </a:xfrm>
          <a:prstGeom prst="rect">
            <a:avLst/>
          </a:prstGeom>
          <a:noFill/>
          <a:ln w="53975">
            <a:solidFill>
              <a:srgbClr val="FFF1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CFB9637-FC8A-4D4D-AF75-971497271D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-47602939" y="7942197"/>
            <a:ext cx="1341561" cy="12526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C16ABA9-FDC6-440E-A29F-779D6506C0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4490058" y="-24874603"/>
            <a:ext cx="1341561" cy="12526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0517719-38EF-4BCA-9879-1A51E16857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57220458" y="4924360"/>
            <a:ext cx="1341561" cy="125260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BBC9FF09-14BD-4CF4-BD52-0656D00523A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30906F-EBE3-41B3-8E40-FDE808FD1E13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4BAE5E-1F35-46DD-BF5A-AAEBD28665F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A8BEB5-5043-430B-B62E-37003EB179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-47602939" y="7942197"/>
            <a:ext cx="1341561" cy="12526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615ECD-031F-455F-AAD1-35AECAEBB7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4490058" y="-24874603"/>
            <a:ext cx="1341561" cy="12526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83C55A-35FE-48F4-AE7E-9CE9BBA3B4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57220458" y="4924360"/>
            <a:ext cx="1341561" cy="125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5047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95AFAF0E-7FD0-4161-BD94-C526F0F3DE2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5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F50CDB-C2A5-40F0-BF73-92F6B7BE70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-47602939" y="7942197"/>
            <a:ext cx="1341561" cy="12526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7573E3-AF5F-420F-B66A-3022BB3F86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4490058" y="-24874603"/>
            <a:ext cx="1341561" cy="12526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DD29A1-FB1F-43CD-B46E-F4D383945F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57220458" y="4924360"/>
            <a:ext cx="1341561" cy="125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072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EF296F00-6509-4C94-B0C7-E6B60EE38E5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5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D49B7F-6239-4E33-BFB0-150293FAC7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-47602939" y="7942197"/>
            <a:ext cx="1341561" cy="12526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0292BC-5E6D-4BEB-B601-7524BCD93F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4490058" y="-24874603"/>
            <a:ext cx="1341561" cy="12526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9BED10-FA60-4F40-BB3A-0E99EE623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57220458" y="4924360"/>
            <a:ext cx="1341561" cy="125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009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A4A9B3BF-885B-4C73-86A3-DBCD8242F03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89B60D-79C7-4C90-9D64-2EB790027C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-47602939" y="7942197"/>
            <a:ext cx="1341561" cy="12526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E756E0-EF05-477A-BA36-C88D6A0AF6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4490058" y="-24874603"/>
            <a:ext cx="1341561" cy="12526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7EDA3D-9860-4F9F-9147-B82DDC02D3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57220458" y="4924360"/>
            <a:ext cx="1341561" cy="125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513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936694E-8864-4ECA-A7D9-6F04083D5168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5F77E30-41FC-4C69-8D89-FAC7A42C2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-47602939" y="7942197"/>
            <a:ext cx="1341561" cy="125260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9183D7B-F775-4286-8B45-761213B218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4490058" y="-24874603"/>
            <a:ext cx="1341561" cy="12526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DF474F1-0472-420A-BF46-DAEAAE0BBC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57220458" y="4924360"/>
            <a:ext cx="1341561" cy="125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039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399CFD6A-5F58-40CA-A9AF-3F6684160E74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924408D-56CA-4A48-BA9B-151377A57C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-47602939" y="7942197"/>
            <a:ext cx="1341561" cy="125260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D3205C9-C514-4918-9A96-92A45DE4BA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4490058" y="-24874603"/>
            <a:ext cx="1341561" cy="12526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5F39D73-6BA3-4806-B3DC-150EDB70F7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57220458" y="4924360"/>
            <a:ext cx="1341561" cy="125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300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7BB80FF6-FEFB-4057-B984-DEAFF8D1112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b="0" i="0" dirty="0"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感谢您下载包图网平台上提供的</a:t>
            </a:r>
            <a:r>
              <a:rPr lang="en-US" altLang="zh-CN" sz="300" b="0" i="0" dirty="0"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PPT</a:t>
            </a:r>
            <a:r>
              <a:rPr lang="zh-CN" altLang="en-US" sz="300" b="0" i="0" dirty="0"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b="0" i="0" dirty="0"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ibaotu.com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1A9F10-288F-480E-9E99-A242B8CD7B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-47602939" y="7942197"/>
            <a:ext cx="1341561" cy="12526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989F99-5AC0-4989-8A14-52F36730B1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4490058" y="-24874603"/>
            <a:ext cx="1341561" cy="12526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8DAA3A-3652-4F1A-A78C-DE443EAA63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57220458" y="4924360"/>
            <a:ext cx="1341561" cy="125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690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</p:sldLayoutIdLst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866A147B-76A2-4A7A-B43F-F33AFFDCFF5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D4AB17-C840-4564-9642-C676D6169C98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FAF3B1-A2D6-4E61-A876-3AB88473689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6E9CE7-AB1A-4CFA-B509-8706ACF114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-47602939" y="7942197"/>
            <a:ext cx="1341561" cy="12526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C8D100-7E15-4009-B2A9-B6E812FFEA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4490058" y="-24874603"/>
            <a:ext cx="1341561" cy="12526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2C6ED3-23AC-490F-9BB5-B7C7A716DD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57220458" y="4924360"/>
            <a:ext cx="1341561" cy="125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644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4.wav"/><Relationship Id="rId7" Type="http://schemas.openxmlformats.org/officeDocument/2006/relationships/slide" Target="slide5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microsoft.com/office/2007/relationships/media" Target="../media/media1.mp4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video" Target="NULL" TargetMode="Externa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8.jpeg"/><Relationship Id="rId11" Type="http://schemas.openxmlformats.org/officeDocument/2006/relationships/image" Target="../media/image53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6.png"/><Relationship Id="rId3" Type="http://schemas.openxmlformats.org/officeDocument/2006/relationships/video" Target="../media/media2.mp4"/><Relationship Id="rId7" Type="http://schemas.openxmlformats.org/officeDocument/2006/relationships/image" Target="../media/image49.png"/><Relationship Id="rId12" Type="http://schemas.openxmlformats.org/officeDocument/2006/relationships/image" Target="../media/image53.png"/><Relationship Id="rId2" Type="http://schemas.microsoft.com/office/2007/relationships/media" Target="../media/media2.mp4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48.jpeg"/><Relationship Id="rId11" Type="http://schemas.openxmlformats.org/officeDocument/2006/relationships/image" Target="../media/image52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5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4.sv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12" Type="http://schemas.openxmlformats.org/officeDocument/2006/relationships/image" Target="../media/image3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57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7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9.png"/><Relationship Id="rId5" Type="http://schemas.microsoft.com/office/2007/relationships/hdphoto" Target="../media/hdphoto1.wdp"/><Relationship Id="rId4" Type="http://schemas.openxmlformats.org/officeDocument/2006/relationships/image" Target="../media/image68.png"/><Relationship Id="rId9" Type="http://schemas.openxmlformats.org/officeDocument/2006/relationships/image" Target="../media/image7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3.png"/><Relationship Id="rId12" Type="http://schemas.openxmlformats.org/officeDocument/2006/relationships/image" Target="../media/image22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7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9.png"/><Relationship Id="rId5" Type="http://schemas.microsoft.com/office/2007/relationships/hdphoto" Target="../media/hdphoto1.wdp"/><Relationship Id="rId4" Type="http://schemas.openxmlformats.org/officeDocument/2006/relationships/image" Target="../media/image68.png"/><Relationship Id="rId9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8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83.png"/><Relationship Id="rId5" Type="http://schemas.openxmlformats.org/officeDocument/2006/relationships/image" Target="../media/image86.svg"/><Relationship Id="rId4" Type="http://schemas.openxmlformats.org/officeDocument/2006/relationships/image" Target="../media/image8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4.sv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12" Type="http://schemas.openxmlformats.org/officeDocument/2006/relationships/image" Target="../media/image3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6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Relationship Id="rId14" Type="http://schemas.openxmlformats.org/officeDocument/2006/relationships/image" Target="../media/image3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audio" Target="../media/media3.mp3"/><Relationship Id="rId7" Type="http://schemas.openxmlformats.org/officeDocument/2006/relationships/image" Target="../media/image88.png"/><Relationship Id="rId2" Type="http://schemas.microsoft.com/office/2007/relationships/media" Target="../media/media3.mp3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87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9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4.png"/><Relationship Id="rId7" Type="http://schemas.openxmlformats.org/officeDocument/2006/relationships/image" Target="../media/image2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35.gif"/><Relationship Id="rId9" Type="http://schemas.openxmlformats.org/officeDocument/2006/relationships/image" Target="../media/image3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21.png"/><Relationship Id="rId18" Type="http://schemas.openxmlformats.org/officeDocument/2006/relationships/image" Target="../media/image40.png"/><Relationship Id="rId26" Type="http://schemas.openxmlformats.org/officeDocument/2006/relationships/image" Target="../media/image44.gif"/><Relationship Id="rId3" Type="http://schemas.openxmlformats.org/officeDocument/2006/relationships/audio" Target="../media/audio2.wav"/><Relationship Id="rId21" Type="http://schemas.openxmlformats.org/officeDocument/2006/relationships/slide" Target="slide9.xml"/><Relationship Id="rId7" Type="http://schemas.openxmlformats.org/officeDocument/2006/relationships/hyperlink" Target="https://www.facebook.com/nkpowerskills" TargetMode="External"/><Relationship Id="rId12" Type="http://schemas.openxmlformats.org/officeDocument/2006/relationships/image" Target="../media/image20.png"/><Relationship Id="rId17" Type="http://schemas.openxmlformats.org/officeDocument/2006/relationships/slide" Target="slide7.xml"/><Relationship Id="rId25" Type="http://schemas.openxmlformats.org/officeDocument/2006/relationships/slide" Target="slide11.xml"/><Relationship Id="rId2" Type="http://schemas.openxmlformats.org/officeDocument/2006/relationships/audio" Target="../media/audio1.wav"/><Relationship Id="rId16" Type="http://schemas.openxmlformats.org/officeDocument/2006/relationships/image" Target="../media/image39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37.png"/><Relationship Id="rId11" Type="http://schemas.openxmlformats.org/officeDocument/2006/relationships/image" Target="../media/image19.png"/><Relationship Id="rId24" Type="http://schemas.openxmlformats.org/officeDocument/2006/relationships/image" Target="../media/image43.png"/><Relationship Id="rId5" Type="http://schemas.openxmlformats.org/officeDocument/2006/relationships/image" Target="../media/image35.gif"/><Relationship Id="rId15" Type="http://schemas.openxmlformats.org/officeDocument/2006/relationships/slide" Target="slide6.xml"/><Relationship Id="rId23" Type="http://schemas.openxmlformats.org/officeDocument/2006/relationships/slide" Target="slide10.xml"/><Relationship Id="rId10" Type="http://schemas.openxmlformats.org/officeDocument/2006/relationships/image" Target="../media/image18.png"/><Relationship Id="rId19" Type="http://schemas.openxmlformats.org/officeDocument/2006/relationships/slide" Target="slide8.xml"/><Relationship Id="rId4" Type="http://schemas.openxmlformats.org/officeDocument/2006/relationships/image" Target="../media/image33.png"/><Relationship Id="rId9" Type="http://schemas.openxmlformats.org/officeDocument/2006/relationships/image" Target="../media/image34.png"/><Relationship Id="rId14" Type="http://schemas.openxmlformats.org/officeDocument/2006/relationships/image" Target="../media/image36.gif"/><Relationship Id="rId22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4.wav"/><Relationship Id="rId7" Type="http://schemas.openxmlformats.org/officeDocument/2006/relationships/slide" Target="slide5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4.wav"/><Relationship Id="rId7" Type="http://schemas.openxmlformats.org/officeDocument/2006/relationships/slide" Target="slide5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4.wav"/><Relationship Id="rId7" Type="http://schemas.openxmlformats.org/officeDocument/2006/relationships/slide" Target="slide5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4.wav"/><Relationship Id="rId7" Type="http://schemas.openxmlformats.org/officeDocument/2006/relationships/slide" Target="slide5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A9869EAE-ACBB-4F8A-81D5-5847A1DBE1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390" y="2178249"/>
            <a:ext cx="5602833" cy="3133929"/>
          </a:xfrm>
          <a:prstGeom prst="rect">
            <a:avLst/>
          </a:prstGeom>
        </p:spPr>
      </p:pic>
      <p:pic>
        <p:nvPicPr>
          <p:cNvPr id="5" name="图片 7" descr="zfv从v">
            <a:extLst>
              <a:ext uri="{FF2B5EF4-FFF2-40B4-BE49-F238E27FC236}">
                <a16:creationId xmlns:a16="http://schemas.microsoft.com/office/drawing/2014/main" id="{2F7F7862-FB51-4A9F-A300-8E6D0BA7F33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698" t="55758" r="7135"/>
          <a:stretch>
            <a:fillRect/>
          </a:stretch>
        </p:blipFill>
        <p:spPr>
          <a:xfrm>
            <a:off x="294542" y="101892"/>
            <a:ext cx="4305593" cy="31638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04214" y="423923"/>
            <a:ext cx="79877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BÌNH NHÂM</a:t>
            </a:r>
          </a:p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: 3/5</a:t>
            </a:r>
          </a:p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LÊ THỤY HỒNG HẠNH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6537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16" t="6375" r="116" b="950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71600" y="492543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Bánh</a:t>
            </a:r>
            <a:r>
              <a:rPr lang="en-US" sz="4000">
                <a:solidFill>
                  <a:prstClr val="white"/>
                </a:solidFill>
                <a:latin typeface="Montserrat Alternates Black" panose="00000A00000000000000" pitchFamily="50" charset="0"/>
              </a:rPr>
              <a:t> trung thu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54552" y="497351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Bánh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chưng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467294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461656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5B7B5ED-3BFA-4882-9ECA-6364C5A71DF0}"/>
              </a:ext>
            </a:extLst>
          </p:cNvPr>
          <p:cNvSpPr txBox="1"/>
          <p:nvPr/>
        </p:nvSpPr>
        <p:spPr>
          <a:xfrm>
            <a:off x="1465581" y="879191"/>
            <a:ext cx="934756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Bánh gì vui tết trẻ con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Trông trăng cắt bánh thơm ngon cả nhà?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		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 cái gì?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5069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2EE8A06-CB2C-4606-9EBF-E5DAC2F1A90D}"/>
              </a:ext>
            </a:extLst>
          </p:cNvPr>
          <p:cNvSpPr/>
          <p:nvPr/>
        </p:nvSpPr>
        <p:spPr>
          <a:xfrm>
            <a:off x="320040" y="264580"/>
            <a:ext cx="11551920" cy="6411630"/>
          </a:xfrm>
          <a:prstGeom prst="roundRect">
            <a:avLst>
              <a:gd name="adj" fmla="val 454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图片 8" descr="4cfb36053e2ca1b6ab74b9a484e577a6"/>
          <p:cNvPicPr>
            <a:picLocks noChangeAspect="1"/>
          </p:cNvPicPr>
          <p:nvPr/>
        </p:nvPicPr>
        <p:blipFill>
          <a:blip r:embed="rId7"/>
          <a:srcRect l="9866" t="23024" r="8957" b="26427"/>
          <a:stretch>
            <a:fillRect/>
          </a:stretch>
        </p:blipFill>
        <p:spPr>
          <a:xfrm>
            <a:off x="7641437" y="-103273"/>
            <a:ext cx="1307288" cy="1447430"/>
          </a:xfrm>
          <a:prstGeom prst="rect">
            <a:avLst/>
          </a:prstGeom>
        </p:spPr>
      </p:pic>
      <p:sp>
        <p:nvSpPr>
          <p:cNvPr id="12" name="Freeform 239"/>
          <p:cNvSpPr>
            <a:spLocks noEditPoints="1"/>
          </p:cNvSpPr>
          <p:nvPr/>
        </p:nvSpPr>
        <p:spPr bwMode="auto">
          <a:xfrm>
            <a:off x="6737226" y="124475"/>
            <a:ext cx="1557855" cy="1255921"/>
          </a:xfrm>
          <a:custGeom>
            <a:avLst/>
            <a:gdLst>
              <a:gd name="T0" fmla="*/ 180 w 228"/>
              <a:gd name="T1" fmla="*/ 36 h 184"/>
              <a:gd name="T2" fmla="*/ 172 w 228"/>
              <a:gd name="T3" fmla="*/ 60 h 184"/>
              <a:gd name="T4" fmla="*/ 161 w 228"/>
              <a:gd name="T5" fmla="*/ 86 h 184"/>
              <a:gd name="T6" fmla="*/ 225 w 228"/>
              <a:gd name="T7" fmla="*/ 105 h 184"/>
              <a:gd name="T8" fmla="*/ 211 w 228"/>
              <a:gd name="T9" fmla="*/ 132 h 184"/>
              <a:gd name="T10" fmla="*/ 218 w 228"/>
              <a:gd name="T11" fmla="*/ 158 h 184"/>
              <a:gd name="T12" fmla="*/ 158 w 228"/>
              <a:gd name="T13" fmla="*/ 177 h 184"/>
              <a:gd name="T14" fmla="*/ 179 w 228"/>
              <a:gd name="T15" fmla="*/ 152 h 184"/>
              <a:gd name="T16" fmla="*/ 130 w 228"/>
              <a:gd name="T17" fmla="*/ 137 h 184"/>
              <a:gd name="T18" fmla="*/ 169 w 228"/>
              <a:gd name="T19" fmla="*/ 118 h 184"/>
              <a:gd name="T20" fmla="*/ 139 w 228"/>
              <a:gd name="T21" fmla="*/ 94 h 184"/>
              <a:gd name="T22" fmla="*/ 93 w 228"/>
              <a:gd name="T23" fmla="*/ 113 h 184"/>
              <a:gd name="T24" fmla="*/ 49 w 228"/>
              <a:gd name="T25" fmla="*/ 107 h 184"/>
              <a:gd name="T26" fmla="*/ 9 w 228"/>
              <a:gd name="T27" fmla="*/ 87 h 184"/>
              <a:gd name="T28" fmla="*/ 87 w 228"/>
              <a:gd name="T29" fmla="*/ 83 h 184"/>
              <a:gd name="T30" fmla="*/ 96 w 228"/>
              <a:gd name="T31" fmla="*/ 92 h 184"/>
              <a:gd name="T32" fmla="*/ 138 w 228"/>
              <a:gd name="T33" fmla="*/ 62 h 184"/>
              <a:gd name="T34" fmla="*/ 131 w 228"/>
              <a:gd name="T35" fmla="*/ 31 h 184"/>
              <a:gd name="T36" fmla="*/ 123 w 228"/>
              <a:gd name="T37" fmla="*/ 16 h 184"/>
              <a:gd name="T38" fmla="*/ 155 w 228"/>
              <a:gd name="T39" fmla="*/ 11 h 184"/>
              <a:gd name="T40" fmla="*/ 134 w 228"/>
              <a:gd name="T41" fmla="*/ 16 h 184"/>
              <a:gd name="T42" fmla="*/ 188 w 228"/>
              <a:gd name="T43" fmla="*/ 31 h 184"/>
              <a:gd name="T44" fmla="*/ 173 w 228"/>
              <a:gd name="T45" fmla="*/ 24 h 184"/>
              <a:gd name="T46" fmla="*/ 157 w 228"/>
              <a:gd name="T47" fmla="*/ 28 h 184"/>
              <a:gd name="T48" fmla="*/ 176 w 228"/>
              <a:gd name="T49" fmla="*/ 48 h 184"/>
              <a:gd name="T50" fmla="*/ 157 w 228"/>
              <a:gd name="T51" fmla="*/ 58 h 184"/>
              <a:gd name="T52" fmla="*/ 160 w 228"/>
              <a:gd name="T53" fmla="*/ 72 h 184"/>
              <a:gd name="T54" fmla="*/ 184 w 228"/>
              <a:gd name="T55" fmla="*/ 95 h 184"/>
              <a:gd name="T56" fmla="*/ 205 w 228"/>
              <a:gd name="T57" fmla="*/ 115 h 184"/>
              <a:gd name="T58" fmla="*/ 199 w 228"/>
              <a:gd name="T59" fmla="*/ 109 h 184"/>
              <a:gd name="T60" fmla="*/ 179 w 228"/>
              <a:gd name="T61" fmla="*/ 114 h 184"/>
              <a:gd name="T62" fmla="*/ 164 w 228"/>
              <a:gd name="T63" fmla="*/ 108 h 184"/>
              <a:gd name="T64" fmla="*/ 123 w 228"/>
              <a:gd name="T65" fmla="*/ 96 h 184"/>
              <a:gd name="T66" fmla="*/ 112 w 228"/>
              <a:gd name="T67" fmla="*/ 102 h 184"/>
              <a:gd name="T68" fmla="*/ 42 w 228"/>
              <a:gd name="T69" fmla="*/ 122 h 184"/>
              <a:gd name="T70" fmla="*/ 62 w 228"/>
              <a:gd name="T71" fmla="*/ 104 h 184"/>
              <a:gd name="T72" fmla="*/ 75 w 228"/>
              <a:gd name="T73" fmla="*/ 111 h 184"/>
              <a:gd name="T74" fmla="*/ 43 w 228"/>
              <a:gd name="T75" fmla="*/ 97 h 184"/>
              <a:gd name="T76" fmla="*/ 45 w 228"/>
              <a:gd name="T77" fmla="*/ 93 h 184"/>
              <a:gd name="T78" fmla="*/ 30 w 228"/>
              <a:gd name="T79" fmla="*/ 89 h 184"/>
              <a:gd name="T80" fmla="*/ 59 w 228"/>
              <a:gd name="T81" fmla="*/ 89 h 184"/>
              <a:gd name="T82" fmla="*/ 94 w 228"/>
              <a:gd name="T83" fmla="*/ 97 h 184"/>
              <a:gd name="T84" fmla="*/ 124 w 228"/>
              <a:gd name="T85" fmla="*/ 67 h 184"/>
              <a:gd name="T86" fmla="*/ 103 w 228"/>
              <a:gd name="T87" fmla="*/ 69 h 184"/>
              <a:gd name="T88" fmla="*/ 112 w 228"/>
              <a:gd name="T89" fmla="*/ 53 h 184"/>
              <a:gd name="T90" fmla="*/ 126 w 228"/>
              <a:gd name="T91" fmla="*/ 47 h 184"/>
              <a:gd name="T92" fmla="*/ 114 w 228"/>
              <a:gd name="T93" fmla="*/ 22 h 184"/>
              <a:gd name="T94" fmla="*/ 98 w 228"/>
              <a:gd name="T95" fmla="*/ 19 h 184"/>
              <a:gd name="T96" fmla="*/ 138 w 228"/>
              <a:gd name="T97" fmla="*/ 5 h 184"/>
              <a:gd name="T98" fmla="*/ 66 w 228"/>
              <a:gd name="T99" fmla="*/ 82 h 184"/>
              <a:gd name="T100" fmla="*/ 3 w 228"/>
              <a:gd name="T101" fmla="*/ 105 h 184"/>
              <a:gd name="T102" fmla="*/ 43 w 228"/>
              <a:gd name="T103" fmla="*/ 77 h 184"/>
              <a:gd name="T104" fmla="*/ 151 w 228"/>
              <a:gd name="T105" fmla="*/ 112 h 184"/>
              <a:gd name="T106" fmla="*/ 219 w 228"/>
              <a:gd name="T107" fmla="*/ 135 h 184"/>
              <a:gd name="T108" fmla="*/ 193 w 228"/>
              <a:gd name="T109" fmla="*/ 134 h 184"/>
              <a:gd name="T110" fmla="*/ 220 w 228"/>
              <a:gd name="T111" fmla="*/ 165 h 184"/>
              <a:gd name="T112" fmla="*/ 205 w 228"/>
              <a:gd name="T113" fmla="*/ 166 h 184"/>
              <a:gd name="T114" fmla="*/ 175 w 228"/>
              <a:gd name="T115" fmla="*/ 177 h 184"/>
              <a:gd name="T116" fmla="*/ 166 w 228"/>
              <a:gd name="T117" fmla="*/ 152 h 184"/>
              <a:gd name="T118" fmla="*/ 137 w 228"/>
              <a:gd name="T119" fmla="*/ 138 h 184"/>
              <a:gd name="T120" fmla="*/ 167 w 228"/>
              <a:gd name="T121" fmla="*/ 138 h 184"/>
              <a:gd name="T122" fmla="*/ 153 w 228"/>
              <a:gd name="T123" fmla="*/ 132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28" h="184">
                <a:moveTo>
                  <a:pt x="151" y="3"/>
                </a:moveTo>
                <a:cubicBezTo>
                  <a:pt x="151" y="4"/>
                  <a:pt x="151" y="4"/>
                  <a:pt x="152" y="5"/>
                </a:cubicBezTo>
                <a:cubicBezTo>
                  <a:pt x="152" y="5"/>
                  <a:pt x="154" y="5"/>
                  <a:pt x="154" y="7"/>
                </a:cubicBezTo>
                <a:cubicBezTo>
                  <a:pt x="154" y="8"/>
                  <a:pt x="154" y="8"/>
                  <a:pt x="154" y="8"/>
                </a:cubicBezTo>
                <a:cubicBezTo>
                  <a:pt x="156" y="9"/>
                  <a:pt x="156" y="11"/>
                  <a:pt x="156" y="13"/>
                </a:cubicBezTo>
                <a:cubicBezTo>
                  <a:pt x="158" y="13"/>
                  <a:pt x="159" y="12"/>
                  <a:pt x="160" y="11"/>
                </a:cubicBezTo>
                <a:cubicBezTo>
                  <a:pt x="162" y="11"/>
                  <a:pt x="166" y="11"/>
                  <a:pt x="168" y="12"/>
                </a:cubicBezTo>
                <a:cubicBezTo>
                  <a:pt x="168" y="13"/>
                  <a:pt x="169" y="14"/>
                  <a:pt x="170" y="15"/>
                </a:cubicBezTo>
                <a:cubicBezTo>
                  <a:pt x="173" y="14"/>
                  <a:pt x="177" y="13"/>
                  <a:pt x="180" y="14"/>
                </a:cubicBezTo>
                <a:cubicBezTo>
                  <a:pt x="182" y="15"/>
                  <a:pt x="184" y="16"/>
                  <a:pt x="184" y="19"/>
                </a:cubicBezTo>
                <a:cubicBezTo>
                  <a:pt x="186" y="19"/>
                  <a:pt x="187" y="19"/>
                  <a:pt x="189" y="19"/>
                </a:cubicBezTo>
                <a:cubicBezTo>
                  <a:pt x="192" y="19"/>
                  <a:pt x="196" y="19"/>
                  <a:pt x="198" y="23"/>
                </a:cubicBezTo>
                <a:cubicBezTo>
                  <a:pt x="199" y="26"/>
                  <a:pt x="198" y="28"/>
                  <a:pt x="196" y="30"/>
                </a:cubicBezTo>
                <a:cubicBezTo>
                  <a:pt x="194" y="31"/>
                  <a:pt x="192" y="32"/>
                  <a:pt x="189" y="32"/>
                </a:cubicBezTo>
                <a:cubicBezTo>
                  <a:pt x="188" y="36"/>
                  <a:pt x="183" y="35"/>
                  <a:pt x="180" y="36"/>
                </a:cubicBezTo>
                <a:cubicBezTo>
                  <a:pt x="179" y="35"/>
                  <a:pt x="178" y="35"/>
                  <a:pt x="177" y="35"/>
                </a:cubicBezTo>
                <a:cubicBezTo>
                  <a:pt x="174" y="37"/>
                  <a:pt x="168" y="36"/>
                  <a:pt x="165" y="36"/>
                </a:cubicBezTo>
                <a:cubicBezTo>
                  <a:pt x="162" y="36"/>
                  <a:pt x="162" y="36"/>
                  <a:pt x="162" y="36"/>
                </a:cubicBezTo>
                <a:cubicBezTo>
                  <a:pt x="160" y="37"/>
                  <a:pt x="158" y="36"/>
                  <a:pt x="157" y="35"/>
                </a:cubicBezTo>
                <a:cubicBezTo>
                  <a:pt x="156" y="35"/>
                  <a:pt x="156" y="35"/>
                  <a:pt x="156" y="36"/>
                </a:cubicBezTo>
                <a:cubicBezTo>
                  <a:pt x="154" y="39"/>
                  <a:pt x="150" y="41"/>
                  <a:pt x="147" y="41"/>
                </a:cubicBezTo>
                <a:cubicBezTo>
                  <a:pt x="145" y="42"/>
                  <a:pt x="144" y="43"/>
                  <a:pt x="144" y="44"/>
                </a:cubicBezTo>
                <a:cubicBezTo>
                  <a:pt x="144" y="45"/>
                  <a:pt x="145" y="46"/>
                  <a:pt x="146" y="47"/>
                </a:cubicBezTo>
                <a:cubicBezTo>
                  <a:pt x="150" y="49"/>
                  <a:pt x="154" y="45"/>
                  <a:pt x="159" y="46"/>
                </a:cubicBezTo>
                <a:cubicBezTo>
                  <a:pt x="161" y="45"/>
                  <a:pt x="163" y="46"/>
                  <a:pt x="166" y="46"/>
                </a:cubicBezTo>
                <a:cubicBezTo>
                  <a:pt x="166" y="47"/>
                  <a:pt x="168" y="47"/>
                  <a:pt x="168" y="48"/>
                </a:cubicBezTo>
                <a:cubicBezTo>
                  <a:pt x="170" y="47"/>
                  <a:pt x="171" y="46"/>
                  <a:pt x="173" y="46"/>
                </a:cubicBezTo>
                <a:cubicBezTo>
                  <a:pt x="176" y="46"/>
                  <a:pt x="178" y="47"/>
                  <a:pt x="179" y="49"/>
                </a:cubicBezTo>
                <a:cubicBezTo>
                  <a:pt x="180" y="51"/>
                  <a:pt x="179" y="53"/>
                  <a:pt x="179" y="55"/>
                </a:cubicBezTo>
                <a:cubicBezTo>
                  <a:pt x="178" y="57"/>
                  <a:pt x="175" y="60"/>
                  <a:pt x="172" y="60"/>
                </a:cubicBezTo>
                <a:cubicBezTo>
                  <a:pt x="170" y="60"/>
                  <a:pt x="171" y="62"/>
                  <a:pt x="170" y="62"/>
                </a:cubicBezTo>
                <a:cubicBezTo>
                  <a:pt x="168" y="64"/>
                  <a:pt x="165" y="67"/>
                  <a:pt x="162" y="66"/>
                </a:cubicBezTo>
                <a:cubicBezTo>
                  <a:pt x="160" y="66"/>
                  <a:pt x="157" y="65"/>
                  <a:pt x="157" y="63"/>
                </a:cubicBezTo>
                <a:cubicBezTo>
                  <a:pt x="156" y="64"/>
                  <a:pt x="155" y="63"/>
                  <a:pt x="154" y="64"/>
                </a:cubicBezTo>
                <a:cubicBezTo>
                  <a:pt x="151" y="65"/>
                  <a:pt x="148" y="65"/>
                  <a:pt x="146" y="68"/>
                </a:cubicBezTo>
                <a:cubicBezTo>
                  <a:pt x="147" y="69"/>
                  <a:pt x="148" y="70"/>
                  <a:pt x="150" y="70"/>
                </a:cubicBezTo>
                <a:cubicBezTo>
                  <a:pt x="152" y="70"/>
                  <a:pt x="155" y="70"/>
                  <a:pt x="158" y="70"/>
                </a:cubicBezTo>
                <a:cubicBezTo>
                  <a:pt x="159" y="70"/>
                  <a:pt x="161" y="71"/>
                  <a:pt x="162" y="72"/>
                </a:cubicBezTo>
                <a:cubicBezTo>
                  <a:pt x="162" y="74"/>
                  <a:pt x="162" y="75"/>
                  <a:pt x="161" y="76"/>
                </a:cubicBezTo>
                <a:cubicBezTo>
                  <a:pt x="160" y="78"/>
                  <a:pt x="158" y="79"/>
                  <a:pt x="156" y="79"/>
                </a:cubicBezTo>
                <a:cubicBezTo>
                  <a:pt x="155" y="79"/>
                  <a:pt x="154" y="78"/>
                  <a:pt x="153" y="79"/>
                </a:cubicBezTo>
                <a:cubicBezTo>
                  <a:pt x="151" y="81"/>
                  <a:pt x="149" y="82"/>
                  <a:pt x="147" y="84"/>
                </a:cubicBezTo>
                <a:cubicBezTo>
                  <a:pt x="146" y="84"/>
                  <a:pt x="146" y="84"/>
                  <a:pt x="145" y="84"/>
                </a:cubicBezTo>
                <a:cubicBezTo>
                  <a:pt x="148" y="86"/>
                  <a:pt x="151" y="87"/>
                  <a:pt x="155" y="87"/>
                </a:cubicBezTo>
                <a:cubicBezTo>
                  <a:pt x="157" y="87"/>
                  <a:pt x="159" y="86"/>
                  <a:pt x="161" y="86"/>
                </a:cubicBezTo>
                <a:cubicBezTo>
                  <a:pt x="163" y="86"/>
                  <a:pt x="164" y="87"/>
                  <a:pt x="166" y="87"/>
                </a:cubicBezTo>
                <a:cubicBezTo>
                  <a:pt x="168" y="87"/>
                  <a:pt x="170" y="88"/>
                  <a:pt x="171" y="90"/>
                </a:cubicBezTo>
                <a:cubicBezTo>
                  <a:pt x="171" y="91"/>
                  <a:pt x="171" y="92"/>
                  <a:pt x="171" y="93"/>
                </a:cubicBezTo>
                <a:cubicBezTo>
                  <a:pt x="170" y="93"/>
                  <a:pt x="170" y="94"/>
                  <a:pt x="170" y="95"/>
                </a:cubicBezTo>
                <a:cubicBezTo>
                  <a:pt x="170" y="95"/>
                  <a:pt x="171" y="94"/>
                  <a:pt x="172" y="95"/>
                </a:cubicBezTo>
                <a:cubicBezTo>
                  <a:pt x="174" y="94"/>
                  <a:pt x="176" y="95"/>
                  <a:pt x="177" y="95"/>
                </a:cubicBezTo>
                <a:cubicBezTo>
                  <a:pt x="180" y="94"/>
                  <a:pt x="182" y="94"/>
                  <a:pt x="184" y="94"/>
                </a:cubicBezTo>
                <a:cubicBezTo>
                  <a:pt x="188" y="94"/>
                  <a:pt x="192" y="94"/>
                  <a:pt x="196" y="94"/>
                </a:cubicBezTo>
                <a:cubicBezTo>
                  <a:pt x="197" y="95"/>
                  <a:pt x="197" y="95"/>
                  <a:pt x="198" y="96"/>
                </a:cubicBezTo>
                <a:cubicBezTo>
                  <a:pt x="201" y="94"/>
                  <a:pt x="204" y="94"/>
                  <a:pt x="208" y="95"/>
                </a:cubicBezTo>
                <a:cubicBezTo>
                  <a:pt x="210" y="95"/>
                  <a:pt x="210" y="98"/>
                  <a:pt x="212" y="97"/>
                </a:cubicBezTo>
                <a:cubicBezTo>
                  <a:pt x="215" y="97"/>
                  <a:pt x="217" y="99"/>
                  <a:pt x="218" y="101"/>
                </a:cubicBezTo>
                <a:cubicBezTo>
                  <a:pt x="219" y="102"/>
                  <a:pt x="220" y="103"/>
                  <a:pt x="220" y="104"/>
                </a:cubicBezTo>
                <a:cubicBezTo>
                  <a:pt x="221" y="104"/>
                  <a:pt x="222" y="104"/>
                  <a:pt x="223" y="104"/>
                </a:cubicBezTo>
                <a:cubicBezTo>
                  <a:pt x="224" y="105"/>
                  <a:pt x="225" y="105"/>
                  <a:pt x="225" y="105"/>
                </a:cubicBezTo>
                <a:cubicBezTo>
                  <a:pt x="227" y="107"/>
                  <a:pt x="228" y="109"/>
                  <a:pt x="227" y="112"/>
                </a:cubicBezTo>
                <a:cubicBezTo>
                  <a:pt x="224" y="114"/>
                  <a:pt x="220" y="117"/>
                  <a:pt x="216" y="116"/>
                </a:cubicBezTo>
                <a:cubicBezTo>
                  <a:pt x="213" y="118"/>
                  <a:pt x="210" y="118"/>
                  <a:pt x="207" y="118"/>
                </a:cubicBezTo>
                <a:cubicBezTo>
                  <a:pt x="204" y="117"/>
                  <a:pt x="204" y="117"/>
                  <a:pt x="204" y="117"/>
                </a:cubicBezTo>
                <a:cubicBezTo>
                  <a:pt x="200" y="119"/>
                  <a:pt x="196" y="119"/>
                  <a:pt x="192" y="118"/>
                </a:cubicBezTo>
                <a:cubicBezTo>
                  <a:pt x="192" y="119"/>
                  <a:pt x="192" y="119"/>
                  <a:pt x="192" y="120"/>
                </a:cubicBezTo>
                <a:cubicBezTo>
                  <a:pt x="192" y="121"/>
                  <a:pt x="192" y="122"/>
                  <a:pt x="191" y="123"/>
                </a:cubicBezTo>
                <a:cubicBezTo>
                  <a:pt x="189" y="125"/>
                  <a:pt x="187" y="126"/>
                  <a:pt x="184" y="127"/>
                </a:cubicBezTo>
                <a:cubicBezTo>
                  <a:pt x="184" y="127"/>
                  <a:pt x="183" y="128"/>
                  <a:pt x="184" y="128"/>
                </a:cubicBezTo>
                <a:cubicBezTo>
                  <a:pt x="184" y="129"/>
                  <a:pt x="184" y="129"/>
                  <a:pt x="184" y="129"/>
                </a:cubicBezTo>
                <a:cubicBezTo>
                  <a:pt x="187" y="129"/>
                  <a:pt x="191" y="128"/>
                  <a:pt x="193" y="130"/>
                </a:cubicBezTo>
                <a:cubicBezTo>
                  <a:pt x="194" y="130"/>
                  <a:pt x="194" y="130"/>
                  <a:pt x="195" y="130"/>
                </a:cubicBezTo>
                <a:cubicBezTo>
                  <a:pt x="199" y="128"/>
                  <a:pt x="199" y="128"/>
                  <a:pt x="199" y="128"/>
                </a:cubicBezTo>
                <a:cubicBezTo>
                  <a:pt x="201" y="128"/>
                  <a:pt x="203" y="127"/>
                  <a:pt x="205" y="128"/>
                </a:cubicBezTo>
                <a:cubicBezTo>
                  <a:pt x="207" y="129"/>
                  <a:pt x="209" y="130"/>
                  <a:pt x="211" y="132"/>
                </a:cubicBezTo>
                <a:cubicBezTo>
                  <a:pt x="213" y="132"/>
                  <a:pt x="216" y="132"/>
                  <a:pt x="218" y="132"/>
                </a:cubicBezTo>
                <a:cubicBezTo>
                  <a:pt x="219" y="133"/>
                  <a:pt x="221" y="134"/>
                  <a:pt x="221" y="137"/>
                </a:cubicBezTo>
                <a:cubicBezTo>
                  <a:pt x="220" y="139"/>
                  <a:pt x="219" y="142"/>
                  <a:pt x="216" y="143"/>
                </a:cubicBezTo>
                <a:cubicBezTo>
                  <a:pt x="213" y="145"/>
                  <a:pt x="208" y="145"/>
                  <a:pt x="205" y="143"/>
                </a:cubicBezTo>
                <a:cubicBezTo>
                  <a:pt x="204" y="141"/>
                  <a:pt x="202" y="143"/>
                  <a:pt x="201" y="143"/>
                </a:cubicBezTo>
                <a:cubicBezTo>
                  <a:pt x="200" y="144"/>
                  <a:pt x="198" y="144"/>
                  <a:pt x="196" y="144"/>
                </a:cubicBezTo>
                <a:cubicBezTo>
                  <a:pt x="196" y="144"/>
                  <a:pt x="197" y="145"/>
                  <a:pt x="196" y="145"/>
                </a:cubicBezTo>
                <a:cubicBezTo>
                  <a:pt x="195" y="145"/>
                  <a:pt x="195" y="146"/>
                  <a:pt x="194" y="145"/>
                </a:cubicBezTo>
                <a:cubicBezTo>
                  <a:pt x="192" y="146"/>
                  <a:pt x="189" y="148"/>
                  <a:pt x="188" y="150"/>
                </a:cubicBezTo>
                <a:cubicBezTo>
                  <a:pt x="189" y="151"/>
                  <a:pt x="189" y="152"/>
                  <a:pt x="190" y="152"/>
                </a:cubicBezTo>
                <a:cubicBezTo>
                  <a:pt x="192" y="152"/>
                  <a:pt x="194" y="152"/>
                  <a:pt x="196" y="152"/>
                </a:cubicBezTo>
                <a:cubicBezTo>
                  <a:pt x="198" y="152"/>
                  <a:pt x="201" y="152"/>
                  <a:pt x="204" y="154"/>
                </a:cubicBezTo>
                <a:cubicBezTo>
                  <a:pt x="205" y="152"/>
                  <a:pt x="208" y="151"/>
                  <a:pt x="210" y="152"/>
                </a:cubicBezTo>
                <a:cubicBezTo>
                  <a:pt x="212" y="152"/>
                  <a:pt x="215" y="153"/>
                  <a:pt x="216" y="155"/>
                </a:cubicBezTo>
                <a:cubicBezTo>
                  <a:pt x="217" y="156"/>
                  <a:pt x="216" y="158"/>
                  <a:pt x="218" y="158"/>
                </a:cubicBezTo>
                <a:cubicBezTo>
                  <a:pt x="219" y="158"/>
                  <a:pt x="220" y="159"/>
                  <a:pt x="221" y="159"/>
                </a:cubicBezTo>
                <a:cubicBezTo>
                  <a:pt x="223" y="161"/>
                  <a:pt x="223" y="163"/>
                  <a:pt x="222" y="164"/>
                </a:cubicBezTo>
                <a:cubicBezTo>
                  <a:pt x="222" y="166"/>
                  <a:pt x="219" y="167"/>
                  <a:pt x="217" y="168"/>
                </a:cubicBezTo>
                <a:cubicBezTo>
                  <a:pt x="216" y="170"/>
                  <a:pt x="213" y="171"/>
                  <a:pt x="210" y="171"/>
                </a:cubicBezTo>
                <a:cubicBezTo>
                  <a:pt x="208" y="170"/>
                  <a:pt x="208" y="170"/>
                  <a:pt x="208" y="170"/>
                </a:cubicBezTo>
                <a:cubicBezTo>
                  <a:pt x="205" y="172"/>
                  <a:pt x="203" y="174"/>
                  <a:pt x="200" y="173"/>
                </a:cubicBezTo>
                <a:cubicBezTo>
                  <a:pt x="198" y="173"/>
                  <a:pt x="197" y="172"/>
                  <a:pt x="196" y="171"/>
                </a:cubicBezTo>
                <a:cubicBezTo>
                  <a:pt x="195" y="170"/>
                  <a:pt x="195" y="169"/>
                  <a:pt x="195" y="168"/>
                </a:cubicBezTo>
                <a:cubicBezTo>
                  <a:pt x="194" y="167"/>
                  <a:pt x="193" y="168"/>
                  <a:pt x="192" y="167"/>
                </a:cubicBezTo>
                <a:cubicBezTo>
                  <a:pt x="191" y="167"/>
                  <a:pt x="190" y="165"/>
                  <a:pt x="189" y="165"/>
                </a:cubicBezTo>
                <a:cubicBezTo>
                  <a:pt x="189" y="165"/>
                  <a:pt x="188" y="165"/>
                  <a:pt x="188" y="165"/>
                </a:cubicBezTo>
                <a:cubicBezTo>
                  <a:pt x="189" y="168"/>
                  <a:pt x="189" y="170"/>
                  <a:pt x="188" y="172"/>
                </a:cubicBezTo>
                <a:cubicBezTo>
                  <a:pt x="185" y="177"/>
                  <a:pt x="179" y="177"/>
                  <a:pt x="174" y="178"/>
                </a:cubicBezTo>
                <a:cubicBezTo>
                  <a:pt x="171" y="179"/>
                  <a:pt x="168" y="178"/>
                  <a:pt x="165" y="177"/>
                </a:cubicBezTo>
                <a:cubicBezTo>
                  <a:pt x="162" y="178"/>
                  <a:pt x="161" y="177"/>
                  <a:pt x="158" y="177"/>
                </a:cubicBezTo>
                <a:cubicBezTo>
                  <a:pt x="155" y="178"/>
                  <a:pt x="152" y="178"/>
                  <a:pt x="150" y="179"/>
                </a:cubicBezTo>
                <a:cubicBezTo>
                  <a:pt x="148" y="180"/>
                  <a:pt x="147" y="180"/>
                  <a:pt x="145" y="181"/>
                </a:cubicBezTo>
                <a:cubicBezTo>
                  <a:pt x="141" y="183"/>
                  <a:pt x="137" y="184"/>
                  <a:pt x="132" y="183"/>
                </a:cubicBezTo>
                <a:cubicBezTo>
                  <a:pt x="131" y="183"/>
                  <a:pt x="130" y="183"/>
                  <a:pt x="130" y="182"/>
                </a:cubicBezTo>
                <a:cubicBezTo>
                  <a:pt x="130" y="181"/>
                  <a:pt x="131" y="182"/>
                  <a:pt x="132" y="182"/>
                </a:cubicBezTo>
                <a:cubicBezTo>
                  <a:pt x="134" y="182"/>
                  <a:pt x="137" y="182"/>
                  <a:pt x="139" y="181"/>
                </a:cubicBezTo>
                <a:cubicBezTo>
                  <a:pt x="144" y="180"/>
                  <a:pt x="148" y="178"/>
                  <a:pt x="151" y="175"/>
                </a:cubicBezTo>
                <a:cubicBezTo>
                  <a:pt x="153" y="173"/>
                  <a:pt x="154" y="170"/>
                  <a:pt x="157" y="169"/>
                </a:cubicBezTo>
                <a:cubicBezTo>
                  <a:pt x="160" y="167"/>
                  <a:pt x="163" y="166"/>
                  <a:pt x="167" y="166"/>
                </a:cubicBezTo>
                <a:cubicBezTo>
                  <a:pt x="168" y="166"/>
                  <a:pt x="170" y="165"/>
                  <a:pt x="172" y="165"/>
                </a:cubicBezTo>
                <a:cubicBezTo>
                  <a:pt x="173" y="165"/>
                  <a:pt x="175" y="165"/>
                  <a:pt x="176" y="163"/>
                </a:cubicBezTo>
                <a:cubicBezTo>
                  <a:pt x="177" y="163"/>
                  <a:pt x="177" y="162"/>
                  <a:pt x="177" y="161"/>
                </a:cubicBezTo>
                <a:cubicBezTo>
                  <a:pt x="176" y="159"/>
                  <a:pt x="174" y="160"/>
                  <a:pt x="173" y="158"/>
                </a:cubicBezTo>
                <a:cubicBezTo>
                  <a:pt x="173" y="157"/>
                  <a:pt x="173" y="156"/>
                  <a:pt x="173" y="155"/>
                </a:cubicBezTo>
                <a:cubicBezTo>
                  <a:pt x="175" y="153"/>
                  <a:pt x="179" y="155"/>
                  <a:pt x="179" y="152"/>
                </a:cubicBezTo>
                <a:cubicBezTo>
                  <a:pt x="179" y="150"/>
                  <a:pt x="177" y="151"/>
                  <a:pt x="175" y="151"/>
                </a:cubicBezTo>
                <a:cubicBezTo>
                  <a:pt x="173" y="151"/>
                  <a:pt x="171" y="152"/>
                  <a:pt x="169" y="153"/>
                </a:cubicBezTo>
                <a:cubicBezTo>
                  <a:pt x="168" y="154"/>
                  <a:pt x="165" y="154"/>
                  <a:pt x="164" y="153"/>
                </a:cubicBezTo>
                <a:cubicBezTo>
                  <a:pt x="163" y="152"/>
                  <a:pt x="163" y="152"/>
                  <a:pt x="162" y="152"/>
                </a:cubicBezTo>
                <a:cubicBezTo>
                  <a:pt x="161" y="153"/>
                  <a:pt x="160" y="152"/>
                  <a:pt x="159" y="153"/>
                </a:cubicBezTo>
                <a:cubicBezTo>
                  <a:pt x="157" y="153"/>
                  <a:pt x="155" y="152"/>
                  <a:pt x="154" y="151"/>
                </a:cubicBezTo>
                <a:cubicBezTo>
                  <a:pt x="153" y="151"/>
                  <a:pt x="152" y="150"/>
                  <a:pt x="152" y="150"/>
                </a:cubicBezTo>
                <a:cubicBezTo>
                  <a:pt x="151" y="151"/>
                  <a:pt x="150" y="150"/>
                  <a:pt x="149" y="151"/>
                </a:cubicBezTo>
                <a:cubicBezTo>
                  <a:pt x="147" y="152"/>
                  <a:pt x="145" y="152"/>
                  <a:pt x="142" y="152"/>
                </a:cubicBezTo>
                <a:cubicBezTo>
                  <a:pt x="141" y="152"/>
                  <a:pt x="139" y="151"/>
                  <a:pt x="137" y="151"/>
                </a:cubicBezTo>
                <a:cubicBezTo>
                  <a:pt x="136" y="150"/>
                  <a:pt x="135" y="149"/>
                  <a:pt x="134" y="147"/>
                </a:cubicBezTo>
                <a:cubicBezTo>
                  <a:pt x="134" y="146"/>
                  <a:pt x="133" y="147"/>
                  <a:pt x="132" y="147"/>
                </a:cubicBezTo>
                <a:cubicBezTo>
                  <a:pt x="130" y="147"/>
                  <a:pt x="127" y="148"/>
                  <a:pt x="124" y="146"/>
                </a:cubicBezTo>
                <a:cubicBezTo>
                  <a:pt x="123" y="145"/>
                  <a:pt x="123" y="143"/>
                  <a:pt x="124" y="142"/>
                </a:cubicBezTo>
                <a:cubicBezTo>
                  <a:pt x="126" y="140"/>
                  <a:pt x="128" y="139"/>
                  <a:pt x="130" y="137"/>
                </a:cubicBezTo>
                <a:cubicBezTo>
                  <a:pt x="132" y="137"/>
                  <a:pt x="135" y="136"/>
                  <a:pt x="137" y="136"/>
                </a:cubicBezTo>
                <a:cubicBezTo>
                  <a:pt x="139" y="136"/>
                  <a:pt x="141" y="134"/>
                  <a:pt x="143" y="134"/>
                </a:cubicBezTo>
                <a:cubicBezTo>
                  <a:pt x="144" y="131"/>
                  <a:pt x="147" y="131"/>
                  <a:pt x="149" y="130"/>
                </a:cubicBezTo>
                <a:cubicBezTo>
                  <a:pt x="151" y="130"/>
                  <a:pt x="152" y="131"/>
                  <a:pt x="154" y="131"/>
                </a:cubicBezTo>
                <a:cubicBezTo>
                  <a:pt x="155" y="128"/>
                  <a:pt x="158" y="128"/>
                  <a:pt x="161" y="127"/>
                </a:cubicBezTo>
                <a:cubicBezTo>
                  <a:pt x="163" y="128"/>
                  <a:pt x="165" y="128"/>
                  <a:pt x="167" y="129"/>
                </a:cubicBezTo>
                <a:cubicBezTo>
                  <a:pt x="169" y="130"/>
                  <a:pt x="170" y="131"/>
                  <a:pt x="171" y="131"/>
                </a:cubicBezTo>
                <a:cubicBezTo>
                  <a:pt x="174" y="132"/>
                  <a:pt x="174" y="132"/>
                  <a:pt x="174" y="132"/>
                </a:cubicBezTo>
                <a:cubicBezTo>
                  <a:pt x="175" y="131"/>
                  <a:pt x="176" y="131"/>
                  <a:pt x="177" y="130"/>
                </a:cubicBezTo>
                <a:cubicBezTo>
                  <a:pt x="177" y="128"/>
                  <a:pt x="174" y="128"/>
                  <a:pt x="173" y="127"/>
                </a:cubicBezTo>
                <a:cubicBezTo>
                  <a:pt x="172" y="126"/>
                  <a:pt x="172" y="125"/>
                  <a:pt x="172" y="124"/>
                </a:cubicBezTo>
                <a:cubicBezTo>
                  <a:pt x="174" y="122"/>
                  <a:pt x="177" y="122"/>
                  <a:pt x="178" y="120"/>
                </a:cubicBezTo>
                <a:cubicBezTo>
                  <a:pt x="178" y="120"/>
                  <a:pt x="178" y="119"/>
                  <a:pt x="178" y="119"/>
                </a:cubicBezTo>
                <a:cubicBezTo>
                  <a:pt x="176" y="116"/>
                  <a:pt x="172" y="117"/>
                  <a:pt x="170" y="117"/>
                </a:cubicBezTo>
                <a:cubicBezTo>
                  <a:pt x="169" y="118"/>
                  <a:pt x="170" y="118"/>
                  <a:pt x="169" y="118"/>
                </a:cubicBezTo>
                <a:cubicBezTo>
                  <a:pt x="165" y="119"/>
                  <a:pt x="162" y="120"/>
                  <a:pt x="159" y="119"/>
                </a:cubicBezTo>
                <a:cubicBezTo>
                  <a:pt x="156" y="119"/>
                  <a:pt x="153" y="118"/>
                  <a:pt x="151" y="116"/>
                </a:cubicBezTo>
                <a:cubicBezTo>
                  <a:pt x="150" y="115"/>
                  <a:pt x="150" y="113"/>
                  <a:pt x="150" y="112"/>
                </a:cubicBezTo>
                <a:cubicBezTo>
                  <a:pt x="152" y="109"/>
                  <a:pt x="155" y="108"/>
                  <a:pt x="158" y="107"/>
                </a:cubicBezTo>
                <a:cubicBezTo>
                  <a:pt x="160" y="107"/>
                  <a:pt x="162" y="107"/>
                  <a:pt x="163" y="107"/>
                </a:cubicBezTo>
                <a:cubicBezTo>
                  <a:pt x="166" y="107"/>
                  <a:pt x="168" y="107"/>
                  <a:pt x="170" y="107"/>
                </a:cubicBezTo>
                <a:cubicBezTo>
                  <a:pt x="171" y="106"/>
                  <a:pt x="173" y="106"/>
                  <a:pt x="173" y="105"/>
                </a:cubicBezTo>
                <a:cubicBezTo>
                  <a:pt x="172" y="104"/>
                  <a:pt x="171" y="104"/>
                  <a:pt x="170" y="104"/>
                </a:cubicBezTo>
                <a:cubicBezTo>
                  <a:pt x="163" y="103"/>
                  <a:pt x="163" y="103"/>
                  <a:pt x="163" y="103"/>
                </a:cubicBezTo>
                <a:cubicBezTo>
                  <a:pt x="162" y="102"/>
                  <a:pt x="160" y="103"/>
                  <a:pt x="159" y="101"/>
                </a:cubicBezTo>
                <a:cubicBezTo>
                  <a:pt x="158" y="102"/>
                  <a:pt x="157" y="101"/>
                  <a:pt x="157" y="100"/>
                </a:cubicBezTo>
                <a:cubicBezTo>
                  <a:pt x="157" y="99"/>
                  <a:pt x="155" y="99"/>
                  <a:pt x="157" y="98"/>
                </a:cubicBezTo>
                <a:cubicBezTo>
                  <a:pt x="157" y="97"/>
                  <a:pt x="160" y="96"/>
                  <a:pt x="159" y="95"/>
                </a:cubicBezTo>
                <a:cubicBezTo>
                  <a:pt x="156" y="93"/>
                  <a:pt x="152" y="94"/>
                  <a:pt x="149" y="95"/>
                </a:cubicBezTo>
                <a:cubicBezTo>
                  <a:pt x="145" y="95"/>
                  <a:pt x="142" y="94"/>
                  <a:pt x="139" y="94"/>
                </a:cubicBezTo>
                <a:cubicBezTo>
                  <a:pt x="137" y="94"/>
                  <a:pt x="137" y="92"/>
                  <a:pt x="135" y="93"/>
                </a:cubicBezTo>
                <a:cubicBezTo>
                  <a:pt x="135" y="92"/>
                  <a:pt x="135" y="92"/>
                  <a:pt x="134" y="93"/>
                </a:cubicBezTo>
                <a:cubicBezTo>
                  <a:pt x="132" y="95"/>
                  <a:pt x="132" y="95"/>
                  <a:pt x="132" y="95"/>
                </a:cubicBezTo>
                <a:cubicBezTo>
                  <a:pt x="130" y="97"/>
                  <a:pt x="127" y="97"/>
                  <a:pt x="124" y="97"/>
                </a:cubicBezTo>
                <a:cubicBezTo>
                  <a:pt x="122" y="97"/>
                  <a:pt x="120" y="96"/>
                  <a:pt x="119" y="95"/>
                </a:cubicBezTo>
                <a:cubicBezTo>
                  <a:pt x="118" y="93"/>
                  <a:pt x="119" y="91"/>
                  <a:pt x="120" y="89"/>
                </a:cubicBezTo>
                <a:cubicBezTo>
                  <a:pt x="120" y="88"/>
                  <a:pt x="119" y="88"/>
                  <a:pt x="118" y="88"/>
                </a:cubicBezTo>
                <a:cubicBezTo>
                  <a:pt x="115" y="87"/>
                  <a:pt x="115" y="91"/>
                  <a:pt x="112" y="92"/>
                </a:cubicBezTo>
                <a:cubicBezTo>
                  <a:pt x="113" y="93"/>
                  <a:pt x="113" y="93"/>
                  <a:pt x="114" y="94"/>
                </a:cubicBezTo>
                <a:cubicBezTo>
                  <a:pt x="115" y="96"/>
                  <a:pt x="115" y="98"/>
                  <a:pt x="115" y="100"/>
                </a:cubicBezTo>
                <a:cubicBezTo>
                  <a:pt x="113" y="102"/>
                  <a:pt x="113" y="102"/>
                  <a:pt x="113" y="102"/>
                </a:cubicBezTo>
                <a:cubicBezTo>
                  <a:pt x="112" y="103"/>
                  <a:pt x="111" y="104"/>
                  <a:pt x="110" y="105"/>
                </a:cubicBezTo>
                <a:cubicBezTo>
                  <a:pt x="104" y="107"/>
                  <a:pt x="98" y="106"/>
                  <a:pt x="92" y="105"/>
                </a:cubicBezTo>
                <a:cubicBezTo>
                  <a:pt x="91" y="105"/>
                  <a:pt x="90" y="106"/>
                  <a:pt x="90" y="107"/>
                </a:cubicBezTo>
                <a:cubicBezTo>
                  <a:pt x="91" y="108"/>
                  <a:pt x="94" y="110"/>
                  <a:pt x="93" y="113"/>
                </a:cubicBezTo>
                <a:cubicBezTo>
                  <a:pt x="93" y="114"/>
                  <a:pt x="93" y="114"/>
                  <a:pt x="93" y="115"/>
                </a:cubicBezTo>
                <a:cubicBezTo>
                  <a:pt x="91" y="117"/>
                  <a:pt x="89" y="119"/>
                  <a:pt x="86" y="119"/>
                </a:cubicBezTo>
                <a:cubicBezTo>
                  <a:pt x="86" y="120"/>
                  <a:pt x="86" y="121"/>
                  <a:pt x="85" y="121"/>
                </a:cubicBezTo>
                <a:cubicBezTo>
                  <a:pt x="83" y="124"/>
                  <a:pt x="80" y="125"/>
                  <a:pt x="77" y="125"/>
                </a:cubicBezTo>
                <a:cubicBezTo>
                  <a:pt x="74" y="125"/>
                  <a:pt x="72" y="125"/>
                  <a:pt x="70" y="124"/>
                </a:cubicBezTo>
                <a:cubicBezTo>
                  <a:pt x="69" y="124"/>
                  <a:pt x="68" y="125"/>
                  <a:pt x="67" y="125"/>
                </a:cubicBezTo>
                <a:cubicBezTo>
                  <a:pt x="64" y="126"/>
                  <a:pt x="61" y="127"/>
                  <a:pt x="58" y="126"/>
                </a:cubicBezTo>
                <a:cubicBezTo>
                  <a:pt x="55" y="126"/>
                  <a:pt x="52" y="125"/>
                  <a:pt x="50" y="124"/>
                </a:cubicBezTo>
                <a:cubicBezTo>
                  <a:pt x="49" y="124"/>
                  <a:pt x="47" y="123"/>
                  <a:pt x="46" y="123"/>
                </a:cubicBezTo>
                <a:cubicBezTo>
                  <a:pt x="43" y="124"/>
                  <a:pt x="40" y="122"/>
                  <a:pt x="37" y="122"/>
                </a:cubicBezTo>
                <a:cubicBezTo>
                  <a:pt x="36" y="121"/>
                  <a:pt x="34" y="121"/>
                  <a:pt x="34" y="120"/>
                </a:cubicBezTo>
                <a:cubicBezTo>
                  <a:pt x="33" y="118"/>
                  <a:pt x="33" y="117"/>
                  <a:pt x="34" y="115"/>
                </a:cubicBezTo>
                <a:cubicBezTo>
                  <a:pt x="35" y="114"/>
                  <a:pt x="37" y="112"/>
                  <a:pt x="39" y="113"/>
                </a:cubicBezTo>
                <a:cubicBezTo>
                  <a:pt x="40" y="111"/>
                  <a:pt x="41" y="110"/>
                  <a:pt x="43" y="110"/>
                </a:cubicBezTo>
                <a:cubicBezTo>
                  <a:pt x="45" y="110"/>
                  <a:pt x="47" y="109"/>
                  <a:pt x="49" y="107"/>
                </a:cubicBezTo>
                <a:cubicBezTo>
                  <a:pt x="49" y="106"/>
                  <a:pt x="49" y="105"/>
                  <a:pt x="48" y="104"/>
                </a:cubicBezTo>
                <a:cubicBezTo>
                  <a:pt x="47" y="102"/>
                  <a:pt x="45" y="102"/>
                  <a:pt x="42" y="102"/>
                </a:cubicBezTo>
                <a:cubicBezTo>
                  <a:pt x="41" y="103"/>
                  <a:pt x="38" y="104"/>
                  <a:pt x="36" y="103"/>
                </a:cubicBezTo>
                <a:cubicBezTo>
                  <a:pt x="36" y="103"/>
                  <a:pt x="36" y="103"/>
                  <a:pt x="36" y="103"/>
                </a:cubicBezTo>
                <a:cubicBezTo>
                  <a:pt x="34" y="104"/>
                  <a:pt x="33" y="104"/>
                  <a:pt x="31" y="104"/>
                </a:cubicBezTo>
                <a:cubicBezTo>
                  <a:pt x="30" y="103"/>
                  <a:pt x="29" y="103"/>
                  <a:pt x="28" y="102"/>
                </a:cubicBezTo>
                <a:cubicBezTo>
                  <a:pt x="26" y="103"/>
                  <a:pt x="25" y="103"/>
                  <a:pt x="23" y="104"/>
                </a:cubicBezTo>
                <a:cubicBezTo>
                  <a:pt x="22" y="106"/>
                  <a:pt x="19" y="109"/>
                  <a:pt x="16" y="109"/>
                </a:cubicBezTo>
                <a:cubicBezTo>
                  <a:pt x="14" y="109"/>
                  <a:pt x="11" y="109"/>
                  <a:pt x="9" y="107"/>
                </a:cubicBezTo>
                <a:cubicBezTo>
                  <a:pt x="9" y="106"/>
                  <a:pt x="7" y="107"/>
                  <a:pt x="6" y="107"/>
                </a:cubicBezTo>
                <a:cubicBezTo>
                  <a:pt x="5" y="107"/>
                  <a:pt x="4" y="106"/>
                  <a:pt x="3" y="106"/>
                </a:cubicBezTo>
                <a:cubicBezTo>
                  <a:pt x="2" y="105"/>
                  <a:pt x="1" y="105"/>
                  <a:pt x="1" y="104"/>
                </a:cubicBezTo>
                <a:cubicBezTo>
                  <a:pt x="0" y="102"/>
                  <a:pt x="1" y="100"/>
                  <a:pt x="2" y="98"/>
                </a:cubicBezTo>
                <a:cubicBezTo>
                  <a:pt x="3" y="97"/>
                  <a:pt x="4" y="96"/>
                  <a:pt x="5" y="95"/>
                </a:cubicBezTo>
                <a:cubicBezTo>
                  <a:pt x="6" y="92"/>
                  <a:pt x="7" y="89"/>
                  <a:pt x="9" y="87"/>
                </a:cubicBezTo>
                <a:cubicBezTo>
                  <a:pt x="11" y="86"/>
                  <a:pt x="13" y="84"/>
                  <a:pt x="15" y="84"/>
                </a:cubicBezTo>
                <a:cubicBezTo>
                  <a:pt x="16" y="83"/>
                  <a:pt x="17" y="84"/>
                  <a:pt x="18" y="83"/>
                </a:cubicBezTo>
                <a:cubicBezTo>
                  <a:pt x="20" y="84"/>
                  <a:pt x="22" y="83"/>
                  <a:pt x="23" y="85"/>
                </a:cubicBezTo>
                <a:cubicBezTo>
                  <a:pt x="24" y="85"/>
                  <a:pt x="24" y="83"/>
                  <a:pt x="25" y="83"/>
                </a:cubicBezTo>
                <a:cubicBezTo>
                  <a:pt x="26" y="81"/>
                  <a:pt x="28" y="81"/>
                  <a:pt x="29" y="81"/>
                </a:cubicBezTo>
                <a:cubicBezTo>
                  <a:pt x="31" y="79"/>
                  <a:pt x="33" y="79"/>
                  <a:pt x="35" y="78"/>
                </a:cubicBezTo>
                <a:cubicBezTo>
                  <a:pt x="36" y="78"/>
                  <a:pt x="37" y="78"/>
                  <a:pt x="38" y="78"/>
                </a:cubicBezTo>
                <a:cubicBezTo>
                  <a:pt x="41" y="78"/>
                  <a:pt x="41" y="78"/>
                  <a:pt x="41" y="78"/>
                </a:cubicBezTo>
                <a:cubicBezTo>
                  <a:pt x="42" y="77"/>
                  <a:pt x="42" y="76"/>
                  <a:pt x="44" y="75"/>
                </a:cubicBezTo>
                <a:cubicBezTo>
                  <a:pt x="47" y="73"/>
                  <a:pt x="51" y="71"/>
                  <a:pt x="55" y="70"/>
                </a:cubicBezTo>
                <a:cubicBezTo>
                  <a:pt x="59" y="69"/>
                  <a:pt x="63" y="70"/>
                  <a:pt x="67" y="70"/>
                </a:cubicBezTo>
                <a:cubicBezTo>
                  <a:pt x="71" y="70"/>
                  <a:pt x="73" y="72"/>
                  <a:pt x="76" y="74"/>
                </a:cubicBezTo>
                <a:cubicBezTo>
                  <a:pt x="79" y="73"/>
                  <a:pt x="82" y="71"/>
                  <a:pt x="85" y="72"/>
                </a:cubicBezTo>
                <a:cubicBezTo>
                  <a:pt x="87" y="73"/>
                  <a:pt x="89" y="75"/>
                  <a:pt x="90" y="78"/>
                </a:cubicBezTo>
                <a:cubicBezTo>
                  <a:pt x="90" y="80"/>
                  <a:pt x="89" y="81"/>
                  <a:pt x="87" y="83"/>
                </a:cubicBezTo>
                <a:cubicBezTo>
                  <a:pt x="85" y="84"/>
                  <a:pt x="83" y="86"/>
                  <a:pt x="81" y="86"/>
                </a:cubicBezTo>
                <a:cubicBezTo>
                  <a:pt x="80" y="86"/>
                  <a:pt x="78" y="87"/>
                  <a:pt x="77" y="86"/>
                </a:cubicBezTo>
                <a:cubicBezTo>
                  <a:pt x="76" y="89"/>
                  <a:pt x="72" y="90"/>
                  <a:pt x="69" y="90"/>
                </a:cubicBezTo>
                <a:cubicBezTo>
                  <a:pt x="66" y="92"/>
                  <a:pt x="66" y="92"/>
                  <a:pt x="66" y="92"/>
                </a:cubicBezTo>
                <a:cubicBezTo>
                  <a:pt x="63" y="94"/>
                  <a:pt x="60" y="96"/>
                  <a:pt x="56" y="95"/>
                </a:cubicBezTo>
                <a:cubicBezTo>
                  <a:pt x="55" y="95"/>
                  <a:pt x="54" y="94"/>
                  <a:pt x="54" y="93"/>
                </a:cubicBezTo>
                <a:cubicBezTo>
                  <a:pt x="54" y="93"/>
                  <a:pt x="54" y="93"/>
                  <a:pt x="54" y="93"/>
                </a:cubicBezTo>
                <a:cubicBezTo>
                  <a:pt x="53" y="93"/>
                  <a:pt x="53" y="93"/>
                  <a:pt x="53" y="93"/>
                </a:cubicBezTo>
                <a:cubicBezTo>
                  <a:pt x="53" y="94"/>
                  <a:pt x="52" y="96"/>
                  <a:pt x="53" y="97"/>
                </a:cubicBezTo>
                <a:cubicBezTo>
                  <a:pt x="54" y="99"/>
                  <a:pt x="57" y="98"/>
                  <a:pt x="59" y="99"/>
                </a:cubicBezTo>
                <a:cubicBezTo>
                  <a:pt x="62" y="99"/>
                  <a:pt x="64" y="97"/>
                  <a:pt x="66" y="97"/>
                </a:cubicBezTo>
                <a:cubicBezTo>
                  <a:pt x="72" y="97"/>
                  <a:pt x="77" y="98"/>
                  <a:pt x="81" y="100"/>
                </a:cubicBezTo>
                <a:cubicBezTo>
                  <a:pt x="84" y="95"/>
                  <a:pt x="90" y="96"/>
                  <a:pt x="95" y="96"/>
                </a:cubicBezTo>
                <a:cubicBezTo>
                  <a:pt x="96" y="96"/>
                  <a:pt x="97" y="95"/>
                  <a:pt x="98" y="94"/>
                </a:cubicBezTo>
                <a:cubicBezTo>
                  <a:pt x="98" y="93"/>
                  <a:pt x="97" y="93"/>
                  <a:pt x="96" y="92"/>
                </a:cubicBezTo>
                <a:cubicBezTo>
                  <a:pt x="95" y="90"/>
                  <a:pt x="94" y="89"/>
                  <a:pt x="95" y="87"/>
                </a:cubicBezTo>
                <a:cubicBezTo>
                  <a:pt x="96" y="84"/>
                  <a:pt x="99" y="82"/>
                  <a:pt x="102" y="81"/>
                </a:cubicBezTo>
                <a:cubicBezTo>
                  <a:pt x="104" y="81"/>
                  <a:pt x="105" y="81"/>
                  <a:pt x="106" y="81"/>
                </a:cubicBezTo>
                <a:cubicBezTo>
                  <a:pt x="107" y="81"/>
                  <a:pt x="107" y="80"/>
                  <a:pt x="107" y="80"/>
                </a:cubicBezTo>
                <a:cubicBezTo>
                  <a:pt x="109" y="78"/>
                  <a:pt x="111" y="78"/>
                  <a:pt x="113" y="77"/>
                </a:cubicBezTo>
                <a:cubicBezTo>
                  <a:pt x="112" y="76"/>
                  <a:pt x="111" y="76"/>
                  <a:pt x="110" y="74"/>
                </a:cubicBezTo>
                <a:cubicBezTo>
                  <a:pt x="107" y="74"/>
                  <a:pt x="107" y="74"/>
                  <a:pt x="107" y="74"/>
                </a:cubicBezTo>
                <a:cubicBezTo>
                  <a:pt x="105" y="72"/>
                  <a:pt x="103" y="73"/>
                  <a:pt x="102" y="70"/>
                </a:cubicBezTo>
                <a:cubicBezTo>
                  <a:pt x="101" y="69"/>
                  <a:pt x="101" y="68"/>
                  <a:pt x="102" y="68"/>
                </a:cubicBezTo>
                <a:cubicBezTo>
                  <a:pt x="103" y="66"/>
                  <a:pt x="105" y="65"/>
                  <a:pt x="107" y="65"/>
                </a:cubicBezTo>
                <a:cubicBezTo>
                  <a:pt x="108" y="65"/>
                  <a:pt x="109" y="65"/>
                  <a:pt x="110" y="65"/>
                </a:cubicBezTo>
                <a:cubicBezTo>
                  <a:pt x="111" y="63"/>
                  <a:pt x="112" y="61"/>
                  <a:pt x="113" y="60"/>
                </a:cubicBezTo>
                <a:cubicBezTo>
                  <a:pt x="117" y="59"/>
                  <a:pt x="121" y="59"/>
                  <a:pt x="124" y="61"/>
                </a:cubicBezTo>
                <a:cubicBezTo>
                  <a:pt x="125" y="62"/>
                  <a:pt x="125" y="62"/>
                  <a:pt x="125" y="62"/>
                </a:cubicBezTo>
                <a:cubicBezTo>
                  <a:pt x="129" y="60"/>
                  <a:pt x="134" y="62"/>
                  <a:pt x="138" y="62"/>
                </a:cubicBezTo>
                <a:cubicBezTo>
                  <a:pt x="140" y="62"/>
                  <a:pt x="141" y="60"/>
                  <a:pt x="143" y="59"/>
                </a:cubicBezTo>
                <a:cubicBezTo>
                  <a:pt x="143" y="58"/>
                  <a:pt x="143" y="57"/>
                  <a:pt x="143" y="56"/>
                </a:cubicBezTo>
                <a:cubicBezTo>
                  <a:pt x="141" y="55"/>
                  <a:pt x="139" y="54"/>
                  <a:pt x="137" y="54"/>
                </a:cubicBezTo>
                <a:cubicBezTo>
                  <a:pt x="134" y="55"/>
                  <a:pt x="131" y="57"/>
                  <a:pt x="128" y="58"/>
                </a:cubicBezTo>
                <a:cubicBezTo>
                  <a:pt x="124" y="58"/>
                  <a:pt x="120" y="59"/>
                  <a:pt x="116" y="57"/>
                </a:cubicBezTo>
                <a:cubicBezTo>
                  <a:pt x="116" y="56"/>
                  <a:pt x="116" y="55"/>
                  <a:pt x="115" y="55"/>
                </a:cubicBezTo>
                <a:cubicBezTo>
                  <a:pt x="113" y="55"/>
                  <a:pt x="111" y="54"/>
                  <a:pt x="110" y="53"/>
                </a:cubicBezTo>
                <a:cubicBezTo>
                  <a:pt x="109" y="51"/>
                  <a:pt x="110" y="49"/>
                  <a:pt x="110" y="47"/>
                </a:cubicBezTo>
                <a:cubicBezTo>
                  <a:pt x="112" y="44"/>
                  <a:pt x="116" y="43"/>
                  <a:pt x="119" y="44"/>
                </a:cubicBezTo>
                <a:cubicBezTo>
                  <a:pt x="121" y="42"/>
                  <a:pt x="122" y="40"/>
                  <a:pt x="125" y="39"/>
                </a:cubicBezTo>
                <a:cubicBezTo>
                  <a:pt x="127" y="38"/>
                  <a:pt x="131" y="38"/>
                  <a:pt x="133" y="40"/>
                </a:cubicBezTo>
                <a:cubicBezTo>
                  <a:pt x="134" y="39"/>
                  <a:pt x="134" y="40"/>
                  <a:pt x="135" y="40"/>
                </a:cubicBezTo>
                <a:cubicBezTo>
                  <a:pt x="136" y="39"/>
                  <a:pt x="139" y="38"/>
                  <a:pt x="139" y="36"/>
                </a:cubicBezTo>
                <a:cubicBezTo>
                  <a:pt x="140" y="34"/>
                  <a:pt x="139" y="32"/>
                  <a:pt x="138" y="31"/>
                </a:cubicBezTo>
                <a:cubicBezTo>
                  <a:pt x="136" y="30"/>
                  <a:pt x="133" y="30"/>
                  <a:pt x="131" y="31"/>
                </a:cubicBezTo>
                <a:cubicBezTo>
                  <a:pt x="129" y="33"/>
                  <a:pt x="125" y="34"/>
                  <a:pt x="122" y="33"/>
                </a:cubicBezTo>
                <a:cubicBezTo>
                  <a:pt x="120" y="32"/>
                  <a:pt x="120" y="32"/>
                  <a:pt x="120" y="32"/>
                </a:cubicBezTo>
                <a:cubicBezTo>
                  <a:pt x="119" y="33"/>
                  <a:pt x="118" y="33"/>
                  <a:pt x="117" y="34"/>
                </a:cubicBezTo>
                <a:cubicBezTo>
                  <a:pt x="115" y="34"/>
                  <a:pt x="112" y="33"/>
                  <a:pt x="110" y="31"/>
                </a:cubicBezTo>
                <a:cubicBezTo>
                  <a:pt x="107" y="31"/>
                  <a:pt x="107" y="31"/>
                  <a:pt x="107" y="31"/>
                </a:cubicBezTo>
                <a:cubicBezTo>
                  <a:pt x="104" y="30"/>
                  <a:pt x="104" y="30"/>
                  <a:pt x="104" y="30"/>
                </a:cubicBezTo>
                <a:cubicBezTo>
                  <a:pt x="102" y="32"/>
                  <a:pt x="98" y="32"/>
                  <a:pt x="95" y="31"/>
                </a:cubicBezTo>
                <a:cubicBezTo>
                  <a:pt x="93" y="30"/>
                  <a:pt x="90" y="28"/>
                  <a:pt x="90" y="25"/>
                </a:cubicBezTo>
                <a:cubicBezTo>
                  <a:pt x="90" y="24"/>
                  <a:pt x="90" y="22"/>
                  <a:pt x="92" y="21"/>
                </a:cubicBezTo>
                <a:cubicBezTo>
                  <a:pt x="93" y="19"/>
                  <a:pt x="95" y="19"/>
                  <a:pt x="97" y="19"/>
                </a:cubicBezTo>
                <a:cubicBezTo>
                  <a:pt x="98" y="16"/>
                  <a:pt x="101" y="14"/>
                  <a:pt x="104" y="14"/>
                </a:cubicBezTo>
                <a:cubicBezTo>
                  <a:pt x="106" y="13"/>
                  <a:pt x="108" y="14"/>
                  <a:pt x="109" y="15"/>
                </a:cubicBezTo>
                <a:cubicBezTo>
                  <a:pt x="110" y="15"/>
                  <a:pt x="111" y="14"/>
                  <a:pt x="112" y="13"/>
                </a:cubicBezTo>
                <a:cubicBezTo>
                  <a:pt x="115" y="12"/>
                  <a:pt x="118" y="12"/>
                  <a:pt x="121" y="13"/>
                </a:cubicBezTo>
                <a:cubicBezTo>
                  <a:pt x="122" y="14"/>
                  <a:pt x="122" y="15"/>
                  <a:pt x="123" y="16"/>
                </a:cubicBezTo>
                <a:cubicBezTo>
                  <a:pt x="124" y="15"/>
                  <a:pt x="125" y="15"/>
                  <a:pt x="126" y="14"/>
                </a:cubicBezTo>
                <a:cubicBezTo>
                  <a:pt x="126" y="13"/>
                  <a:pt x="125" y="13"/>
                  <a:pt x="124" y="12"/>
                </a:cubicBezTo>
                <a:cubicBezTo>
                  <a:pt x="124" y="10"/>
                  <a:pt x="124" y="8"/>
                  <a:pt x="125" y="7"/>
                </a:cubicBezTo>
                <a:cubicBezTo>
                  <a:pt x="126" y="5"/>
                  <a:pt x="128" y="5"/>
                  <a:pt x="130" y="6"/>
                </a:cubicBezTo>
                <a:cubicBezTo>
                  <a:pt x="132" y="4"/>
                  <a:pt x="132" y="2"/>
                  <a:pt x="135" y="2"/>
                </a:cubicBezTo>
                <a:cubicBezTo>
                  <a:pt x="136" y="2"/>
                  <a:pt x="137" y="3"/>
                  <a:pt x="139" y="3"/>
                </a:cubicBezTo>
                <a:cubicBezTo>
                  <a:pt x="141" y="1"/>
                  <a:pt x="144" y="0"/>
                  <a:pt x="148" y="1"/>
                </a:cubicBezTo>
                <a:cubicBezTo>
                  <a:pt x="149" y="2"/>
                  <a:pt x="150" y="2"/>
                  <a:pt x="151" y="3"/>
                </a:cubicBezTo>
                <a:close/>
                <a:moveTo>
                  <a:pt x="150" y="5"/>
                </a:moveTo>
                <a:cubicBezTo>
                  <a:pt x="150" y="5"/>
                  <a:pt x="150" y="6"/>
                  <a:pt x="150" y="7"/>
                </a:cubicBezTo>
                <a:cubicBezTo>
                  <a:pt x="150" y="7"/>
                  <a:pt x="151" y="7"/>
                  <a:pt x="151" y="7"/>
                </a:cubicBezTo>
                <a:cubicBezTo>
                  <a:pt x="151" y="6"/>
                  <a:pt x="152" y="6"/>
                  <a:pt x="152" y="6"/>
                </a:cubicBezTo>
                <a:cubicBezTo>
                  <a:pt x="152" y="6"/>
                  <a:pt x="153" y="7"/>
                  <a:pt x="153" y="7"/>
                </a:cubicBezTo>
                <a:cubicBezTo>
                  <a:pt x="153" y="8"/>
                  <a:pt x="152" y="9"/>
                  <a:pt x="153" y="10"/>
                </a:cubicBezTo>
                <a:cubicBezTo>
                  <a:pt x="154" y="9"/>
                  <a:pt x="155" y="10"/>
                  <a:pt x="155" y="11"/>
                </a:cubicBezTo>
                <a:cubicBezTo>
                  <a:pt x="155" y="12"/>
                  <a:pt x="155" y="14"/>
                  <a:pt x="154" y="15"/>
                </a:cubicBezTo>
                <a:cubicBezTo>
                  <a:pt x="154" y="16"/>
                  <a:pt x="153" y="16"/>
                  <a:pt x="152" y="17"/>
                </a:cubicBezTo>
                <a:cubicBezTo>
                  <a:pt x="151" y="17"/>
                  <a:pt x="150" y="17"/>
                  <a:pt x="150" y="16"/>
                </a:cubicBezTo>
                <a:cubicBezTo>
                  <a:pt x="149" y="16"/>
                  <a:pt x="149" y="15"/>
                  <a:pt x="148" y="16"/>
                </a:cubicBezTo>
                <a:cubicBezTo>
                  <a:pt x="148" y="17"/>
                  <a:pt x="148" y="18"/>
                  <a:pt x="147" y="18"/>
                </a:cubicBezTo>
                <a:cubicBezTo>
                  <a:pt x="145" y="21"/>
                  <a:pt x="141" y="21"/>
                  <a:pt x="138" y="20"/>
                </a:cubicBezTo>
                <a:cubicBezTo>
                  <a:pt x="137" y="19"/>
                  <a:pt x="136" y="18"/>
                  <a:pt x="136" y="17"/>
                </a:cubicBezTo>
                <a:cubicBezTo>
                  <a:pt x="135" y="16"/>
                  <a:pt x="136" y="14"/>
                  <a:pt x="137" y="13"/>
                </a:cubicBezTo>
                <a:cubicBezTo>
                  <a:pt x="139" y="13"/>
                  <a:pt x="140" y="12"/>
                  <a:pt x="142" y="12"/>
                </a:cubicBezTo>
                <a:cubicBezTo>
                  <a:pt x="142" y="12"/>
                  <a:pt x="144" y="13"/>
                  <a:pt x="144" y="14"/>
                </a:cubicBezTo>
                <a:cubicBezTo>
                  <a:pt x="145" y="16"/>
                  <a:pt x="141" y="16"/>
                  <a:pt x="143" y="17"/>
                </a:cubicBezTo>
                <a:cubicBezTo>
                  <a:pt x="144" y="17"/>
                  <a:pt x="145" y="16"/>
                  <a:pt x="145" y="15"/>
                </a:cubicBezTo>
                <a:cubicBezTo>
                  <a:pt x="146" y="14"/>
                  <a:pt x="145" y="13"/>
                  <a:pt x="145" y="12"/>
                </a:cubicBezTo>
                <a:cubicBezTo>
                  <a:pt x="143" y="11"/>
                  <a:pt x="141" y="10"/>
                  <a:pt x="139" y="11"/>
                </a:cubicBezTo>
                <a:cubicBezTo>
                  <a:pt x="137" y="11"/>
                  <a:pt x="135" y="13"/>
                  <a:pt x="134" y="16"/>
                </a:cubicBezTo>
                <a:cubicBezTo>
                  <a:pt x="134" y="17"/>
                  <a:pt x="134" y="18"/>
                  <a:pt x="135" y="20"/>
                </a:cubicBezTo>
                <a:cubicBezTo>
                  <a:pt x="137" y="22"/>
                  <a:pt x="140" y="22"/>
                  <a:pt x="143" y="22"/>
                </a:cubicBezTo>
                <a:cubicBezTo>
                  <a:pt x="145" y="21"/>
                  <a:pt x="148" y="20"/>
                  <a:pt x="149" y="18"/>
                </a:cubicBezTo>
                <a:cubicBezTo>
                  <a:pt x="151" y="18"/>
                  <a:pt x="153" y="18"/>
                  <a:pt x="155" y="16"/>
                </a:cubicBezTo>
                <a:cubicBezTo>
                  <a:pt x="156" y="14"/>
                  <a:pt x="158" y="13"/>
                  <a:pt x="161" y="12"/>
                </a:cubicBezTo>
                <a:cubicBezTo>
                  <a:pt x="163" y="12"/>
                  <a:pt x="165" y="12"/>
                  <a:pt x="167" y="13"/>
                </a:cubicBezTo>
                <a:cubicBezTo>
                  <a:pt x="167" y="14"/>
                  <a:pt x="169" y="15"/>
                  <a:pt x="169" y="17"/>
                </a:cubicBezTo>
                <a:cubicBezTo>
                  <a:pt x="170" y="17"/>
                  <a:pt x="170" y="16"/>
                  <a:pt x="171" y="16"/>
                </a:cubicBezTo>
                <a:cubicBezTo>
                  <a:pt x="174" y="15"/>
                  <a:pt x="179" y="13"/>
                  <a:pt x="182" y="16"/>
                </a:cubicBezTo>
                <a:cubicBezTo>
                  <a:pt x="183" y="17"/>
                  <a:pt x="183" y="18"/>
                  <a:pt x="183" y="19"/>
                </a:cubicBezTo>
                <a:cubicBezTo>
                  <a:pt x="183" y="19"/>
                  <a:pt x="182" y="21"/>
                  <a:pt x="183" y="21"/>
                </a:cubicBezTo>
                <a:cubicBezTo>
                  <a:pt x="187" y="19"/>
                  <a:pt x="191" y="19"/>
                  <a:pt x="195" y="21"/>
                </a:cubicBezTo>
                <a:cubicBezTo>
                  <a:pt x="196" y="22"/>
                  <a:pt x="197" y="24"/>
                  <a:pt x="197" y="25"/>
                </a:cubicBezTo>
                <a:cubicBezTo>
                  <a:pt x="197" y="27"/>
                  <a:pt x="196" y="29"/>
                  <a:pt x="194" y="30"/>
                </a:cubicBezTo>
                <a:cubicBezTo>
                  <a:pt x="192" y="31"/>
                  <a:pt x="190" y="31"/>
                  <a:pt x="188" y="31"/>
                </a:cubicBezTo>
                <a:cubicBezTo>
                  <a:pt x="187" y="31"/>
                  <a:pt x="188" y="32"/>
                  <a:pt x="188" y="33"/>
                </a:cubicBezTo>
                <a:cubicBezTo>
                  <a:pt x="186" y="35"/>
                  <a:pt x="183" y="34"/>
                  <a:pt x="181" y="35"/>
                </a:cubicBezTo>
                <a:cubicBezTo>
                  <a:pt x="180" y="35"/>
                  <a:pt x="179" y="34"/>
                  <a:pt x="178" y="34"/>
                </a:cubicBezTo>
                <a:cubicBezTo>
                  <a:pt x="178" y="33"/>
                  <a:pt x="177" y="33"/>
                  <a:pt x="177" y="33"/>
                </a:cubicBezTo>
                <a:cubicBezTo>
                  <a:pt x="175" y="34"/>
                  <a:pt x="174" y="35"/>
                  <a:pt x="172" y="35"/>
                </a:cubicBezTo>
                <a:cubicBezTo>
                  <a:pt x="170" y="35"/>
                  <a:pt x="168" y="36"/>
                  <a:pt x="167" y="34"/>
                </a:cubicBezTo>
                <a:cubicBezTo>
                  <a:pt x="168" y="33"/>
                  <a:pt x="169" y="32"/>
                  <a:pt x="169" y="30"/>
                </a:cubicBezTo>
                <a:cubicBezTo>
                  <a:pt x="171" y="29"/>
                  <a:pt x="173" y="28"/>
                  <a:pt x="174" y="26"/>
                </a:cubicBezTo>
                <a:cubicBezTo>
                  <a:pt x="174" y="25"/>
                  <a:pt x="175" y="23"/>
                  <a:pt x="174" y="22"/>
                </a:cubicBezTo>
                <a:cubicBezTo>
                  <a:pt x="172" y="21"/>
                  <a:pt x="170" y="20"/>
                  <a:pt x="168" y="20"/>
                </a:cubicBezTo>
                <a:cubicBezTo>
                  <a:pt x="167" y="21"/>
                  <a:pt x="165" y="22"/>
                  <a:pt x="165" y="23"/>
                </a:cubicBezTo>
                <a:cubicBezTo>
                  <a:pt x="165" y="24"/>
                  <a:pt x="165" y="24"/>
                  <a:pt x="165" y="24"/>
                </a:cubicBezTo>
                <a:cubicBezTo>
                  <a:pt x="166" y="24"/>
                  <a:pt x="166" y="23"/>
                  <a:pt x="166" y="23"/>
                </a:cubicBezTo>
                <a:cubicBezTo>
                  <a:pt x="167" y="22"/>
                  <a:pt x="169" y="21"/>
                  <a:pt x="171" y="21"/>
                </a:cubicBezTo>
                <a:cubicBezTo>
                  <a:pt x="172" y="22"/>
                  <a:pt x="173" y="23"/>
                  <a:pt x="173" y="24"/>
                </a:cubicBezTo>
                <a:cubicBezTo>
                  <a:pt x="173" y="25"/>
                  <a:pt x="173" y="25"/>
                  <a:pt x="173" y="26"/>
                </a:cubicBezTo>
                <a:cubicBezTo>
                  <a:pt x="172" y="28"/>
                  <a:pt x="170" y="29"/>
                  <a:pt x="168" y="28"/>
                </a:cubicBezTo>
                <a:cubicBezTo>
                  <a:pt x="166" y="29"/>
                  <a:pt x="168" y="31"/>
                  <a:pt x="167" y="32"/>
                </a:cubicBezTo>
                <a:cubicBezTo>
                  <a:pt x="166" y="34"/>
                  <a:pt x="164" y="35"/>
                  <a:pt x="162" y="35"/>
                </a:cubicBezTo>
                <a:cubicBezTo>
                  <a:pt x="160" y="35"/>
                  <a:pt x="159" y="35"/>
                  <a:pt x="158" y="34"/>
                </a:cubicBezTo>
                <a:cubicBezTo>
                  <a:pt x="158" y="33"/>
                  <a:pt x="158" y="33"/>
                  <a:pt x="157" y="33"/>
                </a:cubicBezTo>
                <a:cubicBezTo>
                  <a:pt x="156" y="33"/>
                  <a:pt x="156" y="34"/>
                  <a:pt x="155" y="34"/>
                </a:cubicBezTo>
                <a:cubicBezTo>
                  <a:pt x="153" y="34"/>
                  <a:pt x="151" y="34"/>
                  <a:pt x="150" y="34"/>
                </a:cubicBezTo>
                <a:cubicBezTo>
                  <a:pt x="149" y="32"/>
                  <a:pt x="148" y="31"/>
                  <a:pt x="149" y="30"/>
                </a:cubicBezTo>
                <a:cubicBezTo>
                  <a:pt x="149" y="28"/>
                  <a:pt x="151" y="27"/>
                  <a:pt x="152" y="26"/>
                </a:cubicBezTo>
                <a:cubicBezTo>
                  <a:pt x="154" y="26"/>
                  <a:pt x="155" y="26"/>
                  <a:pt x="156" y="27"/>
                </a:cubicBezTo>
                <a:cubicBezTo>
                  <a:pt x="156" y="28"/>
                  <a:pt x="156" y="30"/>
                  <a:pt x="155" y="30"/>
                </a:cubicBezTo>
                <a:cubicBezTo>
                  <a:pt x="154" y="32"/>
                  <a:pt x="151" y="29"/>
                  <a:pt x="152" y="31"/>
                </a:cubicBezTo>
                <a:cubicBezTo>
                  <a:pt x="153" y="32"/>
                  <a:pt x="154" y="33"/>
                  <a:pt x="155" y="32"/>
                </a:cubicBezTo>
                <a:cubicBezTo>
                  <a:pt x="157" y="31"/>
                  <a:pt x="157" y="29"/>
                  <a:pt x="157" y="28"/>
                </a:cubicBezTo>
                <a:cubicBezTo>
                  <a:pt x="157" y="27"/>
                  <a:pt x="156" y="25"/>
                  <a:pt x="155" y="25"/>
                </a:cubicBezTo>
                <a:cubicBezTo>
                  <a:pt x="153" y="24"/>
                  <a:pt x="153" y="24"/>
                  <a:pt x="153" y="24"/>
                </a:cubicBezTo>
                <a:cubicBezTo>
                  <a:pt x="150" y="25"/>
                  <a:pt x="148" y="27"/>
                  <a:pt x="147" y="29"/>
                </a:cubicBezTo>
                <a:cubicBezTo>
                  <a:pt x="147" y="31"/>
                  <a:pt x="148" y="33"/>
                  <a:pt x="149" y="35"/>
                </a:cubicBezTo>
                <a:cubicBezTo>
                  <a:pt x="151" y="35"/>
                  <a:pt x="152" y="36"/>
                  <a:pt x="154" y="35"/>
                </a:cubicBezTo>
                <a:cubicBezTo>
                  <a:pt x="154" y="36"/>
                  <a:pt x="154" y="36"/>
                  <a:pt x="154" y="36"/>
                </a:cubicBezTo>
                <a:cubicBezTo>
                  <a:pt x="153" y="38"/>
                  <a:pt x="149" y="40"/>
                  <a:pt x="146" y="40"/>
                </a:cubicBezTo>
                <a:cubicBezTo>
                  <a:pt x="146" y="40"/>
                  <a:pt x="146" y="40"/>
                  <a:pt x="145" y="40"/>
                </a:cubicBezTo>
                <a:cubicBezTo>
                  <a:pt x="144" y="42"/>
                  <a:pt x="143" y="43"/>
                  <a:pt x="143" y="45"/>
                </a:cubicBezTo>
                <a:cubicBezTo>
                  <a:pt x="143" y="46"/>
                  <a:pt x="144" y="47"/>
                  <a:pt x="145" y="48"/>
                </a:cubicBezTo>
                <a:cubicBezTo>
                  <a:pt x="148" y="49"/>
                  <a:pt x="151" y="48"/>
                  <a:pt x="154" y="47"/>
                </a:cubicBezTo>
                <a:cubicBezTo>
                  <a:pt x="158" y="47"/>
                  <a:pt x="162" y="46"/>
                  <a:pt x="165" y="47"/>
                </a:cubicBezTo>
                <a:cubicBezTo>
                  <a:pt x="166" y="48"/>
                  <a:pt x="167" y="49"/>
                  <a:pt x="168" y="50"/>
                </a:cubicBezTo>
                <a:cubicBezTo>
                  <a:pt x="169" y="50"/>
                  <a:pt x="169" y="49"/>
                  <a:pt x="170" y="48"/>
                </a:cubicBezTo>
                <a:cubicBezTo>
                  <a:pt x="172" y="47"/>
                  <a:pt x="174" y="48"/>
                  <a:pt x="176" y="48"/>
                </a:cubicBezTo>
                <a:cubicBezTo>
                  <a:pt x="177" y="48"/>
                  <a:pt x="178" y="49"/>
                  <a:pt x="178" y="51"/>
                </a:cubicBezTo>
                <a:cubicBezTo>
                  <a:pt x="179" y="53"/>
                  <a:pt x="178" y="56"/>
                  <a:pt x="175" y="57"/>
                </a:cubicBezTo>
                <a:cubicBezTo>
                  <a:pt x="174" y="58"/>
                  <a:pt x="173" y="59"/>
                  <a:pt x="172" y="59"/>
                </a:cubicBezTo>
                <a:cubicBezTo>
                  <a:pt x="171" y="60"/>
                  <a:pt x="169" y="58"/>
                  <a:pt x="169" y="60"/>
                </a:cubicBezTo>
                <a:cubicBezTo>
                  <a:pt x="169" y="61"/>
                  <a:pt x="169" y="62"/>
                  <a:pt x="169" y="62"/>
                </a:cubicBezTo>
                <a:cubicBezTo>
                  <a:pt x="166" y="64"/>
                  <a:pt x="163" y="66"/>
                  <a:pt x="159" y="65"/>
                </a:cubicBezTo>
                <a:cubicBezTo>
                  <a:pt x="159" y="64"/>
                  <a:pt x="158" y="64"/>
                  <a:pt x="158" y="63"/>
                </a:cubicBezTo>
                <a:cubicBezTo>
                  <a:pt x="158" y="62"/>
                  <a:pt x="158" y="61"/>
                  <a:pt x="157" y="61"/>
                </a:cubicBezTo>
                <a:cubicBezTo>
                  <a:pt x="156" y="62"/>
                  <a:pt x="155" y="61"/>
                  <a:pt x="154" y="61"/>
                </a:cubicBezTo>
                <a:cubicBezTo>
                  <a:pt x="154" y="60"/>
                  <a:pt x="153" y="60"/>
                  <a:pt x="153" y="59"/>
                </a:cubicBezTo>
                <a:cubicBezTo>
                  <a:pt x="153" y="57"/>
                  <a:pt x="153" y="54"/>
                  <a:pt x="155" y="53"/>
                </a:cubicBezTo>
                <a:cubicBezTo>
                  <a:pt x="157" y="53"/>
                  <a:pt x="160" y="52"/>
                  <a:pt x="161" y="54"/>
                </a:cubicBezTo>
                <a:cubicBezTo>
                  <a:pt x="162" y="55"/>
                  <a:pt x="161" y="56"/>
                  <a:pt x="161" y="57"/>
                </a:cubicBezTo>
                <a:cubicBezTo>
                  <a:pt x="161" y="58"/>
                  <a:pt x="160" y="58"/>
                  <a:pt x="159" y="58"/>
                </a:cubicBezTo>
                <a:cubicBezTo>
                  <a:pt x="159" y="58"/>
                  <a:pt x="158" y="58"/>
                  <a:pt x="157" y="58"/>
                </a:cubicBezTo>
                <a:cubicBezTo>
                  <a:pt x="157" y="57"/>
                  <a:pt x="157" y="57"/>
                  <a:pt x="157" y="57"/>
                </a:cubicBezTo>
                <a:cubicBezTo>
                  <a:pt x="156" y="56"/>
                  <a:pt x="156" y="57"/>
                  <a:pt x="156" y="57"/>
                </a:cubicBezTo>
                <a:cubicBezTo>
                  <a:pt x="156" y="58"/>
                  <a:pt x="157" y="59"/>
                  <a:pt x="157" y="59"/>
                </a:cubicBezTo>
                <a:cubicBezTo>
                  <a:pt x="159" y="60"/>
                  <a:pt x="161" y="59"/>
                  <a:pt x="162" y="58"/>
                </a:cubicBezTo>
                <a:cubicBezTo>
                  <a:pt x="163" y="57"/>
                  <a:pt x="163" y="55"/>
                  <a:pt x="162" y="53"/>
                </a:cubicBezTo>
                <a:cubicBezTo>
                  <a:pt x="161" y="52"/>
                  <a:pt x="159" y="51"/>
                  <a:pt x="156" y="52"/>
                </a:cubicBezTo>
                <a:cubicBezTo>
                  <a:pt x="154" y="52"/>
                  <a:pt x="152" y="54"/>
                  <a:pt x="152" y="57"/>
                </a:cubicBezTo>
                <a:cubicBezTo>
                  <a:pt x="151" y="59"/>
                  <a:pt x="152" y="61"/>
                  <a:pt x="153" y="62"/>
                </a:cubicBezTo>
                <a:cubicBezTo>
                  <a:pt x="154" y="62"/>
                  <a:pt x="154" y="62"/>
                  <a:pt x="154" y="62"/>
                </a:cubicBezTo>
                <a:cubicBezTo>
                  <a:pt x="153" y="63"/>
                  <a:pt x="153" y="63"/>
                  <a:pt x="153" y="63"/>
                </a:cubicBezTo>
                <a:cubicBezTo>
                  <a:pt x="150" y="64"/>
                  <a:pt x="146" y="65"/>
                  <a:pt x="145" y="68"/>
                </a:cubicBezTo>
                <a:cubicBezTo>
                  <a:pt x="144" y="69"/>
                  <a:pt x="145" y="69"/>
                  <a:pt x="145" y="69"/>
                </a:cubicBezTo>
                <a:cubicBezTo>
                  <a:pt x="146" y="69"/>
                  <a:pt x="146" y="70"/>
                  <a:pt x="147" y="70"/>
                </a:cubicBezTo>
                <a:cubicBezTo>
                  <a:pt x="147" y="71"/>
                  <a:pt x="148" y="71"/>
                  <a:pt x="149" y="71"/>
                </a:cubicBezTo>
                <a:cubicBezTo>
                  <a:pt x="153" y="71"/>
                  <a:pt x="156" y="71"/>
                  <a:pt x="160" y="72"/>
                </a:cubicBezTo>
                <a:cubicBezTo>
                  <a:pt x="161" y="72"/>
                  <a:pt x="161" y="73"/>
                  <a:pt x="161" y="75"/>
                </a:cubicBezTo>
                <a:cubicBezTo>
                  <a:pt x="161" y="76"/>
                  <a:pt x="159" y="77"/>
                  <a:pt x="157" y="78"/>
                </a:cubicBezTo>
                <a:cubicBezTo>
                  <a:pt x="156" y="78"/>
                  <a:pt x="154" y="77"/>
                  <a:pt x="153" y="77"/>
                </a:cubicBezTo>
                <a:cubicBezTo>
                  <a:pt x="151" y="79"/>
                  <a:pt x="149" y="81"/>
                  <a:pt x="146" y="83"/>
                </a:cubicBezTo>
                <a:cubicBezTo>
                  <a:pt x="145" y="83"/>
                  <a:pt x="144" y="83"/>
                  <a:pt x="143" y="84"/>
                </a:cubicBezTo>
                <a:cubicBezTo>
                  <a:pt x="142" y="85"/>
                  <a:pt x="144" y="84"/>
                  <a:pt x="144" y="85"/>
                </a:cubicBezTo>
                <a:cubicBezTo>
                  <a:pt x="146" y="86"/>
                  <a:pt x="147" y="87"/>
                  <a:pt x="149" y="88"/>
                </a:cubicBezTo>
                <a:cubicBezTo>
                  <a:pt x="152" y="88"/>
                  <a:pt x="155" y="88"/>
                  <a:pt x="158" y="88"/>
                </a:cubicBezTo>
                <a:cubicBezTo>
                  <a:pt x="159" y="88"/>
                  <a:pt x="160" y="87"/>
                  <a:pt x="161" y="87"/>
                </a:cubicBezTo>
                <a:cubicBezTo>
                  <a:pt x="163" y="87"/>
                  <a:pt x="166" y="88"/>
                  <a:pt x="169" y="90"/>
                </a:cubicBezTo>
                <a:cubicBezTo>
                  <a:pt x="169" y="90"/>
                  <a:pt x="170" y="91"/>
                  <a:pt x="170" y="92"/>
                </a:cubicBezTo>
                <a:cubicBezTo>
                  <a:pt x="169" y="93"/>
                  <a:pt x="167" y="94"/>
                  <a:pt x="168" y="95"/>
                </a:cubicBezTo>
                <a:cubicBezTo>
                  <a:pt x="169" y="96"/>
                  <a:pt x="170" y="96"/>
                  <a:pt x="171" y="96"/>
                </a:cubicBezTo>
                <a:cubicBezTo>
                  <a:pt x="174" y="96"/>
                  <a:pt x="176" y="96"/>
                  <a:pt x="179" y="96"/>
                </a:cubicBezTo>
                <a:cubicBezTo>
                  <a:pt x="181" y="96"/>
                  <a:pt x="182" y="95"/>
                  <a:pt x="184" y="95"/>
                </a:cubicBezTo>
                <a:cubicBezTo>
                  <a:pt x="188" y="95"/>
                  <a:pt x="192" y="95"/>
                  <a:pt x="195" y="96"/>
                </a:cubicBezTo>
                <a:cubicBezTo>
                  <a:pt x="197" y="96"/>
                  <a:pt x="197" y="98"/>
                  <a:pt x="198" y="97"/>
                </a:cubicBezTo>
                <a:cubicBezTo>
                  <a:pt x="200" y="95"/>
                  <a:pt x="204" y="95"/>
                  <a:pt x="207" y="96"/>
                </a:cubicBezTo>
                <a:cubicBezTo>
                  <a:pt x="208" y="97"/>
                  <a:pt x="209" y="98"/>
                  <a:pt x="210" y="99"/>
                </a:cubicBezTo>
                <a:cubicBezTo>
                  <a:pt x="211" y="100"/>
                  <a:pt x="212" y="98"/>
                  <a:pt x="213" y="99"/>
                </a:cubicBezTo>
                <a:cubicBezTo>
                  <a:pt x="215" y="99"/>
                  <a:pt x="217" y="100"/>
                  <a:pt x="218" y="102"/>
                </a:cubicBezTo>
                <a:cubicBezTo>
                  <a:pt x="218" y="103"/>
                  <a:pt x="218" y="103"/>
                  <a:pt x="218" y="104"/>
                </a:cubicBezTo>
                <a:cubicBezTo>
                  <a:pt x="218" y="105"/>
                  <a:pt x="217" y="105"/>
                  <a:pt x="217" y="106"/>
                </a:cubicBezTo>
                <a:cubicBezTo>
                  <a:pt x="218" y="106"/>
                  <a:pt x="219" y="105"/>
                  <a:pt x="220" y="105"/>
                </a:cubicBezTo>
                <a:cubicBezTo>
                  <a:pt x="222" y="105"/>
                  <a:pt x="223" y="106"/>
                  <a:pt x="225" y="107"/>
                </a:cubicBezTo>
                <a:cubicBezTo>
                  <a:pt x="226" y="108"/>
                  <a:pt x="226" y="109"/>
                  <a:pt x="226" y="110"/>
                </a:cubicBezTo>
                <a:cubicBezTo>
                  <a:pt x="224" y="113"/>
                  <a:pt x="221" y="115"/>
                  <a:pt x="217" y="115"/>
                </a:cubicBezTo>
                <a:cubicBezTo>
                  <a:pt x="216" y="114"/>
                  <a:pt x="216" y="114"/>
                  <a:pt x="215" y="115"/>
                </a:cubicBezTo>
                <a:cubicBezTo>
                  <a:pt x="214" y="116"/>
                  <a:pt x="212" y="116"/>
                  <a:pt x="211" y="117"/>
                </a:cubicBezTo>
                <a:cubicBezTo>
                  <a:pt x="209" y="116"/>
                  <a:pt x="207" y="117"/>
                  <a:pt x="205" y="115"/>
                </a:cubicBezTo>
                <a:cubicBezTo>
                  <a:pt x="205" y="115"/>
                  <a:pt x="204" y="115"/>
                  <a:pt x="203" y="115"/>
                </a:cubicBezTo>
                <a:cubicBezTo>
                  <a:pt x="201" y="118"/>
                  <a:pt x="197" y="118"/>
                  <a:pt x="193" y="117"/>
                </a:cubicBezTo>
                <a:cubicBezTo>
                  <a:pt x="191" y="117"/>
                  <a:pt x="191" y="117"/>
                  <a:pt x="191" y="117"/>
                </a:cubicBezTo>
                <a:cubicBezTo>
                  <a:pt x="189" y="115"/>
                  <a:pt x="186" y="114"/>
                  <a:pt x="183" y="114"/>
                </a:cubicBezTo>
                <a:cubicBezTo>
                  <a:pt x="182" y="114"/>
                  <a:pt x="181" y="114"/>
                  <a:pt x="181" y="113"/>
                </a:cubicBezTo>
                <a:cubicBezTo>
                  <a:pt x="181" y="111"/>
                  <a:pt x="184" y="113"/>
                  <a:pt x="183" y="111"/>
                </a:cubicBezTo>
                <a:cubicBezTo>
                  <a:pt x="183" y="110"/>
                  <a:pt x="181" y="109"/>
                  <a:pt x="181" y="107"/>
                </a:cubicBezTo>
                <a:cubicBezTo>
                  <a:pt x="180" y="106"/>
                  <a:pt x="181" y="105"/>
                  <a:pt x="182" y="103"/>
                </a:cubicBezTo>
                <a:cubicBezTo>
                  <a:pt x="183" y="102"/>
                  <a:pt x="184" y="102"/>
                  <a:pt x="186" y="102"/>
                </a:cubicBezTo>
                <a:cubicBezTo>
                  <a:pt x="188" y="102"/>
                  <a:pt x="190" y="102"/>
                  <a:pt x="191" y="103"/>
                </a:cubicBezTo>
                <a:cubicBezTo>
                  <a:pt x="192" y="103"/>
                  <a:pt x="192" y="104"/>
                  <a:pt x="193" y="104"/>
                </a:cubicBezTo>
                <a:cubicBezTo>
                  <a:pt x="196" y="103"/>
                  <a:pt x="196" y="103"/>
                  <a:pt x="196" y="103"/>
                </a:cubicBezTo>
                <a:cubicBezTo>
                  <a:pt x="198" y="103"/>
                  <a:pt x="200" y="103"/>
                  <a:pt x="202" y="103"/>
                </a:cubicBezTo>
                <a:cubicBezTo>
                  <a:pt x="202" y="104"/>
                  <a:pt x="204" y="104"/>
                  <a:pt x="204" y="105"/>
                </a:cubicBezTo>
                <a:cubicBezTo>
                  <a:pt x="203" y="107"/>
                  <a:pt x="201" y="109"/>
                  <a:pt x="199" y="109"/>
                </a:cubicBezTo>
                <a:cubicBezTo>
                  <a:pt x="198" y="110"/>
                  <a:pt x="196" y="109"/>
                  <a:pt x="195" y="109"/>
                </a:cubicBezTo>
                <a:cubicBezTo>
                  <a:pt x="195" y="108"/>
                  <a:pt x="195" y="107"/>
                  <a:pt x="196" y="107"/>
                </a:cubicBezTo>
                <a:cubicBezTo>
                  <a:pt x="196" y="107"/>
                  <a:pt x="197" y="108"/>
                  <a:pt x="197" y="107"/>
                </a:cubicBezTo>
                <a:cubicBezTo>
                  <a:pt x="198" y="107"/>
                  <a:pt x="198" y="107"/>
                  <a:pt x="197" y="107"/>
                </a:cubicBezTo>
                <a:cubicBezTo>
                  <a:pt x="197" y="106"/>
                  <a:pt x="195" y="106"/>
                  <a:pt x="194" y="107"/>
                </a:cubicBezTo>
                <a:cubicBezTo>
                  <a:pt x="194" y="107"/>
                  <a:pt x="193" y="108"/>
                  <a:pt x="193" y="108"/>
                </a:cubicBezTo>
                <a:cubicBezTo>
                  <a:pt x="194" y="111"/>
                  <a:pt x="196" y="110"/>
                  <a:pt x="198" y="111"/>
                </a:cubicBezTo>
                <a:cubicBezTo>
                  <a:pt x="201" y="110"/>
                  <a:pt x="204" y="109"/>
                  <a:pt x="205" y="106"/>
                </a:cubicBezTo>
                <a:cubicBezTo>
                  <a:pt x="205" y="105"/>
                  <a:pt x="205" y="105"/>
                  <a:pt x="205" y="104"/>
                </a:cubicBezTo>
                <a:cubicBezTo>
                  <a:pt x="203" y="102"/>
                  <a:pt x="201" y="102"/>
                  <a:pt x="199" y="101"/>
                </a:cubicBezTo>
                <a:cubicBezTo>
                  <a:pt x="197" y="101"/>
                  <a:pt x="195" y="102"/>
                  <a:pt x="193" y="102"/>
                </a:cubicBezTo>
                <a:cubicBezTo>
                  <a:pt x="192" y="100"/>
                  <a:pt x="189" y="101"/>
                  <a:pt x="188" y="101"/>
                </a:cubicBezTo>
                <a:cubicBezTo>
                  <a:pt x="185" y="101"/>
                  <a:pt x="181" y="100"/>
                  <a:pt x="180" y="104"/>
                </a:cubicBezTo>
                <a:cubicBezTo>
                  <a:pt x="179" y="106"/>
                  <a:pt x="180" y="109"/>
                  <a:pt x="181" y="111"/>
                </a:cubicBezTo>
                <a:cubicBezTo>
                  <a:pt x="180" y="112"/>
                  <a:pt x="178" y="112"/>
                  <a:pt x="179" y="114"/>
                </a:cubicBezTo>
                <a:cubicBezTo>
                  <a:pt x="180" y="115"/>
                  <a:pt x="182" y="115"/>
                  <a:pt x="183" y="115"/>
                </a:cubicBezTo>
                <a:cubicBezTo>
                  <a:pt x="186" y="115"/>
                  <a:pt x="189" y="116"/>
                  <a:pt x="191" y="118"/>
                </a:cubicBezTo>
                <a:cubicBezTo>
                  <a:pt x="191" y="119"/>
                  <a:pt x="191" y="121"/>
                  <a:pt x="191" y="122"/>
                </a:cubicBezTo>
                <a:cubicBezTo>
                  <a:pt x="189" y="125"/>
                  <a:pt x="186" y="125"/>
                  <a:pt x="183" y="126"/>
                </a:cubicBezTo>
                <a:cubicBezTo>
                  <a:pt x="181" y="127"/>
                  <a:pt x="183" y="130"/>
                  <a:pt x="180" y="129"/>
                </a:cubicBezTo>
                <a:cubicBezTo>
                  <a:pt x="180" y="130"/>
                  <a:pt x="179" y="130"/>
                  <a:pt x="178" y="130"/>
                </a:cubicBezTo>
                <a:cubicBezTo>
                  <a:pt x="179" y="127"/>
                  <a:pt x="175" y="127"/>
                  <a:pt x="174" y="126"/>
                </a:cubicBezTo>
                <a:cubicBezTo>
                  <a:pt x="173" y="125"/>
                  <a:pt x="174" y="124"/>
                  <a:pt x="175" y="124"/>
                </a:cubicBezTo>
                <a:cubicBezTo>
                  <a:pt x="177" y="123"/>
                  <a:pt x="177" y="122"/>
                  <a:pt x="179" y="121"/>
                </a:cubicBezTo>
                <a:cubicBezTo>
                  <a:pt x="179" y="120"/>
                  <a:pt x="180" y="119"/>
                  <a:pt x="180" y="119"/>
                </a:cubicBezTo>
                <a:cubicBezTo>
                  <a:pt x="179" y="117"/>
                  <a:pt x="177" y="116"/>
                  <a:pt x="175" y="116"/>
                </a:cubicBezTo>
                <a:cubicBezTo>
                  <a:pt x="171" y="115"/>
                  <a:pt x="167" y="117"/>
                  <a:pt x="162" y="116"/>
                </a:cubicBezTo>
                <a:cubicBezTo>
                  <a:pt x="161" y="115"/>
                  <a:pt x="161" y="115"/>
                  <a:pt x="161" y="115"/>
                </a:cubicBezTo>
                <a:cubicBezTo>
                  <a:pt x="160" y="114"/>
                  <a:pt x="157" y="114"/>
                  <a:pt x="158" y="112"/>
                </a:cubicBezTo>
                <a:cubicBezTo>
                  <a:pt x="159" y="109"/>
                  <a:pt x="162" y="109"/>
                  <a:pt x="164" y="108"/>
                </a:cubicBezTo>
                <a:cubicBezTo>
                  <a:pt x="165" y="109"/>
                  <a:pt x="167" y="109"/>
                  <a:pt x="167" y="108"/>
                </a:cubicBezTo>
                <a:cubicBezTo>
                  <a:pt x="170" y="108"/>
                  <a:pt x="173" y="108"/>
                  <a:pt x="174" y="105"/>
                </a:cubicBezTo>
                <a:cubicBezTo>
                  <a:pt x="174" y="105"/>
                  <a:pt x="174" y="105"/>
                  <a:pt x="174" y="104"/>
                </a:cubicBezTo>
                <a:cubicBezTo>
                  <a:pt x="172" y="102"/>
                  <a:pt x="170" y="103"/>
                  <a:pt x="168" y="102"/>
                </a:cubicBezTo>
                <a:cubicBezTo>
                  <a:pt x="163" y="102"/>
                  <a:pt x="163" y="102"/>
                  <a:pt x="163" y="102"/>
                </a:cubicBezTo>
                <a:cubicBezTo>
                  <a:pt x="162" y="101"/>
                  <a:pt x="160" y="101"/>
                  <a:pt x="159" y="100"/>
                </a:cubicBezTo>
                <a:cubicBezTo>
                  <a:pt x="159" y="99"/>
                  <a:pt x="159" y="99"/>
                  <a:pt x="158" y="98"/>
                </a:cubicBezTo>
                <a:cubicBezTo>
                  <a:pt x="159" y="97"/>
                  <a:pt x="161" y="96"/>
                  <a:pt x="160" y="94"/>
                </a:cubicBezTo>
                <a:cubicBezTo>
                  <a:pt x="159" y="92"/>
                  <a:pt x="156" y="92"/>
                  <a:pt x="154" y="93"/>
                </a:cubicBezTo>
                <a:cubicBezTo>
                  <a:pt x="152" y="93"/>
                  <a:pt x="150" y="93"/>
                  <a:pt x="148" y="94"/>
                </a:cubicBezTo>
                <a:cubicBezTo>
                  <a:pt x="147" y="94"/>
                  <a:pt x="146" y="94"/>
                  <a:pt x="145" y="94"/>
                </a:cubicBezTo>
                <a:cubicBezTo>
                  <a:pt x="142" y="93"/>
                  <a:pt x="139" y="94"/>
                  <a:pt x="137" y="92"/>
                </a:cubicBezTo>
                <a:cubicBezTo>
                  <a:pt x="136" y="91"/>
                  <a:pt x="135" y="91"/>
                  <a:pt x="135" y="90"/>
                </a:cubicBezTo>
                <a:cubicBezTo>
                  <a:pt x="134" y="90"/>
                  <a:pt x="134" y="92"/>
                  <a:pt x="133" y="93"/>
                </a:cubicBezTo>
                <a:cubicBezTo>
                  <a:pt x="131" y="95"/>
                  <a:pt x="127" y="96"/>
                  <a:pt x="123" y="96"/>
                </a:cubicBezTo>
                <a:cubicBezTo>
                  <a:pt x="122" y="95"/>
                  <a:pt x="120" y="95"/>
                  <a:pt x="120" y="94"/>
                </a:cubicBezTo>
                <a:cubicBezTo>
                  <a:pt x="119" y="92"/>
                  <a:pt x="120" y="90"/>
                  <a:pt x="121" y="89"/>
                </a:cubicBezTo>
                <a:cubicBezTo>
                  <a:pt x="121" y="87"/>
                  <a:pt x="120" y="87"/>
                  <a:pt x="119" y="86"/>
                </a:cubicBezTo>
                <a:cubicBezTo>
                  <a:pt x="117" y="86"/>
                  <a:pt x="116" y="86"/>
                  <a:pt x="115" y="88"/>
                </a:cubicBezTo>
                <a:cubicBezTo>
                  <a:pt x="113" y="89"/>
                  <a:pt x="113" y="90"/>
                  <a:pt x="111" y="91"/>
                </a:cubicBezTo>
                <a:cubicBezTo>
                  <a:pt x="110" y="91"/>
                  <a:pt x="109" y="89"/>
                  <a:pt x="107" y="90"/>
                </a:cubicBezTo>
                <a:cubicBezTo>
                  <a:pt x="106" y="90"/>
                  <a:pt x="105" y="91"/>
                  <a:pt x="104" y="92"/>
                </a:cubicBezTo>
                <a:cubicBezTo>
                  <a:pt x="103" y="93"/>
                  <a:pt x="103" y="95"/>
                  <a:pt x="104" y="96"/>
                </a:cubicBezTo>
                <a:cubicBezTo>
                  <a:pt x="106" y="97"/>
                  <a:pt x="107" y="98"/>
                  <a:pt x="109" y="97"/>
                </a:cubicBezTo>
                <a:cubicBezTo>
                  <a:pt x="109" y="96"/>
                  <a:pt x="107" y="96"/>
                  <a:pt x="106" y="96"/>
                </a:cubicBezTo>
                <a:cubicBezTo>
                  <a:pt x="105" y="95"/>
                  <a:pt x="105" y="94"/>
                  <a:pt x="105" y="93"/>
                </a:cubicBezTo>
                <a:cubicBezTo>
                  <a:pt x="105" y="92"/>
                  <a:pt x="106" y="92"/>
                  <a:pt x="107" y="91"/>
                </a:cubicBezTo>
                <a:cubicBezTo>
                  <a:pt x="108" y="91"/>
                  <a:pt x="109" y="92"/>
                  <a:pt x="110" y="92"/>
                </a:cubicBezTo>
                <a:cubicBezTo>
                  <a:pt x="111" y="93"/>
                  <a:pt x="113" y="94"/>
                  <a:pt x="113" y="95"/>
                </a:cubicBezTo>
                <a:cubicBezTo>
                  <a:pt x="114" y="98"/>
                  <a:pt x="114" y="100"/>
                  <a:pt x="112" y="102"/>
                </a:cubicBezTo>
                <a:cubicBezTo>
                  <a:pt x="110" y="104"/>
                  <a:pt x="108" y="105"/>
                  <a:pt x="106" y="105"/>
                </a:cubicBezTo>
                <a:cubicBezTo>
                  <a:pt x="102" y="106"/>
                  <a:pt x="98" y="104"/>
                  <a:pt x="94" y="104"/>
                </a:cubicBezTo>
                <a:cubicBezTo>
                  <a:pt x="93" y="104"/>
                  <a:pt x="92" y="102"/>
                  <a:pt x="91" y="103"/>
                </a:cubicBezTo>
                <a:cubicBezTo>
                  <a:pt x="90" y="104"/>
                  <a:pt x="89" y="105"/>
                  <a:pt x="88" y="106"/>
                </a:cubicBezTo>
                <a:cubicBezTo>
                  <a:pt x="87" y="107"/>
                  <a:pt x="84" y="105"/>
                  <a:pt x="85" y="107"/>
                </a:cubicBezTo>
                <a:cubicBezTo>
                  <a:pt x="86" y="108"/>
                  <a:pt x="87" y="108"/>
                  <a:pt x="88" y="108"/>
                </a:cubicBezTo>
                <a:cubicBezTo>
                  <a:pt x="89" y="109"/>
                  <a:pt x="92" y="109"/>
                  <a:pt x="92" y="111"/>
                </a:cubicBezTo>
                <a:cubicBezTo>
                  <a:pt x="93" y="113"/>
                  <a:pt x="91" y="114"/>
                  <a:pt x="91" y="116"/>
                </a:cubicBezTo>
                <a:cubicBezTo>
                  <a:pt x="89" y="117"/>
                  <a:pt x="88" y="118"/>
                  <a:pt x="85" y="118"/>
                </a:cubicBezTo>
                <a:cubicBezTo>
                  <a:pt x="85" y="119"/>
                  <a:pt x="85" y="119"/>
                  <a:pt x="85" y="120"/>
                </a:cubicBezTo>
                <a:cubicBezTo>
                  <a:pt x="84" y="122"/>
                  <a:pt x="82" y="123"/>
                  <a:pt x="79" y="124"/>
                </a:cubicBezTo>
                <a:cubicBezTo>
                  <a:pt x="76" y="125"/>
                  <a:pt x="73" y="124"/>
                  <a:pt x="70" y="122"/>
                </a:cubicBezTo>
                <a:cubicBezTo>
                  <a:pt x="68" y="123"/>
                  <a:pt x="66" y="125"/>
                  <a:pt x="64" y="125"/>
                </a:cubicBezTo>
                <a:cubicBezTo>
                  <a:pt x="58" y="127"/>
                  <a:pt x="52" y="124"/>
                  <a:pt x="47" y="121"/>
                </a:cubicBezTo>
                <a:cubicBezTo>
                  <a:pt x="45" y="122"/>
                  <a:pt x="44" y="122"/>
                  <a:pt x="42" y="122"/>
                </a:cubicBezTo>
                <a:cubicBezTo>
                  <a:pt x="40" y="121"/>
                  <a:pt x="37" y="121"/>
                  <a:pt x="35" y="119"/>
                </a:cubicBezTo>
                <a:cubicBezTo>
                  <a:pt x="34" y="119"/>
                  <a:pt x="34" y="118"/>
                  <a:pt x="34" y="117"/>
                </a:cubicBezTo>
                <a:cubicBezTo>
                  <a:pt x="35" y="115"/>
                  <a:pt x="37" y="114"/>
                  <a:pt x="39" y="114"/>
                </a:cubicBezTo>
                <a:cubicBezTo>
                  <a:pt x="39" y="115"/>
                  <a:pt x="41" y="115"/>
                  <a:pt x="41" y="116"/>
                </a:cubicBezTo>
                <a:cubicBezTo>
                  <a:pt x="42" y="116"/>
                  <a:pt x="42" y="116"/>
                  <a:pt x="43" y="117"/>
                </a:cubicBezTo>
                <a:cubicBezTo>
                  <a:pt x="45" y="117"/>
                  <a:pt x="47" y="117"/>
                  <a:pt x="49" y="116"/>
                </a:cubicBezTo>
                <a:cubicBezTo>
                  <a:pt x="50" y="117"/>
                  <a:pt x="50" y="118"/>
                  <a:pt x="51" y="118"/>
                </a:cubicBezTo>
                <a:cubicBezTo>
                  <a:pt x="53" y="119"/>
                  <a:pt x="55" y="120"/>
                  <a:pt x="58" y="121"/>
                </a:cubicBezTo>
                <a:cubicBezTo>
                  <a:pt x="60" y="120"/>
                  <a:pt x="62" y="119"/>
                  <a:pt x="63" y="117"/>
                </a:cubicBezTo>
                <a:cubicBezTo>
                  <a:pt x="64" y="117"/>
                  <a:pt x="64" y="118"/>
                  <a:pt x="65" y="118"/>
                </a:cubicBezTo>
                <a:cubicBezTo>
                  <a:pt x="69" y="118"/>
                  <a:pt x="73" y="119"/>
                  <a:pt x="76" y="117"/>
                </a:cubicBezTo>
                <a:cubicBezTo>
                  <a:pt x="77" y="116"/>
                  <a:pt x="78" y="115"/>
                  <a:pt x="79" y="113"/>
                </a:cubicBezTo>
                <a:cubicBezTo>
                  <a:pt x="78" y="112"/>
                  <a:pt x="76" y="110"/>
                  <a:pt x="75" y="109"/>
                </a:cubicBezTo>
                <a:cubicBezTo>
                  <a:pt x="75" y="107"/>
                  <a:pt x="73" y="106"/>
                  <a:pt x="72" y="105"/>
                </a:cubicBezTo>
                <a:cubicBezTo>
                  <a:pt x="69" y="103"/>
                  <a:pt x="65" y="102"/>
                  <a:pt x="62" y="104"/>
                </a:cubicBezTo>
                <a:cubicBezTo>
                  <a:pt x="61" y="105"/>
                  <a:pt x="60" y="107"/>
                  <a:pt x="61" y="108"/>
                </a:cubicBezTo>
                <a:cubicBezTo>
                  <a:pt x="61" y="109"/>
                  <a:pt x="61" y="110"/>
                  <a:pt x="62" y="111"/>
                </a:cubicBezTo>
                <a:cubicBezTo>
                  <a:pt x="64" y="112"/>
                  <a:pt x="66" y="112"/>
                  <a:pt x="68" y="111"/>
                </a:cubicBezTo>
                <a:cubicBezTo>
                  <a:pt x="69" y="111"/>
                  <a:pt x="69" y="109"/>
                  <a:pt x="69" y="108"/>
                </a:cubicBezTo>
                <a:cubicBezTo>
                  <a:pt x="68" y="108"/>
                  <a:pt x="68" y="107"/>
                  <a:pt x="67" y="107"/>
                </a:cubicBezTo>
                <a:cubicBezTo>
                  <a:pt x="67" y="107"/>
                  <a:pt x="66" y="107"/>
                  <a:pt x="66" y="108"/>
                </a:cubicBezTo>
                <a:cubicBezTo>
                  <a:pt x="66" y="109"/>
                  <a:pt x="68" y="108"/>
                  <a:pt x="68" y="109"/>
                </a:cubicBezTo>
                <a:cubicBezTo>
                  <a:pt x="68" y="110"/>
                  <a:pt x="67" y="111"/>
                  <a:pt x="66" y="111"/>
                </a:cubicBezTo>
                <a:cubicBezTo>
                  <a:pt x="65" y="111"/>
                  <a:pt x="63" y="110"/>
                  <a:pt x="62" y="110"/>
                </a:cubicBezTo>
                <a:cubicBezTo>
                  <a:pt x="62" y="108"/>
                  <a:pt x="61" y="108"/>
                  <a:pt x="62" y="106"/>
                </a:cubicBezTo>
                <a:cubicBezTo>
                  <a:pt x="63" y="105"/>
                  <a:pt x="65" y="104"/>
                  <a:pt x="67" y="104"/>
                </a:cubicBezTo>
                <a:cubicBezTo>
                  <a:pt x="68" y="105"/>
                  <a:pt x="69" y="104"/>
                  <a:pt x="70" y="105"/>
                </a:cubicBezTo>
                <a:cubicBezTo>
                  <a:pt x="72" y="106"/>
                  <a:pt x="73" y="107"/>
                  <a:pt x="73" y="109"/>
                </a:cubicBezTo>
                <a:cubicBezTo>
                  <a:pt x="73" y="109"/>
                  <a:pt x="73" y="110"/>
                  <a:pt x="73" y="110"/>
                </a:cubicBezTo>
                <a:cubicBezTo>
                  <a:pt x="73" y="111"/>
                  <a:pt x="74" y="111"/>
                  <a:pt x="75" y="111"/>
                </a:cubicBezTo>
                <a:cubicBezTo>
                  <a:pt x="76" y="112"/>
                  <a:pt x="77" y="112"/>
                  <a:pt x="77" y="113"/>
                </a:cubicBezTo>
                <a:cubicBezTo>
                  <a:pt x="76" y="115"/>
                  <a:pt x="74" y="117"/>
                  <a:pt x="72" y="117"/>
                </a:cubicBezTo>
                <a:cubicBezTo>
                  <a:pt x="69" y="118"/>
                  <a:pt x="67" y="117"/>
                  <a:pt x="64" y="116"/>
                </a:cubicBezTo>
                <a:cubicBezTo>
                  <a:pt x="64" y="116"/>
                  <a:pt x="63" y="115"/>
                  <a:pt x="63" y="115"/>
                </a:cubicBezTo>
                <a:cubicBezTo>
                  <a:pt x="62" y="118"/>
                  <a:pt x="59" y="119"/>
                  <a:pt x="57" y="119"/>
                </a:cubicBezTo>
                <a:cubicBezTo>
                  <a:pt x="54" y="119"/>
                  <a:pt x="52" y="117"/>
                  <a:pt x="49" y="115"/>
                </a:cubicBezTo>
                <a:cubicBezTo>
                  <a:pt x="49" y="114"/>
                  <a:pt x="48" y="115"/>
                  <a:pt x="47" y="116"/>
                </a:cubicBezTo>
                <a:cubicBezTo>
                  <a:pt x="45" y="116"/>
                  <a:pt x="43" y="116"/>
                  <a:pt x="41" y="115"/>
                </a:cubicBezTo>
                <a:cubicBezTo>
                  <a:pt x="41" y="114"/>
                  <a:pt x="40" y="113"/>
                  <a:pt x="40" y="113"/>
                </a:cubicBezTo>
                <a:cubicBezTo>
                  <a:pt x="42" y="111"/>
                  <a:pt x="44" y="111"/>
                  <a:pt x="45" y="111"/>
                </a:cubicBezTo>
                <a:cubicBezTo>
                  <a:pt x="47" y="110"/>
                  <a:pt x="50" y="109"/>
                  <a:pt x="50" y="106"/>
                </a:cubicBezTo>
                <a:cubicBezTo>
                  <a:pt x="50" y="105"/>
                  <a:pt x="50" y="104"/>
                  <a:pt x="49" y="103"/>
                </a:cubicBezTo>
                <a:cubicBezTo>
                  <a:pt x="48" y="102"/>
                  <a:pt x="46" y="101"/>
                  <a:pt x="44" y="101"/>
                </a:cubicBezTo>
                <a:cubicBezTo>
                  <a:pt x="43" y="101"/>
                  <a:pt x="43" y="101"/>
                  <a:pt x="43" y="101"/>
                </a:cubicBezTo>
                <a:cubicBezTo>
                  <a:pt x="43" y="100"/>
                  <a:pt x="44" y="99"/>
                  <a:pt x="43" y="97"/>
                </a:cubicBezTo>
                <a:cubicBezTo>
                  <a:pt x="44" y="97"/>
                  <a:pt x="46" y="96"/>
                  <a:pt x="46" y="95"/>
                </a:cubicBezTo>
                <a:cubicBezTo>
                  <a:pt x="46" y="94"/>
                  <a:pt x="46" y="93"/>
                  <a:pt x="46" y="93"/>
                </a:cubicBezTo>
                <a:cubicBezTo>
                  <a:pt x="45" y="92"/>
                  <a:pt x="44" y="92"/>
                  <a:pt x="43" y="91"/>
                </a:cubicBezTo>
                <a:cubicBezTo>
                  <a:pt x="42" y="92"/>
                  <a:pt x="41" y="91"/>
                  <a:pt x="40" y="92"/>
                </a:cubicBezTo>
                <a:cubicBezTo>
                  <a:pt x="38" y="92"/>
                  <a:pt x="37" y="92"/>
                  <a:pt x="36" y="93"/>
                </a:cubicBezTo>
                <a:cubicBezTo>
                  <a:pt x="36" y="93"/>
                  <a:pt x="35" y="94"/>
                  <a:pt x="35" y="95"/>
                </a:cubicBezTo>
                <a:cubicBezTo>
                  <a:pt x="35" y="95"/>
                  <a:pt x="36" y="96"/>
                  <a:pt x="37" y="97"/>
                </a:cubicBezTo>
                <a:cubicBezTo>
                  <a:pt x="37" y="97"/>
                  <a:pt x="38" y="97"/>
                  <a:pt x="38" y="96"/>
                </a:cubicBezTo>
                <a:cubicBezTo>
                  <a:pt x="39" y="96"/>
                  <a:pt x="38" y="96"/>
                  <a:pt x="38" y="96"/>
                </a:cubicBezTo>
                <a:cubicBezTo>
                  <a:pt x="37" y="96"/>
                  <a:pt x="37" y="95"/>
                  <a:pt x="36" y="95"/>
                </a:cubicBezTo>
                <a:cubicBezTo>
                  <a:pt x="36" y="94"/>
                  <a:pt x="37" y="94"/>
                  <a:pt x="37" y="93"/>
                </a:cubicBezTo>
                <a:cubicBezTo>
                  <a:pt x="38" y="93"/>
                  <a:pt x="38" y="93"/>
                  <a:pt x="39" y="93"/>
                </a:cubicBezTo>
                <a:cubicBezTo>
                  <a:pt x="39" y="94"/>
                  <a:pt x="40" y="94"/>
                  <a:pt x="40" y="94"/>
                </a:cubicBezTo>
                <a:cubicBezTo>
                  <a:pt x="40" y="93"/>
                  <a:pt x="41" y="93"/>
                  <a:pt x="42" y="93"/>
                </a:cubicBezTo>
                <a:cubicBezTo>
                  <a:pt x="43" y="92"/>
                  <a:pt x="44" y="93"/>
                  <a:pt x="45" y="93"/>
                </a:cubicBezTo>
                <a:cubicBezTo>
                  <a:pt x="45" y="94"/>
                  <a:pt x="45" y="94"/>
                  <a:pt x="45" y="95"/>
                </a:cubicBezTo>
                <a:cubicBezTo>
                  <a:pt x="44" y="96"/>
                  <a:pt x="43" y="97"/>
                  <a:pt x="42" y="97"/>
                </a:cubicBezTo>
                <a:cubicBezTo>
                  <a:pt x="41" y="97"/>
                  <a:pt x="41" y="97"/>
                  <a:pt x="41" y="98"/>
                </a:cubicBezTo>
                <a:cubicBezTo>
                  <a:pt x="42" y="98"/>
                  <a:pt x="42" y="99"/>
                  <a:pt x="42" y="99"/>
                </a:cubicBezTo>
                <a:cubicBezTo>
                  <a:pt x="42" y="101"/>
                  <a:pt x="40" y="102"/>
                  <a:pt x="39" y="102"/>
                </a:cubicBezTo>
                <a:cubicBezTo>
                  <a:pt x="38" y="102"/>
                  <a:pt x="37" y="101"/>
                  <a:pt x="36" y="101"/>
                </a:cubicBezTo>
                <a:cubicBezTo>
                  <a:pt x="35" y="102"/>
                  <a:pt x="34" y="102"/>
                  <a:pt x="32" y="103"/>
                </a:cubicBezTo>
                <a:cubicBezTo>
                  <a:pt x="31" y="102"/>
                  <a:pt x="29" y="102"/>
                  <a:pt x="28" y="100"/>
                </a:cubicBezTo>
                <a:cubicBezTo>
                  <a:pt x="27" y="100"/>
                  <a:pt x="27" y="101"/>
                  <a:pt x="26" y="102"/>
                </a:cubicBezTo>
                <a:cubicBezTo>
                  <a:pt x="24" y="103"/>
                  <a:pt x="21" y="103"/>
                  <a:pt x="19" y="102"/>
                </a:cubicBezTo>
                <a:cubicBezTo>
                  <a:pt x="18" y="101"/>
                  <a:pt x="18" y="100"/>
                  <a:pt x="18" y="99"/>
                </a:cubicBezTo>
                <a:cubicBezTo>
                  <a:pt x="19" y="98"/>
                  <a:pt x="20" y="96"/>
                  <a:pt x="21" y="96"/>
                </a:cubicBezTo>
                <a:cubicBezTo>
                  <a:pt x="23" y="95"/>
                  <a:pt x="26" y="95"/>
                  <a:pt x="28" y="95"/>
                </a:cubicBezTo>
                <a:cubicBezTo>
                  <a:pt x="29" y="95"/>
                  <a:pt x="29" y="94"/>
                  <a:pt x="29" y="94"/>
                </a:cubicBezTo>
                <a:cubicBezTo>
                  <a:pt x="28" y="92"/>
                  <a:pt x="30" y="91"/>
                  <a:pt x="30" y="89"/>
                </a:cubicBezTo>
                <a:cubicBezTo>
                  <a:pt x="32" y="88"/>
                  <a:pt x="35" y="88"/>
                  <a:pt x="38" y="88"/>
                </a:cubicBezTo>
                <a:cubicBezTo>
                  <a:pt x="38" y="88"/>
                  <a:pt x="39" y="89"/>
                  <a:pt x="39" y="88"/>
                </a:cubicBezTo>
                <a:cubicBezTo>
                  <a:pt x="40" y="88"/>
                  <a:pt x="39" y="87"/>
                  <a:pt x="40" y="87"/>
                </a:cubicBezTo>
                <a:cubicBezTo>
                  <a:pt x="41" y="85"/>
                  <a:pt x="43" y="83"/>
                  <a:pt x="46" y="82"/>
                </a:cubicBezTo>
                <a:cubicBezTo>
                  <a:pt x="49" y="82"/>
                  <a:pt x="51" y="83"/>
                  <a:pt x="53" y="84"/>
                </a:cubicBezTo>
                <a:cubicBezTo>
                  <a:pt x="56" y="82"/>
                  <a:pt x="59" y="82"/>
                  <a:pt x="62" y="82"/>
                </a:cubicBezTo>
                <a:cubicBezTo>
                  <a:pt x="64" y="82"/>
                  <a:pt x="65" y="82"/>
                  <a:pt x="66" y="83"/>
                </a:cubicBezTo>
                <a:cubicBezTo>
                  <a:pt x="68" y="83"/>
                  <a:pt x="69" y="82"/>
                  <a:pt x="70" y="82"/>
                </a:cubicBezTo>
                <a:cubicBezTo>
                  <a:pt x="72" y="81"/>
                  <a:pt x="74" y="82"/>
                  <a:pt x="75" y="83"/>
                </a:cubicBezTo>
                <a:cubicBezTo>
                  <a:pt x="76" y="83"/>
                  <a:pt x="76" y="84"/>
                  <a:pt x="76" y="85"/>
                </a:cubicBezTo>
                <a:cubicBezTo>
                  <a:pt x="75" y="88"/>
                  <a:pt x="72" y="89"/>
                  <a:pt x="69" y="88"/>
                </a:cubicBezTo>
                <a:cubicBezTo>
                  <a:pt x="67" y="88"/>
                  <a:pt x="67" y="90"/>
                  <a:pt x="66" y="91"/>
                </a:cubicBezTo>
                <a:cubicBezTo>
                  <a:pt x="63" y="93"/>
                  <a:pt x="60" y="95"/>
                  <a:pt x="56" y="94"/>
                </a:cubicBezTo>
                <a:cubicBezTo>
                  <a:pt x="55" y="93"/>
                  <a:pt x="55" y="93"/>
                  <a:pt x="55" y="92"/>
                </a:cubicBezTo>
                <a:cubicBezTo>
                  <a:pt x="55" y="90"/>
                  <a:pt x="57" y="90"/>
                  <a:pt x="59" y="89"/>
                </a:cubicBezTo>
                <a:cubicBezTo>
                  <a:pt x="60" y="89"/>
                  <a:pt x="60" y="90"/>
                  <a:pt x="60" y="90"/>
                </a:cubicBezTo>
                <a:cubicBezTo>
                  <a:pt x="60" y="91"/>
                  <a:pt x="59" y="91"/>
                  <a:pt x="60" y="92"/>
                </a:cubicBezTo>
                <a:cubicBezTo>
                  <a:pt x="61" y="92"/>
                  <a:pt x="61" y="92"/>
                  <a:pt x="61" y="91"/>
                </a:cubicBezTo>
                <a:cubicBezTo>
                  <a:pt x="62" y="91"/>
                  <a:pt x="62" y="90"/>
                  <a:pt x="62" y="89"/>
                </a:cubicBezTo>
                <a:cubicBezTo>
                  <a:pt x="61" y="89"/>
                  <a:pt x="60" y="88"/>
                  <a:pt x="59" y="88"/>
                </a:cubicBezTo>
                <a:cubicBezTo>
                  <a:pt x="56" y="88"/>
                  <a:pt x="54" y="90"/>
                  <a:pt x="53" y="92"/>
                </a:cubicBezTo>
                <a:cubicBezTo>
                  <a:pt x="53" y="93"/>
                  <a:pt x="53" y="93"/>
                  <a:pt x="53" y="93"/>
                </a:cubicBezTo>
                <a:cubicBezTo>
                  <a:pt x="53" y="92"/>
                  <a:pt x="52" y="93"/>
                  <a:pt x="52" y="93"/>
                </a:cubicBezTo>
                <a:cubicBezTo>
                  <a:pt x="52" y="94"/>
                  <a:pt x="51" y="96"/>
                  <a:pt x="52" y="98"/>
                </a:cubicBezTo>
                <a:cubicBezTo>
                  <a:pt x="55" y="100"/>
                  <a:pt x="60" y="100"/>
                  <a:pt x="63" y="99"/>
                </a:cubicBezTo>
                <a:cubicBezTo>
                  <a:pt x="68" y="98"/>
                  <a:pt x="73" y="98"/>
                  <a:pt x="78" y="100"/>
                </a:cubicBezTo>
                <a:cubicBezTo>
                  <a:pt x="79" y="100"/>
                  <a:pt x="80" y="101"/>
                  <a:pt x="81" y="102"/>
                </a:cubicBezTo>
                <a:cubicBezTo>
                  <a:pt x="81" y="102"/>
                  <a:pt x="81" y="102"/>
                  <a:pt x="82" y="102"/>
                </a:cubicBezTo>
                <a:cubicBezTo>
                  <a:pt x="82" y="101"/>
                  <a:pt x="83" y="99"/>
                  <a:pt x="84" y="99"/>
                </a:cubicBezTo>
                <a:cubicBezTo>
                  <a:pt x="87" y="97"/>
                  <a:pt x="91" y="97"/>
                  <a:pt x="94" y="97"/>
                </a:cubicBezTo>
                <a:cubicBezTo>
                  <a:pt x="97" y="97"/>
                  <a:pt x="99" y="96"/>
                  <a:pt x="101" y="94"/>
                </a:cubicBezTo>
                <a:cubicBezTo>
                  <a:pt x="101" y="93"/>
                  <a:pt x="99" y="93"/>
                  <a:pt x="99" y="93"/>
                </a:cubicBezTo>
                <a:cubicBezTo>
                  <a:pt x="97" y="92"/>
                  <a:pt x="97" y="90"/>
                  <a:pt x="96" y="89"/>
                </a:cubicBezTo>
                <a:cubicBezTo>
                  <a:pt x="96" y="86"/>
                  <a:pt x="99" y="83"/>
                  <a:pt x="102" y="82"/>
                </a:cubicBezTo>
                <a:cubicBezTo>
                  <a:pt x="104" y="82"/>
                  <a:pt x="106" y="82"/>
                  <a:pt x="107" y="83"/>
                </a:cubicBezTo>
                <a:cubicBezTo>
                  <a:pt x="108" y="83"/>
                  <a:pt x="108" y="83"/>
                  <a:pt x="108" y="82"/>
                </a:cubicBezTo>
                <a:cubicBezTo>
                  <a:pt x="107" y="81"/>
                  <a:pt x="109" y="81"/>
                  <a:pt x="109" y="80"/>
                </a:cubicBezTo>
                <a:cubicBezTo>
                  <a:pt x="112" y="78"/>
                  <a:pt x="115" y="79"/>
                  <a:pt x="118" y="79"/>
                </a:cubicBezTo>
                <a:cubicBezTo>
                  <a:pt x="121" y="79"/>
                  <a:pt x="125" y="78"/>
                  <a:pt x="128" y="78"/>
                </a:cubicBezTo>
                <a:cubicBezTo>
                  <a:pt x="130" y="78"/>
                  <a:pt x="132" y="77"/>
                  <a:pt x="133" y="75"/>
                </a:cubicBezTo>
                <a:cubicBezTo>
                  <a:pt x="134" y="73"/>
                  <a:pt x="133" y="72"/>
                  <a:pt x="132" y="71"/>
                </a:cubicBezTo>
                <a:cubicBezTo>
                  <a:pt x="131" y="71"/>
                  <a:pt x="132" y="70"/>
                  <a:pt x="132" y="70"/>
                </a:cubicBezTo>
                <a:cubicBezTo>
                  <a:pt x="132" y="68"/>
                  <a:pt x="131" y="67"/>
                  <a:pt x="130" y="67"/>
                </a:cubicBezTo>
                <a:cubicBezTo>
                  <a:pt x="129" y="65"/>
                  <a:pt x="127" y="66"/>
                  <a:pt x="126" y="66"/>
                </a:cubicBezTo>
                <a:cubicBezTo>
                  <a:pt x="124" y="67"/>
                  <a:pt x="124" y="67"/>
                  <a:pt x="124" y="67"/>
                </a:cubicBezTo>
                <a:cubicBezTo>
                  <a:pt x="123" y="65"/>
                  <a:pt x="121" y="65"/>
                  <a:pt x="119" y="65"/>
                </a:cubicBezTo>
                <a:cubicBezTo>
                  <a:pt x="118" y="66"/>
                  <a:pt x="117" y="68"/>
                  <a:pt x="117" y="69"/>
                </a:cubicBezTo>
                <a:cubicBezTo>
                  <a:pt x="117" y="69"/>
                  <a:pt x="118" y="69"/>
                  <a:pt x="118" y="69"/>
                </a:cubicBezTo>
                <a:cubicBezTo>
                  <a:pt x="118" y="68"/>
                  <a:pt x="119" y="67"/>
                  <a:pt x="120" y="67"/>
                </a:cubicBezTo>
                <a:cubicBezTo>
                  <a:pt x="121" y="66"/>
                  <a:pt x="122" y="66"/>
                  <a:pt x="122" y="67"/>
                </a:cubicBezTo>
                <a:cubicBezTo>
                  <a:pt x="123" y="67"/>
                  <a:pt x="123" y="68"/>
                  <a:pt x="124" y="68"/>
                </a:cubicBezTo>
                <a:cubicBezTo>
                  <a:pt x="125" y="68"/>
                  <a:pt x="127" y="66"/>
                  <a:pt x="129" y="67"/>
                </a:cubicBezTo>
                <a:cubicBezTo>
                  <a:pt x="130" y="67"/>
                  <a:pt x="130" y="68"/>
                  <a:pt x="131" y="69"/>
                </a:cubicBezTo>
                <a:cubicBezTo>
                  <a:pt x="131" y="70"/>
                  <a:pt x="130" y="70"/>
                  <a:pt x="130" y="71"/>
                </a:cubicBezTo>
                <a:cubicBezTo>
                  <a:pt x="129" y="72"/>
                  <a:pt x="127" y="72"/>
                  <a:pt x="126" y="72"/>
                </a:cubicBezTo>
                <a:cubicBezTo>
                  <a:pt x="125" y="71"/>
                  <a:pt x="125" y="71"/>
                  <a:pt x="124" y="71"/>
                </a:cubicBezTo>
                <a:cubicBezTo>
                  <a:pt x="123" y="74"/>
                  <a:pt x="121" y="76"/>
                  <a:pt x="118" y="77"/>
                </a:cubicBezTo>
                <a:cubicBezTo>
                  <a:pt x="115" y="77"/>
                  <a:pt x="112" y="75"/>
                  <a:pt x="110" y="73"/>
                </a:cubicBezTo>
                <a:cubicBezTo>
                  <a:pt x="108" y="73"/>
                  <a:pt x="106" y="72"/>
                  <a:pt x="104" y="71"/>
                </a:cubicBezTo>
                <a:cubicBezTo>
                  <a:pt x="103" y="71"/>
                  <a:pt x="103" y="70"/>
                  <a:pt x="103" y="69"/>
                </a:cubicBezTo>
                <a:cubicBezTo>
                  <a:pt x="103" y="68"/>
                  <a:pt x="104" y="67"/>
                  <a:pt x="105" y="67"/>
                </a:cubicBezTo>
                <a:cubicBezTo>
                  <a:pt x="106" y="66"/>
                  <a:pt x="109" y="66"/>
                  <a:pt x="110" y="67"/>
                </a:cubicBezTo>
                <a:cubicBezTo>
                  <a:pt x="111" y="67"/>
                  <a:pt x="111" y="66"/>
                  <a:pt x="111" y="66"/>
                </a:cubicBezTo>
                <a:cubicBezTo>
                  <a:pt x="111" y="65"/>
                  <a:pt x="112" y="64"/>
                  <a:pt x="113" y="62"/>
                </a:cubicBezTo>
                <a:cubicBezTo>
                  <a:pt x="115" y="61"/>
                  <a:pt x="118" y="60"/>
                  <a:pt x="120" y="61"/>
                </a:cubicBezTo>
                <a:cubicBezTo>
                  <a:pt x="122" y="61"/>
                  <a:pt x="123" y="63"/>
                  <a:pt x="124" y="63"/>
                </a:cubicBezTo>
                <a:cubicBezTo>
                  <a:pt x="124" y="63"/>
                  <a:pt x="125" y="64"/>
                  <a:pt x="125" y="64"/>
                </a:cubicBezTo>
                <a:cubicBezTo>
                  <a:pt x="129" y="60"/>
                  <a:pt x="134" y="64"/>
                  <a:pt x="139" y="63"/>
                </a:cubicBezTo>
                <a:cubicBezTo>
                  <a:pt x="142" y="63"/>
                  <a:pt x="144" y="60"/>
                  <a:pt x="144" y="57"/>
                </a:cubicBezTo>
                <a:cubicBezTo>
                  <a:pt x="144" y="56"/>
                  <a:pt x="143" y="55"/>
                  <a:pt x="142" y="54"/>
                </a:cubicBezTo>
                <a:cubicBezTo>
                  <a:pt x="140" y="53"/>
                  <a:pt x="137" y="53"/>
                  <a:pt x="134" y="54"/>
                </a:cubicBezTo>
                <a:cubicBezTo>
                  <a:pt x="130" y="57"/>
                  <a:pt x="124" y="58"/>
                  <a:pt x="118" y="56"/>
                </a:cubicBezTo>
                <a:cubicBezTo>
                  <a:pt x="118" y="56"/>
                  <a:pt x="117" y="56"/>
                  <a:pt x="117" y="55"/>
                </a:cubicBezTo>
                <a:cubicBezTo>
                  <a:pt x="116" y="54"/>
                  <a:pt x="117" y="53"/>
                  <a:pt x="116" y="53"/>
                </a:cubicBezTo>
                <a:cubicBezTo>
                  <a:pt x="115" y="53"/>
                  <a:pt x="113" y="54"/>
                  <a:pt x="112" y="53"/>
                </a:cubicBezTo>
                <a:cubicBezTo>
                  <a:pt x="111" y="52"/>
                  <a:pt x="111" y="51"/>
                  <a:pt x="111" y="51"/>
                </a:cubicBezTo>
                <a:cubicBezTo>
                  <a:pt x="111" y="48"/>
                  <a:pt x="111" y="48"/>
                  <a:pt x="111" y="48"/>
                </a:cubicBezTo>
                <a:cubicBezTo>
                  <a:pt x="113" y="45"/>
                  <a:pt x="116" y="45"/>
                  <a:pt x="118" y="45"/>
                </a:cubicBezTo>
                <a:cubicBezTo>
                  <a:pt x="119" y="45"/>
                  <a:pt x="120" y="46"/>
                  <a:pt x="120" y="46"/>
                </a:cubicBezTo>
                <a:cubicBezTo>
                  <a:pt x="120" y="44"/>
                  <a:pt x="121" y="44"/>
                  <a:pt x="122" y="43"/>
                </a:cubicBezTo>
                <a:cubicBezTo>
                  <a:pt x="123" y="41"/>
                  <a:pt x="127" y="39"/>
                  <a:pt x="130" y="40"/>
                </a:cubicBezTo>
                <a:cubicBezTo>
                  <a:pt x="132" y="40"/>
                  <a:pt x="134" y="41"/>
                  <a:pt x="134" y="43"/>
                </a:cubicBezTo>
                <a:cubicBezTo>
                  <a:pt x="134" y="44"/>
                  <a:pt x="134" y="45"/>
                  <a:pt x="133" y="46"/>
                </a:cubicBezTo>
                <a:cubicBezTo>
                  <a:pt x="133" y="47"/>
                  <a:pt x="131" y="47"/>
                  <a:pt x="130" y="47"/>
                </a:cubicBezTo>
                <a:cubicBezTo>
                  <a:pt x="129" y="47"/>
                  <a:pt x="128" y="48"/>
                  <a:pt x="128" y="46"/>
                </a:cubicBezTo>
                <a:cubicBezTo>
                  <a:pt x="127" y="46"/>
                  <a:pt x="128" y="45"/>
                  <a:pt x="128" y="45"/>
                </a:cubicBezTo>
                <a:cubicBezTo>
                  <a:pt x="129" y="44"/>
                  <a:pt x="130" y="45"/>
                  <a:pt x="130" y="44"/>
                </a:cubicBezTo>
                <a:cubicBezTo>
                  <a:pt x="130" y="43"/>
                  <a:pt x="130" y="43"/>
                  <a:pt x="129" y="43"/>
                </a:cubicBezTo>
                <a:cubicBezTo>
                  <a:pt x="128" y="43"/>
                  <a:pt x="127" y="44"/>
                  <a:pt x="126" y="45"/>
                </a:cubicBezTo>
                <a:cubicBezTo>
                  <a:pt x="126" y="45"/>
                  <a:pt x="126" y="46"/>
                  <a:pt x="126" y="47"/>
                </a:cubicBezTo>
                <a:cubicBezTo>
                  <a:pt x="127" y="49"/>
                  <a:pt x="129" y="48"/>
                  <a:pt x="131" y="49"/>
                </a:cubicBezTo>
                <a:cubicBezTo>
                  <a:pt x="132" y="48"/>
                  <a:pt x="134" y="47"/>
                  <a:pt x="135" y="46"/>
                </a:cubicBezTo>
                <a:cubicBezTo>
                  <a:pt x="135" y="45"/>
                  <a:pt x="136" y="43"/>
                  <a:pt x="135" y="42"/>
                </a:cubicBezTo>
                <a:cubicBezTo>
                  <a:pt x="135" y="42"/>
                  <a:pt x="135" y="41"/>
                  <a:pt x="135" y="41"/>
                </a:cubicBezTo>
                <a:cubicBezTo>
                  <a:pt x="137" y="40"/>
                  <a:pt x="140" y="38"/>
                  <a:pt x="141" y="35"/>
                </a:cubicBezTo>
                <a:cubicBezTo>
                  <a:pt x="141" y="34"/>
                  <a:pt x="140" y="32"/>
                  <a:pt x="139" y="31"/>
                </a:cubicBezTo>
                <a:cubicBezTo>
                  <a:pt x="138" y="30"/>
                  <a:pt x="137" y="29"/>
                  <a:pt x="136" y="29"/>
                </a:cubicBezTo>
                <a:cubicBezTo>
                  <a:pt x="133" y="28"/>
                  <a:pt x="130" y="30"/>
                  <a:pt x="128" y="31"/>
                </a:cubicBezTo>
                <a:cubicBezTo>
                  <a:pt x="126" y="32"/>
                  <a:pt x="123" y="32"/>
                  <a:pt x="121" y="31"/>
                </a:cubicBezTo>
                <a:cubicBezTo>
                  <a:pt x="121" y="30"/>
                  <a:pt x="120" y="30"/>
                  <a:pt x="119" y="30"/>
                </a:cubicBezTo>
                <a:cubicBezTo>
                  <a:pt x="117" y="32"/>
                  <a:pt x="115" y="33"/>
                  <a:pt x="112" y="32"/>
                </a:cubicBezTo>
                <a:cubicBezTo>
                  <a:pt x="112" y="31"/>
                  <a:pt x="112" y="31"/>
                  <a:pt x="112" y="31"/>
                </a:cubicBezTo>
                <a:cubicBezTo>
                  <a:pt x="113" y="31"/>
                  <a:pt x="113" y="30"/>
                  <a:pt x="114" y="30"/>
                </a:cubicBezTo>
                <a:cubicBezTo>
                  <a:pt x="115" y="29"/>
                  <a:pt x="116" y="27"/>
                  <a:pt x="116" y="25"/>
                </a:cubicBezTo>
                <a:cubicBezTo>
                  <a:pt x="116" y="24"/>
                  <a:pt x="116" y="23"/>
                  <a:pt x="114" y="22"/>
                </a:cubicBezTo>
                <a:cubicBezTo>
                  <a:pt x="113" y="21"/>
                  <a:pt x="112" y="21"/>
                  <a:pt x="110" y="21"/>
                </a:cubicBezTo>
                <a:cubicBezTo>
                  <a:pt x="110" y="22"/>
                  <a:pt x="109" y="22"/>
                  <a:pt x="109" y="23"/>
                </a:cubicBezTo>
                <a:cubicBezTo>
                  <a:pt x="110" y="24"/>
                  <a:pt x="110" y="23"/>
                  <a:pt x="111" y="22"/>
                </a:cubicBezTo>
                <a:cubicBezTo>
                  <a:pt x="112" y="22"/>
                  <a:pt x="113" y="22"/>
                  <a:pt x="114" y="23"/>
                </a:cubicBezTo>
                <a:cubicBezTo>
                  <a:pt x="115" y="24"/>
                  <a:pt x="115" y="25"/>
                  <a:pt x="115" y="26"/>
                </a:cubicBezTo>
                <a:cubicBezTo>
                  <a:pt x="115" y="28"/>
                  <a:pt x="113" y="29"/>
                  <a:pt x="112" y="30"/>
                </a:cubicBezTo>
                <a:cubicBezTo>
                  <a:pt x="110" y="30"/>
                  <a:pt x="107" y="31"/>
                  <a:pt x="105" y="29"/>
                </a:cubicBezTo>
                <a:cubicBezTo>
                  <a:pt x="105" y="29"/>
                  <a:pt x="105" y="28"/>
                  <a:pt x="104" y="28"/>
                </a:cubicBezTo>
                <a:cubicBezTo>
                  <a:pt x="103" y="29"/>
                  <a:pt x="101" y="31"/>
                  <a:pt x="99" y="31"/>
                </a:cubicBezTo>
                <a:cubicBezTo>
                  <a:pt x="96" y="31"/>
                  <a:pt x="93" y="29"/>
                  <a:pt x="92" y="27"/>
                </a:cubicBezTo>
                <a:cubicBezTo>
                  <a:pt x="91" y="26"/>
                  <a:pt x="91" y="24"/>
                  <a:pt x="91" y="23"/>
                </a:cubicBezTo>
                <a:cubicBezTo>
                  <a:pt x="92" y="22"/>
                  <a:pt x="93" y="21"/>
                  <a:pt x="95" y="20"/>
                </a:cubicBezTo>
                <a:cubicBezTo>
                  <a:pt x="96" y="20"/>
                  <a:pt x="97" y="20"/>
                  <a:pt x="98" y="21"/>
                </a:cubicBezTo>
                <a:cubicBezTo>
                  <a:pt x="98" y="21"/>
                  <a:pt x="98" y="21"/>
                  <a:pt x="98" y="20"/>
                </a:cubicBezTo>
                <a:cubicBezTo>
                  <a:pt x="99" y="20"/>
                  <a:pt x="98" y="20"/>
                  <a:pt x="98" y="19"/>
                </a:cubicBezTo>
                <a:cubicBezTo>
                  <a:pt x="99" y="17"/>
                  <a:pt x="101" y="16"/>
                  <a:pt x="103" y="15"/>
                </a:cubicBezTo>
                <a:cubicBezTo>
                  <a:pt x="105" y="15"/>
                  <a:pt x="108" y="14"/>
                  <a:pt x="109" y="17"/>
                </a:cubicBezTo>
                <a:cubicBezTo>
                  <a:pt x="109" y="17"/>
                  <a:pt x="109" y="17"/>
                  <a:pt x="109" y="18"/>
                </a:cubicBezTo>
                <a:cubicBezTo>
                  <a:pt x="110" y="17"/>
                  <a:pt x="110" y="16"/>
                  <a:pt x="111" y="15"/>
                </a:cubicBezTo>
                <a:cubicBezTo>
                  <a:pt x="113" y="14"/>
                  <a:pt x="114" y="14"/>
                  <a:pt x="116" y="13"/>
                </a:cubicBezTo>
                <a:cubicBezTo>
                  <a:pt x="118" y="13"/>
                  <a:pt x="119" y="14"/>
                  <a:pt x="121" y="15"/>
                </a:cubicBezTo>
                <a:cubicBezTo>
                  <a:pt x="121" y="16"/>
                  <a:pt x="122" y="17"/>
                  <a:pt x="124" y="17"/>
                </a:cubicBezTo>
                <a:cubicBezTo>
                  <a:pt x="125" y="17"/>
                  <a:pt x="126" y="16"/>
                  <a:pt x="126" y="16"/>
                </a:cubicBezTo>
                <a:cubicBezTo>
                  <a:pt x="127" y="15"/>
                  <a:pt x="127" y="14"/>
                  <a:pt x="127" y="13"/>
                </a:cubicBezTo>
                <a:cubicBezTo>
                  <a:pt x="126" y="12"/>
                  <a:pt x="125" y="11"/>
                  <a:pt x="125" y="9"/>
                </a:cubicBezTo>
                <a:cubicBezTo>
                  <a:pt x="126" y="8"/>
                  <a:pt x="126" y="7"/>
                  <a:pt x="128" y="7"/>
                </a:cubicBezTo>
                <a:cubicBezTo>
                  <a:pt x="129" y="7"/>
                  <a:pt x="130" y="7"/>
                  <a:pt x="131" y="7"/>
                </a:cubicBezTo>
                <a:cubicBezTo>
                  <a:pt x="132" y="6"/>
                  <a:pt x="132" y="5"/>
                  <a:pt x="133" y="4"/>
                </a:cubicBezTo>
                <a:cubicBezTo>
                  <a:pt x="134" y="3"/>
                  <a:pt x="135" y="3"/>
                  <a:pt x="135" y="3"/>
                </a:cubicBezTo>
                <a:cubicBezTo>
                  <a:pt x="136" y="4"/>
                  <a:pt x="138" y="4"/>
                  <a:pt x="138" y="5"/>
                </a:cubicBezTo>
                <a:cubicBezTo>
                  <a:pt x="138" y="6"/>
                  <a:pt x="139" y="6"/>
                  <a:pt x="139" y="6"/>
                </a:cubicBezTo>
                <a:cubicBezTo>
                  <a:pt x="139" y="5"/>
                  <a:pt x="140" y="4"/>
                  <a:pt x="140" y="3"/>
                </a:cubicBezTo>
                <a:cubicBezTo>
                  <a:pt x="143" y="2"/>
                  <a:pt x="145" y="1"/>
                  <a:pt x="147" y="2"/>
                </a:cubicBezTo>
                <a:cubicBezTo>
                  <a:pt x="149" y="3"/>
                  <a:pt x="150" y="3"/>
                  <a:pt x="150" y="5"/>
                </a:cubicBezTo>
                <a:close/>
                <a:moveTo>
                  <a:pt x="61" y="71"/>
                </a:moveTo>
                <a:cubicBezTo>
                  <a:pt x="65" y="71"/>
                  <a:pt x="68" y="71"/>
                  <a:pt x="71" y="73"/>
                </a:cubicBezTo>
                <a:cubicBezTo>
                  <a:pt x="73" y="74"/>
                  <a:pt x="74" y="75"/>
                  <a:pt x="76" y="76"/>
                </a:cubicBezTo>
                <a:cubicBezTo>
                  <a:pt x="78" y="76"/>
                  <a:pt x="79" y="74"/>
                  <a:pt x="81" y="73"/>
                </a:cubicBezTo>
                <a:cubicBezTo>
                  <a:pt x="83" y="73"/>
                  <a:pt x="86" y="73"/>
                  <a:pt x="87" y="75"/>
                </a:cubicBezTo>
                <a:cubicBezTo>
                  <a:pt x="88" y="76"/>
                  <a:pt x="89" y="78"/>
                  <a:pt x="89" y="79"/>
                </a:cubicBezTo>
                <a:cubicBezTo>
                  <a:pt x="88" y="82"/>
                  <a:pt x="85" y="83"/>
                  <a:pt x="83" y="84"/>
                </a:cubicBezTo>
                <a:cubicBezTo>
                  <a:pt x="81" y="85"/>
                  <a:pt x="79" y="86"/>
                  <a:pt x="78" y="84"/>
                </a:cubicBezTo>
                <a:cubicBezTo>
                  <a:pt x="78" y="84"/>
                  <a:pt x="78" y="84"/>
                  <a:pt x="78" y="84"/>
                </a:cubicBezTo>
                <a:cubicBezTo>
                  <a:pt x="77" y="82"/>
                  <a:pt x="75" y="81"/>
                  <a:pt x="73" y="80"/>
                </a:cubicBezTo>
                <a:cubicBezTo>
                  <a:pt x="70" y="80"/>
                  <a:pt x="68" y="81"/>
                  <a:pt x="66" y="82"/>
                </a:cubicBezTo>
                <a:cubicBezTo>
                  <a:pt x="65" y="81"/>
                  <a:pt x="63" y="80"/>
                  <a:pt x="61" y="80"/>
                </a:cubicBezTo>
                <a:cubicBezTo>
                  <a:pt x="58" y="81"/>
                  <a:pt x="56" y="81"/>
                  <a:pt x="54" y="82"/>
                </a:cubicBezTo>
                <a:cubicBezTo>
                  <a:pt x="52" y="83"/>
                  <a:pt x="51" y="81"/>
                  <a:pt x="49" y="81"/>
                </a:cubicBezTo>
                <a:cubicBezTo>
                  <a:pt x="46" y="81"/>
                  <a:pt x="44" y="82"/>
                  <a:pt x="41" y="83"/>
                </a:cubicBezTo>
                <a:cubicBezTo>
                  <a:pt x="40" y="84"/>
                  <a:pt x="39" y="85"/>
                  <a:pt x="38" y="87"/>
                </a:cubicBezTo>
                <a:cubicBezTo>
                  <a:pt x="37" y="86"/>
                  <a:pt x="36" y="87"/>
                  <a:pt x="35" y="87"/>
                </a:cubicBezTo>
                <a:cubicBezTo>
                  <a:pt x="33" y="87"/>
                  <a:pt x="30" y="87"/>
                  <a:pt x="29" y="89"/>
                </a:cubicBezTo>
                <a:cubicBezTo>
                  <a:pt x="28" y="90"/>
                  <a:pt x="28" y="92"/>
                  <a:pt x="27" y="93"/>
                </a:cubicBezTo>
                <a:cubicBezTo>
                  <a:pt x="24" y="93"/>
                  <a:pt x="20" y="94"/>
                  <a:pt x="18" y="96"/>
                </a:cubicBezTo>
                <a:cubicBezTo>
                  <a:pt x="17" y="98"/>
                  <a:pt x="16" y="99"/>
                  <a:pt x="17" y="101"/>
                </a:cubicBezTo>
                <a:cubicBezTo>
                  <a:pt x="17" y="104"/>
                  <a:pt x="20" y="104"/>
                  <a:pt x="22" y="104"/>
                </a:cubicBezTo>
                <a:cubicBezTo>
                  <a:pt x="21" y="106"/>
                  <a:pt x="18" y="108"/>
                  <a:pt x="16" y="108"/>
                </a:cubicBezTo>
                <a:cubicBezTo>
                  <a:pt x="14" y="108"/>
                  <a:pt x="10" y="108"/>
                  <a:pt x="9" y="106"/>
                </a:cubicBezTo>
                <a:cubicBezTo>
                  <a:pt x="9" y="105"/>
                  <a:pt x="9" y="105"/>
                  <a:pt x="9" y="105"/>
                </a:cubicBezTo>
                <a:cubicBezTo>
                  <a:pt x="7" y="106"/>
                  <a:pt x="5" y="106"/>
                  <a:pt x="3" y="105"/>
                </a:cubicBezTo>
                <a:cubicBezTo>
                  <a:pt x="2" y="104"/>
                  <a:pt x="1" y="103"/>
                  <a:pt x="2" y="101"/>
                </a:cubicBezTo>
                <a:cubicBezTo>
                  <a:pt x="3" y="98"/>
                  <a:pt x="3" y="98"/>
                  <a:pt x="3" y="98"/>
                </a:cubicBezTo>
                <a:cubicBezTo>
                  <a:pt x="4" y="98"/>
                  <a:pt x="5" y="96"/>
                  <a:pt x="7" y="96"/>
                </a:cubicBezTo>
                <a:cubicBezTo>
                  <a:pt x="7" y="95"/>
                  <a:pt x="7" y="95"/>
                  <a:pt x="7" y="94"/>
                </a:cubicBezTo>
                <a:cubicBezTo>
                  <a:pt x="7" y="93"/>
                  <a:pt x="8" y="91"/>
                  <a:pt x="8" y="90"/>
                </a:cubicBezTo>
                <a:cubicBezTo>
                  <a:pt x="10" y="88"/>
                  <a:pt x="11" y="86"/>
                  <a:pt x="14" y="86"/>
                </a:cubicBezTo>
                <a:cubicBezTo>
                  <a:pt x="16" y="85"/>
                  <a:pt x="18" y="85"/>
                  <a:pt x="21" y="85"/>
                </a:cubicBezTo>
                <a:cubicBezTo>
                  <a:pt x="22" y="85"/>
                  <a:pt x="22" y="86"/>
                  <a:pt x="23" y="87"/>
                </a:cubicBezTo>
                <a:cubicBezTo>
                  <a:pt x="24" y="87"/>
                  <a:pt x="24" y="85"/>
                  <a:pt x="25" y="85"/>
                </a:cubicBezTo>
                <a:cubicBezTo>
                  <a:pt x="26" y="84"/>
                  <a:pt x="26" y="83"/>
                  <a:pt x="27" y="83"/>
                </a:cubicBezTo>
                <a:cubicBezTo>
                  <a:pt x="29" y="82"/>
                  <a:pt x="31" y="80"/>
                  <a:pt x="33" y="80"/>
                </a:cubicBezTo>
                <a:cubicBezTo>
                  <a:pt x="35" y="79"/>
                  <a:pt x="37" y="79"/>
                  <a:pt x="38" y="79"/>
                </a:cubicBezTo>
                <a:cubicBezTo>
                  <a:pt x="39" y="79"/>
                  <a:pt x="40" y="79"/>
                  <a:pt x="41" y="80"/>
                </a:cubicBezTo>
                <a:cubicBezTo>
                  <a:pt x="42" y="80"/>
                  <a:pt x="42" y="79"/>
                  <a:pt x="42" y="79"/>
                </a:cubicBezTo>
                <a:cubicBezTo>
                  <a:pt x="43" y="77"/>
                  <a:pt x="43" y="77"/>
                  <a:pt x="43" y="77"/>
                </a:cubicBezTo>
                <a:cubicBezTo>
                  <a:pt x="45" y="76"/>
                  <a:pt x="46" y="75"/>
                  <a:pt x="47" y="74"/>
                </a:cubicBezTo>
                <a:cubicBezTo>
                  <a:pt x="50" y="73"/>
                  <a:pt x="53" y="71"/>
                  <a:pt x="57" y="71"/>
                </a:cubicBezTo>
                <a:cubicBezTo>
                  <a:pt x="58" y="70"/>
                  <a:pt x="60" y="71"/>
                  <a:pt x="61" y="71"/>
                </a:cubicBezTo>
                <a:close/>
                <a:moveTo>
                  <a:pt x="132" y="73"/>
                </a:moveTo>
                <a:cubicBezTo>
                  <a:pt x="133" y="75"/>
                  <a:pt x="131" y="75"/>
                  <a:pt x="130" y="76"/>
                </a:cubicBezTo>
                <a:cubicBezTo>
                  <a:pt x="127" y="77"/>
                  <a:pt x="124" y="77"/>
                  <a:pt x="120" y="77"/>
                </a:cubicBezTo>
                <a:cubicBezTo>
                  <a:pt x="122" y="76"/>
                  <a:pt x="124" y="75"/>
                  <a:pt x="125" y="73"/>
                </a:cubicBezTo>
                <a:cubicBezTo>
                  <a:pt x="127" y="73"/>
                  <a:pt x="128" y="74"/>
                  <a:pt x="130" y="73"/>
                </a:cubicBezTo>
                <a:cubicBezTo>
                  <a:pt x="130" y="73"/>
                  <a:pt x="132" y="71"/>
                  <a:pt x="132" y="73"/>
                </a:cubicBezTo>
                <a:close/>
                <a:moveTo>
                  <a:pt x="159" y="109"/>
                </a:moveTo>
                <a:cubicBezTo>
                  <a:pt x="158" y="110"/>
                  <a:pt x="156" y="111"/>
                  <a:pt x="157" y="112"/>
                </a:cubicBezTo>
                <a:cubicBezTo>
                  <a:pt x="157" y="114"/>
                  <a:pt x="159" y="115"/>
                  <a:pt x="160" y="116"/>
                </a:cubicBezTo>
                <a:cubicBezTo>
                  <a:pt x="162" y="117"/>
                  <a:pt x="164" y="117"/>
                  <a:pt x="165" y="117"/>
                </a:cubicBezTo>
                <a:cubicBezTo>
                  <a:pt x="161" y="119"/>
                  <a:pt x="154" y="118"/>
                  <a:pt x="151" y="115"/>
                </a:cubicBezTo>
                <a:cubicBezTo>
                  <a:pt x="151" y="114"/>
                  <a:pt x="151" y="113"/>
                  <a:pt x="151" y="112"/>
                </a:cubicBezTo>
                <a:cubicBezTo>
                  <a:pt x="152" y="111"/>
                  <a:pt x="154" y="110"/>
                  <a:pt x="155" y="109"/>
                </a:cubicBezTo>
                <a:cubicBezTo>
                  <a:pt x="156" y="109"/>
                  <a:pt x="157" y="108"/>
                  <a:pt x="159" y="109"/>
                </a:cubicBezTo>
                <a:close/>
                <a:moveTo>
                  <a:pt x="166" y="130"/>
                </a:moveTo>
                <a:cubicBezTo>
                  <a:pt x="169" y="132"/>
                  <a:pt x="169" y="132"/>
                  <a:pt x="169" y="132"/>
                </a:cubicBezTo>
                <a:cubicBezTo>
                  <a:pt x="171" y="132"/>
                  <a:pt x="173" y="133"/>
                  <a:pt x="175" y="133"/>
                </a:cubicBezTo>
                <a:cubicBezTo>
                  <a:pt x="175" y="134"/>
                  <a:pt x="176" y="134"/>
                  <a:pt x="177" y="134"/>
                </a:cubicBezTo>
                <a:cubicBezTo>
                  <a:pt x="180" y="130"/>
                  <a:pt x="185" y="131"/>
                  <a:pt x="189" y="130"/>
                </a:cubicBezTo>
                <a:cubicBezTo>
                  <a:pt x="190" y="130"/>
                  <a:pt x="192" y="130"/>
                  <a:pt x="193" y="131"/>
                </a:cubicBezTo>
                <a:cubicBezTo>
                  <a:pt x="193" y="132"/>
                  <a:pt x="194" y="132"/>
                  <a:pt x="194" y="132"/>
                </a:cubicBezTo>
                <a:cubicBezTo>
                  <a:pt x="197" y="130"/>
                  <a:pt x="200" y="129"/>
                  <a:pt x="203" y="129"/>
                </a:cubicBezTo>
                <a:cubicBezTo>
                  <a:pt x="205" y="130"/>
                  <a:pt x="208" y="131"/>
                  <a:pt x="209" y="132"/>
                </a:cubicBezTo>
                <a:cubicBezTo>
                  <a:pt x="209" y="133"/>
                  <a:pt x="209" y="133"/>
                  <a:pt x="209" y="134"/>
                </a:cubicBezTo>
                <a:cubicBezTo>
                  <a:pt x="210" y="134"/>
                  <a:pt x="210" y="134"/>
                  <a:pt x="211" y="133"/>
                </a:cubicBezTo>
                <a:cubicBezTo>
                  <a:pt x="211" y="133"/>
                  <a:pt x="211" y="133"/>
                  <a:pt x="211" y="133"/>
                </a:cubicBezTo>
                <a:cubicBezTo>
                  <a:pt x="214" y="133"/>
                  <a:pt x="217" y="133"/>
                  <a:pt x="219" y="135"/>
                </a:cubicBezTo>
                <a:cubicBezTo>
                  <a:pt x="221" y="137"/>
                  <a:pt x="219" y="139"/>
                  <a:pt x="218" y="140"/>
                </a:cubicBezTo>
                <a:cubicBezTo>
                  <a:pt x="217" y="142"/>
                  <a:pt x="215" y="142"/>
                  <a:pt x="214" y="143"/>
                </a:cubicBezTo>
                <a:cubicBezTo>
                  <a:pt x="212" y="143"/>
                  <a:pt x="210" y="143"/>
                  <a:pt x="209" y="143"/>
                </a:cubicBezTo>
                <a:cubicBezTo>
                  <a:pt x="207" y="142"/>
                  <a:pt x="205" y="141"/>
                  <a:pt x="204" y="140"/>
                </a:cubicBezTo>
                <a:cubicBezTo>
                  <a:pt x="203" y="140"/>
                  <a:pt x="202" y="141"/>
                  <a:pt x="202" y="142"/>
                </a:cubicBezTo>
                <a:cubicBezTo>
                  <a:pt x="200" y="142"/>
                  <a:pt x="198" y="143"/>
                  <a:pt x="197" y="143"/>
                </a:cubicBezTo>
                <a:cubicBezTo>
                  <a:pt x="195" y="142"/>
                  <a:pt x="193" y="142"/>
                  <a:pt x="192" y="140"/>
                </a:cubicBezTo>
                <a:cubicBezTo>
                  <a:pt x="191" y="139"/>
                  <a:pt x="192" y="137"/>
                  <a:pt x="192" y="136"/>
                </a:cubicBezTo>
                <a:cubicBezTo>
                  <a:pt x="193" y="135"/>
                  <a:pt x="195" y="135"/>
                  <a:pt x="196" y="135"/>
                </a:cubicBezTo>
                <a:cubicBezTo>
                  <a:pt x="197" y="135"/>
                  <a:pt x="198" y="136"/>
                  <a:pt x="198" y="137"/>
                </a:cubicBezTo>
                <a:cubicBezTo>
                  <a:pt x="198" y="138"/>
                  <a:pt x="197" y="139"/>
                  <a:pt x="196" y="140"/>
                </a:cubicBezTo>
                <a:cubicBezTo>
                  <a:pt x="196" y="140"/>
                  <a:pt x="196" y="140"/>
                  <a:pt x="197" y="140"/>
                </a:cubicBezTo>
                <a:cubicBezTo>
                  <a:pt x="198" y="140"/>
                  <a:pt x="199" y="139"/>
                  <a:pt x="199" y="138"/>
                </a:cubicBezTo>
                <a:cubicBezTo>
                  <a:pt x="199" y="137"/>
                  <a:pt x="200" y="136"/>
                  <a:pt x="199" y="135"/>
                </a:cubicBezTo>
                <a:cubicBezTo>
                  <a:pt x="198" y="134"/>
                  <a:pt x="195" y="134"/>
                  <a:pt x="193" y="134"/>
                </a:cubicBezTo>
                <a:cubicBezTo>
                  <a:pt x="192" y="134"/>
                  <a:pt x="191" y="135"/>
                  <a:pt x="191" y="136"/>
                </a:cubicBezTo>
                <a:cubicBezTo>
                  <a:pt x="190" y="138"/>
                  <a:pt x="190" y="139"/>
                  <a:pt x="191" y="141"/>
                </a:cubicBezTo>
                <a:cubicBezTo>
                  <a:pt x="192" y="142"/>
                  <a:pt x="193" y="143"/>
                  <a:pt x="195" y="144"/>
                </a:cubicBezTo>
                <a:cubicBezTo>
                  <a:pt x="192" y="145"/>
                  <a:pt x="189" y="146"/>
                  <a:pt x="187" y="149"/>
                </a:cubicBezTo>
                <a:cubicBezTo>
                  <a:pt x="187" y="150"/>
                  <a:pt x="187" y="151"/>
                  <a:pt x="188" y="152"/>
                </a:cubicBezTo>
                <a:cubicBezTo>
                  <a:pt x="190" y="155"/>
                  <a:pt x="195" y="152"/>
                  <a:pt x="198" y="153"/>
                </a:cubicBezTo>
                <a:cubicBezTo>
                  <a:pt x="199" y="153"/>
                  <a:pt x="201" y="153"/>
                  <a:pt x="202" y="155"/>
                </a:cubicBezTo>
                <a:cubicBezTo>
                  <a:pt x="203" y="155"/>
                  <a:pt x="202" y="156"/>
                  <a:pt x="203" y="156"/>
                </a:cubicBezTo>
                <a:cubicBezTo>
                  <a:pt x="204" y="156"/>
                  <a:pt x="204" y="155"/>
                  <a:pt x="205" y="155"/>
                </a:cubicBezTo>
                <a:cubicBezTo>
                  <a:pt x="206" y="154"/>
                  <a:pt x="207" y="153"/>
                  <a:pt x="208" y="153"/>
                </a:cubicBezTo>
                <a:cubicBezTo>
                  <a:pt x="210" y="153"/>
                  <a:pt x="213" y="153"/>
                  <a:pt x="215" y="155"/>
                </a:cubicBezTo>
                <a:cubicBezTo>
                  <a:pt x="215" y="156"/>
                  <a:pt x="216" y="157"/>
                  <a:pt x="215" y="159"/>
                </a:cubicBezTo>
                <a:cubicBezTo>
                  <a:pt x="216" y="160"/>
                  <a:pt x="217" y="159"/>
                  <a:pt x="218" y="159"/>
                </a:cubicBezTo>
                <a:cubicBezTo>
                  <a:pt x="220" y="160"/>
                  <a:pt x="221" y="160"/>
                  <a:pt x="221" y="162"/>
                </a:cubicBezTo>
                <a:cubicBezTo>
                  <a:pt x="221" y="163"/>
                  <a:pt x="221" y="164"/>
                  <a:pt x="220" y="165"/>
                </a:cubicBezTo>
                <a:cubicBezTo>
                  <a:pt x="219" y="166"/>
                  <a:pt x="218" y="167"/>
                  <a:pt x="217" y="166"/>
                </a:cubicBezTo>
                <a:cubicBezTo>
                  <a:pt x="216" y="167"/>
                  <a:pt x="216" y="169"/>
                  <a:pt x="214" y="169"/>
                </a:cubicBezTo>
                <a:cubicBezTo>
                  <a:pt x="212" y="169"/>
                  <a:pt x="209" y="170"/>
                  <a:pt x="208" y="169"/>
                </a:cubicBezTo>
                <a:cubicBezTo>
                  <a:pt x="206" y="168"/>
                  <a:pt x="206" y="170"/>
                  <a:pt x="206" y="170"/>
                </a:cubicBezTo>
                <a:cubicBezTo>
                  <a:pt x="203" y="172"/>
                  <a:pt x="200" y="172"/>
                  <a:pt x="198" y="171"/>
                </a:cubicBezTo>
                <a:cubicBezTo>
                  <a:pt x="197" y="170"/>
                  <a:pt x="195" y="169"/>
                  <a:pt x="196" y="167"/>
                </a:cubicBezTo>
                <a:cubicBezTo>
                  <a:pt x="196" y="166"/>
                  <a:pt x="194" y="167"/>
                  <a:pt x="193" y="166"/>
                </a:cubicBezTo>
                <a:cubicBezTo>
                  <a:pt x="192" y="166"/>
                  <a:pt x="191" y="165"/>
                  <a:pt x="191" y="163"/>
                </a:cubicBezTo>
                <a:cubicBezTo>
                  <a:pt x="191" y="162"/>
                  <a:pt x="191" y="161"/>
                  <a:pt x="191" y="160"/>
                </a:cubicBezTo>
                <a:cubicBezTo>
                  <a:pt x="193" y="160"/>
                  <a:pt x="195" y="160"/>
                  <a:pt x="196" y="160"/>
                </a:cubicBezTo>
                <a:cubicBezTo>
                  <a:pt x="197" y="161"/>
                  <a:pt x="197" y="162"/>
                  <a:pt x="197" y="162"/>
                </a:cubicBezTo>
                <a:cubicBezTo>
                  <a:pt x="197" y="163"/>
                  <a:pt x="197" y="163"/>
                  <a:pt x="197" y="164"/>
                </a:cubicBezTo>
                <a:cubicBezTo>
                  <a:pt x="198" y="164"/>
                  <a:pt x="199" y="163"/>
                  <a:pt x="199" y="163"/>
                </a:cubicBezTo>
                <a:cubicBezTo>
                  <a:pt x="201" y="162"/>
                  <a:pt x="203" y="161"/>
                  <a:pt x="204" y="162"/>
                </a:cubicBezTo>
                <a:cubicBezTo>
                  <a:pt x="205" y="163"/>
                  <a:pt x="205" y="165"/>
                  <a:pt x="205" y="166"/>
                </a:cubicBezTo>
                <a:cubicBezTo>
                  <a:pt x="204" y="167"/>
                  <a:pt x="203" y="167"/>
                  <a:pt x="202" y="167"/>
                </a:cubicBezTo>
                <a:cubicBezTo>
                  <a:pt x="201" y="167"/>
                  <a:pt x="202" y="165"/>
                  <a:pt x="201" y="165"/>
                </a:cubicBezTo>
                <a:cubicBezTo>
                  <a:pt x="200" y="165"/>
                  <a:pt x="200" y="166"/>
                  <a:pt x="199" y="166"/>
                </a:cubicBezTo>
                <a:cubicBezTo>
                  <a:pt x="200" y="167"/>
                  <a:pt x="200" y="168"/>
                  <a:pt x="201" y="168"/>
                </a:cubicBezTo>
                <a:cubicBezTo>
                  <a:pt x="202" y="168"/>
                  <a:pt x="204" y="168"/>
                  <a:pt x="205" y="166"/>
                </a:cubicBezTo>
                <a:cubicBezTo>
                  <a:pt x="206" y="166"/>
                  <a:pt x="206" y="164"/>
                  <a:pt x="206" y="163"/>
                </a:cubicBezTo>
                <a:cubicBezTo>
                  <a:pt x="206" y="162"/>
                  <a:pt x="206" y="162"/>
                  <a:pt x="205" y="161"/>
                </a:cubicBezTo>
                <a:cubicBezTo>
                  <a:pt x="204" y="160"/>
                  <a:pt x="202" y="160"/>
                  <a:pt x="201" y="161"/>
                </a:cubicBezTo>
                <a:cubicBezTo>
                  <a:pt x="200" y="161"/>
                  <a:pt x="199" y="162"/>
                  <a:pt x="199" y="162"/>
                </a:cubicBezTo>
                <a:cubicBezTo>
                  <a:pt x="198" y="160"/>
                  <a:pt x="197" y="159"/>
                  <a:pt x="195" y="159"/>
                </a:cubicBezTo>
                <a:cubicBezTo>
                  <a:pt x="193" y="158"/>
                  <a:pt x="191" y="158"/>
                  <a:pt x="190" y="160"/>
                </a:cubicBezTo>
                <a:cubicBezTo>
                  <a:pt x="189" y="162"/>
                  <a:pt x="190" y="164"/>
                  <a:pt x="187" y="164"/>
                </a:cubicBezTo>
                <a:cubicBezTo>
                  <a:pt x="187" y="164"/>
                  <a:pt x="186" y="165"/>
                  <a:pt x="187" y="166"/>
                </a:cubicBezTo>
                <a:cubicBezTo>
                  <a:pt x="188" y="167"/>
                  <a:pt x="188" y="169"/>
                  <a:pt x="188" y="170"/>
                </a:cubicBezTo>
                <a:cubicBezTo>
                  <a:pt x="186" y="176"/>
                  <a:pt x="180" y="176"/>
                  <a:pt x="175" y="177"/>
                </a:cubicBezTo>
                <a:cubicBezTo>
                  <a:pt x="171" y="178"/>
                  <a:pt x="168" y="176"/>
                  <a:pt x="165" y="176"/>
                </a:cubicBezTo>
                <a:cubicBezTo>
                  <a:pt x="164" y="177"/>
                  <a:pt x="163" y="176"/>
                  <a:pt x="161" y="176"/>
                </a:cubicBezTo>
                <a:cubicBezTo>
                  <a:pt x="157" y="176"/>
                  <a:pt x="153" y="177"/>
                  <a:pt x="149" y="178"/>
                </a:cubicBezTo>
                <a:cubicBezTo>
                  <a:pt x="151" y="176"/>
                  <a:pt x="153" y="174"/>
                  <a:pt x="155" y="171"/>
                </a:cubicBezTo>
                <a:cubicBezTo>
                  <a:pt x="157" y="170"/>
                  <a:pt x="160" y="168"/>
                  <a:pt x="162" y="168"/>
                </a:cubicBezTo>
                <a:cubicBezTo>
                  <a:pt x="164" y="167"/>
                  <a:pt x="166" y="167"/>
                  <a:pt x="168" y="167"/>
                </a:cubicBezTo>
                <a:cubicBezTo>
                  <a:pt x="171" y="166"/>
                  <a:pt x="175" y="167"/>
                  <a:pt x="177" y="165"/>
                </a:cubicBezTo>
                <a:cubicBezTo>
                  <a:pt x="178" y="164"/>
                  <a:pt x="178" y="162"/>
                  <a:pt x="178" y="161"/>
                </a:cubicBezTo>
                <a:cubicBezTo>
                  <a:pt x="178" y="160"/>
                  <a:pt x="176" y="159"/>
                  <a:pt x="175" y="158"/>
                </a:cubicBezTo>
                <a:cubicBezTo>
                  <a:pt x="174" y="158"/>
                  <a:pt x="174" y="157"/>
                  <a:pt x="175" y="156"/>
                </a:cubicBezTo>
                <a:cubicBezTo>
                  <a:pt x="176" y="155"/>
                  <a:pt x="178" y="156"/>
                  <a:pt x="179" y="154"/>
                </a:cubicBezTo>
                <a:cubicBezTo>
                  <a:pt x="180" y="154"/>
                  <a:pt x="181" y="153"/>
                  <a:pt x="181" y="151"/>
                </a:cubicBezTo>
                <a:cubicBezTo>
                  <a:pt x="181" y="150"/>
                  <a:pt x="180" y="150"/>
                  <a:pt x="179" y="150"/>
                </a:cubicBezTo>
                <a:cubicBezTo>
                  <a:pt x="176" y="149"/>
                  <a:pt x="173" y="149"/>
                  <a:pt x="170" y="151"/>
                </a:cubicBezTo>
                <a:cubicBezTo>
                  <a:pt x="169" y="152"/>
                  <a:pt x="168" y="152"/>
                  <a:pt x="166" y="152"/>
                </a:cubicBezTo>
                <a:cubicBezTo>
                  <a:pt x="165" y="152"/>
                  <a:pt x="164" y="150"/>
                  <a:pt x="163" y="150"/>
                </a:cubicBezTo>
                <a:cubicBezTo>
                  <a:pt x="162" y="151"/>
                  <a:pt x="161" y="151"/>
                  <a:pt x="161" y="151"/>
                </a:cubicBezTo>
                <a:cubicBezTo>
                  <a:pt x="160" y="151"/>
                  <a:pt x="159" y="151"/>
                  <a:pt x="158" y="151"/>
                </a:cubicBezTo>
                <a:cubicBezTo>
                  <a:pt x="156" y="151"/>
                  <a:pt x="154" y="150"/>
                  <a:pt x="153" y="149"/>
                </a:cubicBezTo>
                <a:cubicBezTo>
                  <a:pt x="152" y="148"/>
                  <a:pt x="152" y="148"/>
                  <a:pt x="151" y="148"/>
                </a:cubicBezTo>
                <a:cubicBezTo>
                  <a:pt x="151" y="150"/>
                  <a:pt x="150" y="149"/>
                  <a:pt x="150" y="149"/>
                </a:cubicBezTo>
                <a:cubicBezTo>
                  <a:pt x="147" y="151"/>
                  <a:pt x="143" y="151"/>
                  <a:pt x="140" y="150"/>
                </a:cubicBezTo>
                <a:cubicBezTo>
                  <a:pt x="138" y="150"/>
                  <a:pt x="136" y="149"/>
                  <a:pt x="135" y="147"/>
                </a:cubicBezTo>
                <a:cubicBezTo>
                  <a:pt x="135" y="146"/>
                  <a:pt x="136" y="146"/>
                  <a:pt x="135" y="145"/>
                </a:cubicBezTo>
                <a:cubicBezTo>
                  <a:pt x="134" y="145"/>
                  <a:pt x="133" y="146"/>
                  <a:pt x="132" y="146"/>
                </a:cubicBezTo>
                <a:cubicBezTo>
                  <a:pt x="130" y="146"/>
                  <a:pt x="127" y="147"/>
                  <a:pt x="125" y="145"/>
                </a:cubicBezTo>
                <a:cubicBezTo>
                  <a:pt x="125" y="144"/>
                  <a:pt x="125" y="143"/>
                  <a:pt x="125" y="142"/>
                </a:cubicBezTo>
                <a:cubicBezTo>
                  <a:pt x="126" y="141"/>
                  <a:pt x="128" y="140"/>
                  <a:pt x="130" y="139"/>
                </a:cubicBezTo>
                <a:cubicBezTo>
                  <a:pt x="135" y="137"/>
                  <a:pt x="135" y="137"/>
                  <a:pt x="135" y="137"/>
                </a:cubicBezTo>
                <a:cubicBezTo>
                  <a:pt x="136" y="137"/>
                  <a:pt x="137" y="137"/>
                  <a:pt x="137" y="138"/>
                </a:cubicBezTo>
                <a:cubicBezTo>
                  <a:pt x="137" y="139"/>
                  <a:pt x="137" y="141"/>
                  <a:pt x="137" y="142"/>
                </a:cubicBezTo>
                <a:cubicBezTo>
                  <a:pt x="139" y="144"/>
                  <a:pt x="141" y="144"/>
                  <a:pt x="143" y="145"/>
                </a:cubicBezTo>
                <a:cubicBezTo>
                  <a:pt x="147" y="145"/>
                  <a:pt x="147" y="145"/>
                  <a:pt x="147" y="145"/>
                </a:cubicBezTo>
                <a:cubicBezTo>
                  <a:pt x="147" y="145"/>
                  <a:pt x="148" y="145"/>
                  <a:pt x="149" y="145"/>
                </a:cubicBezTo>
                <a:cubicBezTo>
                  <a:pt x="151" y="148"/>
                  <a:pt x="154" y="148"/>
                  <a:pt x="157" y="148"/>
                </a:cubicBezTo>
                <a:cubicBezTo>
                  <a:pt x="159" y="148"/>
                  <a:pt x="161" y="147"/>
                  <a:pt x="162" y="146"/>
                </a:cubicBezTo>
                <a:cubicBezTo>
                  <a:pt x="163" y="146"/>
                  <a:pt x="164" y="147"/>
                  <a:pt x="165" y="147"/>
                </a:cubicBezTo>
                <a:cubicBezTo>
                  <a:pt x="167" y="147"/>
                  <a:pt x="170" y="147"/>
                  <a:pt x="172" y="144"/>
                </a:cubicBezTo>
                <a:cubicBezTo>
                  <a:pt x="172" y="143"/>
                  <a:pt x="173" y="142"/>
                  <a:pt x="173" y="141"/>
                </a:cubicBezTo>
                <a:cubicBezTo>
                  <a:pt x="173" y="140"/>
                  <a:pt x="173" y="139"/>
                  <a:pt x="172" y="138"/>
                </a:cubicBezTo>
                <a:cubicBezTo>
                  <a:pt x="169" y="136"/>
                  <a:pt x="166" y="136"/>
                  <a:pt x="164" y="138"/>
                </a:cubicBezTo>
                <a:cubicBezTo>
                  <a:pt x="163" y="138"/>
                  <a:pt x="163" y="139"/>
                  <a:pt x="163" y="139"/>
                </a:cubicBezTo>
                <a:cubicBezTo>
                  <a:pt x="163" y="140"/>
                  <a:pt x="163" y="140"/>
                  <a:pt x="163" y="140"/>
                </a:cubicBezTo>
                <a:cubicBezTo>
                  <a:pt x="164" y="140"/>
                  <a:pt x="164" y="140"/>
                  <a:pt x="164" y="140"/>
                </a:cubicBezTo>
                <a:cubicBezTo>
                  <a:pt x="164" y="138"/>
                  <a:pt x="166" y="139"/>
                  <a:pt x="167" y="138"/>
                </a:cubicBezTo>
                <a:cubicBezTo>
                  <a:pt x="169" y="138"/>
                  <a:pt x="170" y="138"/>
                  <a:pt x="171" y="139"/>
                </a:cubicBezTo>
                <a:cubicBezTo>
                  <a:pt x="172" y="141"/>
                  <a:pt x="171" y="142"/>
                  <a:pt x="171" y="144"/>
                </a:cubicBezTo>
                <a:cubicBezTo>
                  <a:pt x="169" y="145"/>
                  <a:pt x="167" y="145"/>
                  <a:pt x="166" y="145"/>
                </a:cubicBezTo>
                <a:cubicBezTo>
                  <a:pt x="164" y="145"/>
                  <a:pt x="163" y="145"/>
                  <a:pt x="163" y="144"/>
                </a:cubicBezTo>
                <a:cubicBezTo>
                  <a:pt x="162" y="144"/>
                  <a:pt x="161" y="145"/>
                  <a:pt x="160" y="146"/>
                </a:cubicBezTo>
                <a:cubicBezTo>
                  <a:pt x="158" y="147"/>
                  <a:pt x="155" y="147"/>
                  <a:pt x="153" y="146"/>
                </a:cubicBezTo>
                <a:cubicBezTo>
                  <a:pt x="152" y="146"/>
                  <a:pt x="151" y="145"/>
                  <a:pt x="150" y="144"/>
                </a:cubicBezTo>
                <a:cubicBezTo>
                  <a:pt x="150" y="144"/>
                  <a:pt x="150" y="144"/>
                  <a:pt x="150" y="144"/>
                </a:cubicBezTo>
                <a:cubicBezTo>
                  <a:pt x="148" y="144"/>
                  <a:pt x="147" y="144"/>
                  <a:pt x="145" y="144"/>
                </a:cubicBezTo>
                <a:cubicBezTo>
                  <a:pt x="143" y="144"/>
                  <a:pt x="142" y="143"/>
                  <a:pt x="140" y="142"/>
                </a:cubicBezTo>
                <a:cubicBezTo>
                  <a:pt x="139" y="142"/>
                  <a:pt x="139" y="141"/>
                  <a:pt x="138" y="140"/>
                </a:cubicBezTo>
                <a:cubicBezTo>
                  <a:pt x="138" y="139"/>
                  <a:pt x="138" y="139"/>
                  <a:pt x="138" y="138"/>
                </a:cubicBezTo>
                <a:cubicBezTo>
                  <a:pt x="140" y="136"/>
                  <a:pt x="142" y="135"/>
                  <a:pt x="145" y="135"/>
                </a:cubicBezTo>
                <a:cubicBezTo>
                  <a:pt x="145" y="134"/>
                  <a:pt x="145" y="133"/>
                  <a:pt x="146" y="132"/>
                </a:cubicBezTo>
                <a:cubicBezTo>
                  <a:pt x="148" y="131"/>
                  <a:pt x="150" y="132"/>
                  <a:pt x="153" y="132"/>
                </a:cubicBezTo>
                <a:cubicBezTo>
                  <a:pt x="153" y="132"/>
                  <a:pt x="155" y="133"/>
                  <a:pt x="155" y="132"/>
                </a:cubicBezTo>
                <a:cubicBezTo>
                  <a:pt x="156" y="129"/>
                  <a:pt x="158" y="129"/>
                  <a:pt x="160" y="129"/>
                </a:cubicBezTo>
                <a:cubicBezTo>
                  <a:pt x="162" y="129"/>
                  <a:pt x="164" y="129"/>
                  <a:pt x="166" y="13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uraka方黑檀" panose="02020700000000000000" pitchFamily="18" charset="-128"/>
              <a:ea typeface="Auraka方黑檀" panose="02020700000000000000" pitchFamily="18" charset="-128"/>
              <a:cs typeface="+mn-cs"/>
              <a:sym typeface="Auraka方黑檀" panose="02020700000000000000" pitchFamily="18" charset="-128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C97182B-632A-471B-80E5-A7A4DE6D3853}"/>
              </a:ext>
            </a:extLst>
          </p:cNvPr>
          <p:cNvGrpSpPr/>
          <p:nvPr/>
        </p:nvGrpSpPr>
        <p:grpSpPr>
          <a:xfrm>
            <a:off x="8112419" y="1356471"/>
            <a:ext cx="3382350" cy="1601639"/>
            <a:chOff x="7979628" y="1549392"/>
            <a:chExt cx="3962669" cy="1601639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15AE1AEC-F8B3-4A14-B35D-F59337121AD2}"/>
                </a:ext>
              </a:extLst>
            </p:cNvPr>
            <p:cNvSpPr/>
            <p:nvPr/>
          </p:nvSpPr>
          <p:spPr>
            <a:xfrm>
              <a:off x="7979628" y="1549392"/>
              <a:ext cx="3962669" cy="1557086"/>
            </a:xfrm>
            <a:prstGeom prst="wedgeRoundRectCallout">
              <a:avLst>
                <a:gd name="adj1" fmla="val -50577"/>
                <a:gd name="adj2" fmla="val 66215"/>
                <a:gd name="adj3" fmla="val 16667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文本框 18">
              <a:extLst>
                <a:ext uri="{FF2B5EF4-FFF2-40B4-BE49-F238E27FC236}">
                  <a16:creationId xmlns:a16="http://schemas.microsoft.com/office/drawing/2014/main" id="{164ED28E-E65C-4B7B-9E1C-18804FCD892F}"/>
                </a:ext>
              </a:extLst>
            </p:cNvPr>
            <p:cNvSpPr txBox="1"/>
            <p:nvPr/>
          </p:nvSpPr>
          <p:spPr>
            <a:xfrm>
              <a:off x="8225234" y="1581371"/>
              <a:ext cx="3609044" cy="15696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rtl="0"/>
              <a:r>
                <a:rPr lang="en-US" altLang="zh-CN" sz="3200" b="0" i="0" u="none" strike="noStrike" kern="1200" baseline="0">
                  <a:latin typeface="Calibri" panose="020F0502020204030204" pitchFamily="34" charset="0"/>
                  <a:cs typeface="Calibri" panose="020F0502020204030204" pitchFamily="34" charset="0"/>
                </a:rPr>
                <a:t>Tìm hiểu ý nghĩa, nguồn gốc của Tết trung thu</a:t>
              </a:r>
              <a:endParaRPr lang="zh-CN" altLang="en-US" sz="3200" b="0" i="0" u="none" strike="noStrike" kern="1200" baseline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8">
            <a:biLevel thresh="75000"/>
          </a:blip>
          <a:stretch>
            <a:fillRect/>
          </a:stretch>
        </p:blipFill>
        <p:spPr>
          <a:xfrm>
            <a:off x="10920723" y="2154931"/>
            <a:ext cx="830020" cy="34892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biLevel thresh="75000"/>
          </a:blip>
          <a:stretch>
            <a:fillRect/>
          </a:stretch>
        </p:blipFill>
        <p:spPr>
          <a:xfrm flipH="1">
            <a:off x="8136670" y="2949796"/>
            <a:ext cx="716786" cy="291603"/>
          </a:xfrm>
          <a:prstGeom prst="rect">
            <a:avLst/>
          </a:prstGeom>
        </p:spPr>
      </p:pic>
      <p:pic>
        <p:nvPicPr>
          <p:cNvPr id="3" name="图片 2" descr="400532405"/>
          <p:cNvPicPr>
            <a:picLocks noChangeAspect="1"/>
          </p:cNvPicPr>
          <p:nvPr/>
        </p:nvPicPr>
        <p:blipFill>
          <a:blip r:embed="rId10"/>
          <a:srcRect l="19903" r="18556"/>
          <a:stretch>
            <a:fillRect/>
          </a:stretch>
        </p:blipFill>
        <p:spPr>
          <a:xfrm>
            <a:off x="10632327" y="5065402"/>
            <a:ext cx="1540484" cy="1668780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BAFBE041-AA02-4374-BFB7-27EA563B436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04" y="426632"/>
            <a:ext cx="5738098" cy="917525"/>
          </a:xfrm>
          <a:prstGeom prst="rect">
            <a:avLst/>
          </a:prstGeom>
        </p:spPr>
      </p:pic>
      <p:pic>
        <p:nvPicPr>
          <p:cNvPr id="7" name="Nguồn gốc và ý nghĩa ngày Tết Trung thu">
            <a:hlinkClick r:id="" action="ppaction://media"/>
            <a:extLst>
              <a:ext uri="{FF2B5EF4-FFF2-40B4-BE49-F238E27FC236}">
                <a16:creationId xmlns:a16="http://schemas.microsoft.com/office/drawing/2014/main" id="{FA7F40F5-DE73-410B-80C1-1360F9DAB3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8988" end="11119.945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88543" y="1760134"/>
            <a:ext cx="7260926" cy="4084271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306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2EE8A06-CB2C-4606-9EBF-E5DAC2F1A90D}"/>
              </a:ext>
            </a:extLst>
          </p:cNvPr>
          <p:cNvSpPr/>
          <p:nvPr/>
        </p:nvSpPr>
        <p:spPr>
          <a:xfrm>
            <a:off x="320040" y="264580"/>
            <a:ext cx="11551920" cy="6411630"/>
          </a:xfrm>
          <a:prstGeom prst="roundRect">
            <a:avLst>
              <a:gd name="adj" fmla="val 454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9" name="图片 8" descr="4cfb36053e2ca1b6ab74b9a484e577a6"/>
          <p:cNvPicPr>
            <a:picLocks noChangeAspect="1"/>
          </p:cNvPicPr>
          <p:nvPr/>
        </p:nvPicPr>
        <p:blipFill>
          <a:blip r:embed="rId7"/>
          <a:srcRect l="9866" t="23024" r="8957" b="26427"/>
          <a:stretch>
            <a:fillRect/>
          </a:stretch>
        </p:blipFill>
        <p:spPr>
          <a:xfrm>
            <a:off x="7641437" y="-103273"/>
            <a:ext cx="1307288" cy="1447430"/>
          </a:xfrm>
          <a:prstGeom prst="rect">
            <a:avLst/>
          </a:prstGeom>
        </p:spPr>
      </p:pic>
      <p:sp>
        <p:nvSpPr>
          <p:cNvPr id="12" name="Freeform 239"/>
          <p:cNvSpPr>
            <a:spLocks noEditPoints="1"/>
          </p:cNvSpPr>
          <p:nvPr/>
        </p:nvSpPr>
        <p:spPr bwMode="auto">
          <a:xfrm>
            <a:off x="6737226" y="124475"/>
            <a:ext cx="1557855" cy="1255921"/>
          </a:xfrm>
          <a:custGeom>
            <a:avLst/>
            <a:gdLst>
              <a:gd name="T0" fmla="*/ 180 w 228"/>
              <a:gd name="T1" fmla="*/ 36 h 184"/>
              <a:gd name="T2" fmla="*/ 172 w 228"/>
              <a:gd name="T3" fmla="*/ 60 h 184"/>
              <a:gd name="T4" fmla="*/ 161 w 228"/>
              <a:gd name="T5" fmla="*/ 86 h 184"/>
              <a:gd name="T6" fmla="*/ 225 w 228"/>
              <a:gd name="T7" fmla="*/ 105 h 184"/>
              <a:gd name="T8" fmla="*/ 211 w 228"/>
              <a:gd name="T9" fmla="*/ 132 h 184"/>
              <a:gd name="T10" fmla="*/ 218 w 228"/>
              <a:gd name="T11" fmla="*/ 158 h 184"/>
              <a:gd name="T12" fmla="*/ 158 w 228"/>
              <a:gd name="T13" fmla="*/ 177 h 184"/>
              <a:gd name="T14" fmla="*/ 179 w 228"/>
              <a:gd name="T15" fmla="*/ 152 h 184"/>
              <a:gd name="T16" fmla="*/ 130 w 228"/>
              <a:gd name="T17" fmla="*/ 137 h 184"/>
              <a:gd name="T18" fmla="*/ 169 w 228"/>
              <a:gd name="T19" fmla="*/ 118 h 184"/>
              <a:gd name="T20" fmla="*/ 139 w 228"/>
              <a:gd name="T21" fmla="*/ 94 h 184"/>
              <a:gd name="T22" fmla="*/ 93 w 228"/>
              <a:gd name="T23" fmla="*/ 113 h 184"/>
              <a:gd name="T24" fmla="*/ 49 w 228"/>
              <a:gd name="T25" fmla="*/ 107 h 184"/>
              <a:gd name="T26" fmla="*/ 9 w 228"/>
              <a:gd name="T27" fmla="*/ 87 h 184"/>
              <a:gd name="T28" fmla="*/ 87 w 228"/>
              <a:gd name="T29" fmla="*/ 83 h 184"/>
              <a:gd name="T30" fmla="*/ 96 w 228"/>
              <a:gd name="T31" fmla="*/ 92 h 184"/>
              <a:gd name="T32" fmla="*/ 138 w 228"/>
              <a:gd name="T33" fmla="*/ 62 h 184"/>
              <a:gd name="T34" fmla="*/ 131 w 228"/>
              <a:gd name="T35" fmla="*/ 31 h 184"/>
              <a:gd name="T36" fmla="*/ 123 w 228"/>
              <a:gd name="T37" fmla="*/ 16 h 184"/>
              <a:gd name="T38" fmla="*/ 155 w 228"/>
              <a:gd name="T39" fmla="*/ 11 h 184"/>
              <a:gd name="T40" fmla="*/ 134 w 228"/>
              <a:gd name="T41" fmla="*/ 16 h 184"/>
              <a:gd name="T42" fmla="*/ 188 w 228"/>
              <a:gd name="T43" fmla="*/ 31 h 184"/>
              <a:gd name="T44" fmla="*/ 173 w 228"/>
              <a:gd name="T45" fmla="*/ 24 h 184"/>
              <a:gd name="T46" fmla="*/ 157 w 228"/>
              <a:gd name="T47" fmla="*/ 28 h 184"/>
              <a:gd name="T48" fmla="*/ 176 w 228"/>
              <a:gd name="T49" fmla="*/ 48 h 184"/>
              <a:gd name="T50" fmla="*/ 157 w 228"/>
              <a:gd name="T51" fmla="*/ 58 h 184"/>
              <a:gd name="T52" fmla="*/ 160 w 228"/>
              <a:gd name="T53" fmla="*/ 72 h 184"/>
              <a:gd name="T54" fmla="*/ 184 w 228"/>
              <a:gd name="T55" fmla="*/ 95 h 184"/>
              <a:gd name="T56" fmla="*/ 205 w 228"/>
              <a:gd name="T57" fmla="*/ 115 h 184"/>
              <a:gd name="T58" fmla="*/ 199 w 228"/>
              <a:gd name="T59" fmla="*/ 109 h 184"/>
              <a:gd name="T60" fmla="*/ 179 w 228"/>
              <a:gd name="T61" fmla="*/ 114 h 184"/>
              <a:gd name="T62" fmla="*/ 164 w 228"/>
              <a:gd name="T63" fmla="*/ 108 h 184"/>
              <a:gd name="T64" fmla="*/ 123 w 228"/>
              <a:gd name="T65" fmla="*/ 96 h 184"/>
              <a:gd name="T66" fmla="*/ 112 w 228"/>
              <a:gd name="T67" fmla="*/ 102 h 184"/>
              <a:gd name="T68" fmla="*/ 42 w 228"/>
              <a:gd name="T69" fmla="*/ 122 h 184"/>
              <a:gd name="T70" fmla="*/ 62 w 228"/>
              <a:gd name="T71" fmla="*/ 104 h 184"/>
              <a:gd name="T72" fmla="*/ 75 w 228"/>
              <a:gd name="T73" fmla="*/ 111 h 184"/>
              <a:gd name="T74" fmla="*/ 43 w 228"/>
              <a:gd name="T75" fmla="*/ 97 h 184"/>
              <a:gd name="T76" fmla="*/ 45 w 228"/>
              <a:gd name="T77" fmla="*/ 93 h 184"/>
              <a:gd name="T78" fmla="*/ 30 w 228"/>
              <a:gd name="T79" fmla="*/ 89 h 184"/>
              <a:gd name="T80" fmla="*/ 59 w 228"/>
              <a:gd name="T81" fmla="*/ 89 h 184"/>
              <a:gd name="T82" fmla="*/ 94 w 228"/>
              <a:gd name="T83" fmla="*/ 97 h 184"/>
              <a:gd name="T84" fmla="*/ 124 w 228"/>
              <a:gd name="T85" fmla="*/ 67 h 184"/>
              <a:gd name="T86" fmla="*/ 103 w 228"/>
              <a:gd name="T87" fmla="*/ 69 h 184"/>
              <a:gd name="T88" fmla="*/ 112 w 228"/>
              <a:gd name="T89" fmla="*/ 53 h 184"/>
              <a:gd name="T90" fmla="*/ 126 w 228"/>
              <a:gd name="T91" fmla="*/ 47 h 184"/>
              <a:gd name="T92" fmla="*/ 114 w 228"/>
              <a:gd name="T93" fmla="*/ 22 h 184"/>
              <a:gd name="T94" fmla="*/ 98 w 228"/>
              <a:gd name="T95" fmla="*/ 19 h 184"/>
              <a:gd name="T96" fmla="*/ 138 w 228"/>
              <a:gd name="T97" fmla="*/ 5 h 184"/>
              <a:gd name="T98" fmla="*/ 66 w 228"/>
              <a:gd name="T99" fmla="*/ 82 h 184"/>
              <a:gd name="T100" fmla="*/ 3 w 228"/>
              <a:gd name="T101" fmla="*/ 105 h 184"/>
              <a:gd name="T102" fmla="*/ 43 w 228"/>
              <a:gd name="T103" fmla="*/ 77 h 184"/>
              <a:gd name="T104" fmla="*/ 151 w 228"/>
              <a:gd name="T105" fmla="*/ 112 h 184"/>
              <a:gd name="T106" fmla="*/ 219 w 228"/>
              <a:gd name="T107" fmla="*/ 135 h 184"/>
              <a:gd name="T108" fmla="*/ 193 w 228"/>
              <a:gd name="T109" fmla="*/ 134 h 184"/>
              <a:gd name="T110" fmla="*/ 220 w 228"/>
              <a:gd name="T111" fmla="*/ 165 h 184"/>
              <a:gd name="T112" fmla="*/ 205 w 228"/>
              <a:gd name="T113" fmla="*/ 166 h 184"/>
              <a:gd name="T114" fmla="*/ 175 w 228"/>
              <a:gd name="T115" fmla="*/ 177 h 184"/>
              <a:gd name="T116" fmla="*/ 166 w 228"/>
              <a:gd name="T117" fmla="*/ 152 h 184"/>
              <a:gd name="T118" fmla="*/ 137 w 228"/>
              <a:gd name="T119" fmla="*/ 138 h 184"/>
              <a:gd name="T120" fmla="*/ 167 w 228"/>
              <a:gd name="T121" fmla="*/ 138 h 184"/>
              <a:gd name="T122" fmla="*/ 153 w 228"/>
              <a:gd name="T123" fmla="*/ 132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28" h="184">
                <a:moveTo>
                  <a:pt x="151" y="3"/>
                </a:moveTo>
                <a:cubicBezTo>
                  <a:pt x="151" y="4"/>
                  <a:pt x="151" y="4"/>
                  <a:pt x="152" y="5"/>
                </a:cubicBezTo>
                <a:cubicBezTo>
                  <a:pt x="152" y="5"/>
                  <a:pt x="154" y="5"/>
                  <a:pt x="154" y="7"/>
                </a:cubicBezTo>
                <a:cubicBezTo>
                  <a:pt x="154" y="8"/>
                  <a:pt x="154" y="8"/>
                  <a:pt x="154" y="8"/>
                </a:cubicBezTo>
                <a:cubicBezTo>
                  <a:pt x="156" y="9"/>
                  <a:pt x="156" y="11"/>
                  <a:pt x="156" y="13"/>
                </a:cubicBezTo>
                <a:cubicBezTo>
                  <a:pt x="158" y="13"/>
                  <a:pt x="159" y="12"/>
                  <a:pt x="160" y="11"/>
                </a:cubicBezTo>
                <a:cubicBezTo>
                  <a:pt x="162" y="11"/>
                  <a:pt x="166" y="11"/>
                  <a:pt x="168" y="12"/>
                </a:cubicBezTo>
                <a:cubicBezTo>
                  <a:pt x="168" y="13"/>
                  <a:pt x="169" y="14"/>
                  <a:pt x="170" y="15"/>
                </a:cubicBezTo>
                <a:cubicBezTo>
                  <a:pt x="173" y="14"/>
                  <a:pt x="177" y="13"/>
                  <a:pt x="180" y="14"/>
                </a:cubicBezTo>
                <a:cubicBezTo>
                  <a:pt x="182" y="15"/>
                  <a:pt x="184" y="16"/>
                  <a:pt x="184" y="19"/>
                </a:cubicBezTo>
                <a:cubicBezTo>
                  <a:pt x="186" y="19"/>
                  <a:pt x="187" y="19"/>
                  <a:pt x="189" y="19"/>
                </a:cubicBezTo>
                <a:cubicBezTo>
                  <a:pt x="192" y="19"/>
                  <a:pt x="196" y="19"/>
                  <a:pt x="198" y="23"/>
                </a:cubicBezTo>
                <a:cubicBezTo>
                  <a:pt x="199" y="26"/>
                  <a:pt x="198" y="28"/>
                  <a:pt x="196" y="30"/>
                </a:cubicBezTo>
                <a:cubicBezTo>
                  <a:pt x="194" y="31"/>
                  <a:pt x="192" y="32"/>
                  <a:pt x="189" y="32"/>
                </a:cubicBezTo>
                <a:cubicBezTo>
                  <a:pt x="188" y="36"/>
                  <a:pt x="183" y="35"/>
                  <a:pt x="180" y="36"/>
                </a:cubicBezTo>
                <a:cubicBezTo>
                  <a:pt x="179" y="35"/>
                  <a:pt x="178" y="35"/>
                  <a:pt x="177" y="35"/>
                </a:cubicBezTo>
                <a:cubicBezTo>
                  <a:pt x="174" y="37"/>
                  <a:pt x="168" y="36"/>
                  <a:pt x="165" y="36"/>
                </a:cubicBezTo>
                <a:cubicBezTo>
                  <a:pt x="162" y="36"/>
                  <a:pt x="162" y="36"/>
                  <a:pt x="162" y="36"/>
                </a:cubicBezTo>
                <a:cubicBezTo>
                  <a:pt x="160" y="37"/>
                  <a:pt x="158" y="36"/>
                  <a:pt x="157" y="35"/>
                </a:cubicBezTo>
                <a:cubicBezTo>
                  <a:pt x="156" y="35"/>
                  <a:pt x="156" y="35"/>
                  <a:pt x="156" y="36"/>
                </a:cubicBezTo>
                <a:cubicBezTo>
                  <a:pt x="154" y="39"/>
                  <a:pt x="150" y="41"/>
                  <a:pt x="147" y="41"/>
                </a:cubicBezTo>
                <a:cubicBezTo>
                  <a:pt x="145" y="42"/>
                  <a:pt x="144" y="43"/>
                  <a:pt x="144" y="44"/>
                </a:cubicBezTo>
                <a:cubicBezTo>
                  <a:pt x="144" y="45"/>
                  <a:pt x="145" y="46"/>
                  <a:pt x="146" y="47"/>
                </a:cubicBezTo>
                <a:cubicBezTo>
                  <a:pt x="150" y="49"/>
                  <a:pt x="154" y="45"/>
                  <a:pt x="159" y="46"/>
                </a:cubicBezTo>
                <a:cubicBezTo>
                  <a:pt x="161" y="45"/>
                  <a:pt x="163" y="46"/>
                  <a:pt x="166" y="46"/>
                </a:cubicBezTo>
                <a:cubicBezTo>
                  <a:pt x="166" y="47"/>
                  <a:pt x="168" y="47"/>
                  <a:pt x="168" y="48"/>
                </a:cubicBezTo>
                <a:cubicBezTo>
                  <a:pt x="170" y="47"/>
                  <a:pt x="171" y="46"/>
                  <a:pt x="173" y="46"/>
                </a:cubicBezTo>
                <a:cubicBezTo>
                  <a:pt x="176" y="46"/>
                  <a:pt x="178" y="47"/>
                  <a:pt x="179" y="49"/>
                </a:cubicBezTo>
                <a:cubicBezTo>
                  <a:pt x="180" y="51"/>
                  <a:pt x="179" y="53"/>
                  <a:pt x="179" y="55"/>
                </a:cubicBezTo>
                <a:cubicBezTo>
                  <a:pt x="178" y="57"/>
                  <a:pt x="175" y="60"/>
                  <a:pt x="172" y="60"/>
                </a:cubicBezTo>
                <a:cubicBezTo>
                  <a:pt x="170" y="60"/>
                  <a:pt x="171" y="62"/>
                  <a:pt x="170" y="62"/>
                </a:cubicBezTo>
                <a:cubicBezTo>
                  <a:pt x="168" y="64"/>
                  <a:pt x="165" y="67"/>
                  <a:pt x="162" y="66"/>
                </a:cubicBezTo>
                <a:cubicBezTo>
                  <a:pt x="160" y="66"/>
                  <a:pt x="157" y="65"/>
                  <a:pt x="157" y="63"/>
                </a:cubicBezTo>
                <a:cubicBezTo>
                  <a:pt x="156" y="64"/>
                  <a:pt x="155" y="63"/>
                  <a:pt x="154" y="64"/>
                </a:cubicBezTo>
                <a:cubicBezTo>
                  <a:pt x="151" y="65"/>
                  <a:pt x="148" y="65"/>
                  <a:pt x="146" y="68"/>
                </a:cubicBezTo>
                <a:cubicBezTo>
                  <a:pt x="147" y="69"/>
                  <a:pt x="148" y="70"/>
                  <a:pt x="150" y="70"/>
                </a:cubicBezTo>
                <a:cubicBezTo>
                  <a:pt x="152" y="70"/>
                  <a:pt x="155" y="70"/>
                  <a:pt x="158" y="70"/>
                </a:cubicBezTo>
                <a:cubicBezTo>
                  <a:pt x="159" y="70"/>
                  <a:pt x="161" y="71"/>
                  <a:pt x="162" y="72"/>
                </a:cubicBezTo>
                <a:cubicBezTo>
                  <a:pt x="162" y="74"/>
                  <a:pt x="162" y="75"/>
                  <a:pt x="161" y="76"/>
                </a:cubicBezTo>
                <a:cubicBezTo>
                  <a:pt x="160" y="78"/>
                  <a:pt x="158" y="79"/>
                  <a:pt x="156" y="79"/>
                </a:cubicBezTo>
                <a:cubicBezTo>
                  <a:pt x="155" y="79"/>
                  <a:pt x="154" y="78"/>
                  <a:pt x="153" y="79"/>
                </a:cubicBezTo>
                <a:cubicBezTo>
                  <a:pt x="151" y="81"/>
                  <a:pt x="149" y="82"/>
                  <a:pt x="147" y="84"/>
                </a:cubicBezTo>
                <a:cubicBezTo>
                  <a:pt x="146" y="84"/>
                  <a:pt x="146" y="84"/>
                  <a:pt x="145" y="84"/>
                </a:cubicBezTo>
                <a:cubicBezTo>
                  <a:pt x="148" y="86"/>
                  <a:pt x="151" y="87"/>
                  <a:pt x="155" y="87"/>
                </a:cubicBezTo>
                <a:cubicBezTo>
                  <a:pt x="157" y="87"/>
                  <a:pt x="159" y="86"/>
                  <a:pt x="161" y="86"/>
                </a:cubicBezTo>
                <a:cubicBezTo>
                  <a:pt x="163" y="86"/>
                  <a:pt x="164" y="87"/>
                  <a:pt x="166" y="87"/>
                </a:cubicBezTo>
                <a:cubicBezTo>
                  <a:pt x="168" y="87"/>
                  <a:pt x="170" y="88"/>
                  <a:pt x="171" y="90"/>
                </a:cubicBezTo>
                <a:cubicBezTo>
                  <a:pt x="171" y="91"/>
                  <a:pt x="171" y="92"/>
                  <a:pt x="171" y="93"/>
                </a:cubicBezTo>
                <a:cubicBezTo>
                  <a:pt x="170" y="93"/>
                  <a:pt x="170" y="94"/>
                  <a:pt x="170" y="95"/>
                </a:cubicBezTo>
                <a:cubicBezTo>
                  <a:pt x="170" y="95"/>
                  <a:pt x="171" y="94"/>
                  <a:pt x="172" y="95"/>
                </a:cubicBezTo>
                <a:cubicBezTo>
                  <a:pt x="174" y="94"/>
                  <a:pt x="176" y="95"/>
                  <a:pt x="177" y="95"/>
                </a:cubicBezTo>
                <a:cubicBezTo>
                  <a:pt x="180" y="94"/>
                  <a:pt x="182" y="94"/>
                  <a:pt x="184" y="94"/>
                </a:cubicBezTo>
                <a:cubicBezTo>
                  <a:pt x="188" y="94"/>
                  <a:pt x="192" y="94"/>
                  <a:pt x="196" y="94"/>
                </a:cubicBezTo>
                <a:cubicBezTo>
                  <a:pt x="197" y="95"/>
                  <a:pt x="197" y="95"/>
                  <a:pt x="198" y="96"/>
                </a:cubicBezTo>
                <a:cubicBezTo>
                  <a:pt x="201" y="94"/>
                  <a:pt x="204" y="94"/>
                  <a:pt x="208" y="95"/>
                </a:cubicBezTo>
                <a:cubicBezTo>
                  <a:pt x="210" y="95"/>
                  <a:pt x="210" y="98"/>
                  <a:pt x="212" y="97"/>
                </a:cubicBezTo>
                <a:cubicBezTo>
                  <a:pt x="215" y="97"/>
                  <a:pt x="217" y="99"/>
                  <a:pt x="218" y="101"/>
                </a:cubicBezTo>
                <a:cubicBezTo>
                  <a:pt x="219" y="102"/>
                  <a:pt x="220" y="103"/>
                  <a:pt x="220" y="104"/>
                </a:cubicBezTo>
                <a:cubicBezTo>
                  <a:pt x="221" y="104"/>
                  <a:pt x="222" y="104"/>
                  <a:pt x="223" y="104"/>
                </a:cubicBezTo>
                <a:cubicBezTo>
                  <a:pt x="224" y="105"/>
                  <a:pt x="225" y="105"/>
                  <a:pt x="225" y="105"/>
                </a:cubicBezTo>
                <a:cubicBezTo>
                  <a:pt x="227" y="107"/>
                  <a:pt x="228" y="109"/>
                  <a:pt x="227" y="112"/>
                </a:cubicBezTo>
                <a:cubicBezTo>
                  <a:pt x="224" y="114"/>
                  <a:pt x="220" y="117"/>
                  <a:pt x="216" y="116"/>
                </a:cubicBezTo>
                <a:cubicBezTo>
                  <a:pt x="213" y="118"/>
                  <a:pt x="210" y="118"/>
                  <a:pt x="207" y="118"/>
                </a:cubicBezTo>
                <a:cubicBezTo>
                  <a:pt x="204" y="117"/>
                  <a:pt x="204" y="117"/>
                  <a:pt x="204" y="117"/>
                </a:cubicBezTo>
                <a:cubicBezTo>
                  <a:pt x="200" y="119"/>
                  <a:pt x="196" y="119"/>
                  <a:pt x="192" y="118"/>
                </a:cubicBezTo>
                <a:cubicBezTo>
                  <a:pt x="192" y="119"/>
                  <a:pt x="192" y="119"/>
                  <a:pt x="192" y="120"/>
                </a:cubicBezTo>
                <a:cubicBezTo>
                  <a:pt x="192" y="121"/>
                  <a:pt x="192" y="122"/>
                  <a:pt x="191" y="123"/>
                </a:cubicBezTo>
                <a:cubicBezTo>
                  <a:pt x="189" y="125"/>
                  <a:pt x="187" y="126"/>
                  <a:pt x="184" y="127"/>
                </a:cubicBezTo>
                <a:cubicBezTo>
                  <a:pt x="184" y="127"/>
                  <a:pt x="183" y="128"/>
                  <a:pt x="184" y="128"/>
                </a:cubicBezTo>
                <a:cubicBezTo>
                  <a:pt x="184" y="129"/>
                  <a:pt x="184" y="129"/>
                  <a:pt x="184" y="129"/>
                </a:cubicBezTo>
                <a:cubicBezTo>
                  <a:pt x="187" y="129"/>
                  <a:pt x="191" y="128"/>
                  <a:pt x="193" y="130"/>
                </a:cubicBezTo>
                <a:cubicBezTo>
                  <a:pt x="194" y="130"/>
                  <a:pt x="194" y="130"/>
                  <a:pt x="195" y="130"/>
                </a:cubicBezTo>
                <a:cubicBezTo>
                  <a:pt x="199" y="128"/>
                  <a:pt x="199" y="128"/>
                  <a:pt x="199" y="128"/>
                </a:cubicBezTo>
                <a:cubicBezTo>
                  <a:pt x="201" y="128"/>
                  <a:pt x="203" y="127"/>
                  <a:pt x="205" y="128"/>
                </a:cubicBezTo>
                <a:cubicBezTo>
                  <a:pt x="207" y="129"/>
                  <a:pt x="209" y="130"/>
                  <a:pt x="211" y="132"/>
                </a:cubicBezTo>
                <a:cubicBezTo>
                  <a:pt x="213" y="132"/>
                  <a:pt x="216" y="132"/>
                  <a:pt x="218" y="132"/>
                </a:cubicBezTo>
                <a:cubicBezTo>
                  <a:pt x="219" y="133"/>
                  <a:pt x="221" y="134"/>
                  <a:pt x="221" y="137"/>
                </a:cubicBezTo>
                <a:cubicBezTo>
                  <a:pt x="220" y="139"/>
                  <a:pt x="219" y="142"/>
                  <a:pt x="216" y="143"/>
                </a:cubicBezTo>
                <a:cubicBezTo>
                  <a:pt x="213" y="145"/>
                  <a:pt x="208" y="145"/>
                  <a:pt x="205" y="143"/>
                </a:cubicBezTo>
                <a:cubicBezTo>
                  <a:pt x="204" y="141"/>
                  <a:pt x="202" y="143"/>
                  <a:pt x="201" y="143"/>
                </a:cubicBezTo>
                <a:cubicBezTo>
                  <a:pt x="200" y="144"/>
                  <a:pt x="198" y="144"/>
                  <a:pt x="196" y="144"/>
                </a:cubicBezTo>
                <a:cubicBezTo>
                  <a:pt x="196" y="144"/>
                  <a:pt x="197" y="145"/>
                  <a:pt x="196" y="145"/>
                </a:cubicBezTo>
                <a:cubicBezTo>
                  <a:pt x="195" y="145"/>
                  <a:pt x="195" y="146"/>
                  <a:pt x="194" y="145"/>
                </a:cubicBezTo>
                <a:cubicBezTo>
                  <a:pt x="192" y="146"/>
                  <a:pt x="189" y="148"/>
                  <a:pt x="188" y="150"/>
                </a:cubicBezTo>
                <a:cubicBezTo>
                  <a:pt x="189" y="151"/>
                  <a:pt x="189" y="152"/>
                  <a:pt x="190" y="152"/>
                </a:cubicBezTo>
                <a:cubicBezTo>
                  <a:pt x="192" y="152"/>
                  <a:pt x="194" y="152"/>
                  <a:pt x="196" y="152"/>
                </a:cubicBezTo>
                <a:cubicBezTo>
                  <a:pt x="198" y="152"/>
                  <a:pt x="201" y="152"/>
                  <a:pt x="204" y="154"/>
                </a:cubicBezTo>
                <a:cubicBezTo>
                  <a:pt x="205" y="152"/>
                  <a:pt x="208" y="151"/>
                  <a:pt x="210" y="152"/>
                </a:cubicBezTo>
                <a:cubicBezTo>
                  <a:pt x="212" y="152"/>
                  <a:pt x="215" y="153"/>
                  <a:pt x="216" y="155"/>
                </a:cubicBezTo>
                <a:cubicBezTo>
                  <a:pt x="217" y="156"/>
                  <a:pt x="216" y="158"/>
                  <a:pt x="218" y="158"/>
                </a:cubicBezTo>
                <a:cubicBezTo>
                  <a:pt x="219" y="158"/>
                  <a:pt x="220" y="159"/>
                  <a:pt x="221" y="159"/>
                </a:cubicBezTo>
                <a:cubicBezTo>
                  <a:pt x="223" y="161"/>
                  <a:pt x="223" y="163"/>
                  <a:pt x="222" y="164"/>
                </a:cubicBezTo>
                <a:cubicBezTo>
                  <a:pt x="222" y="166"/>
                  <a:pt x="219" y="167"/>
                  <a:pt x="217" y="168"/>
                </a:cubicBezTo>
                <a:cubicBezTo>
                  <a:pt x="216" y="170"/>
                  <a:pt x="213" y="171"/>
                  <a:pt x="210" y="171"/>
                </a:cubicBezTo>
                <a:cubicBezTo>
                  <a:pt x="208" y="170"/>
                  <a:pt x="208" y="170"/>
                  <a:pt x="208" y="170"/>
                </a:cubicBezTo>
                <a:cubicBezTo>
                  <a:pt x="205" y="172"/>
                  <a:pt x="203" y="174"/>
                  <a:pt x="200" y="173"/>
                </a:cubicBezTo>
                <a:cubicBezTo>
                  <a:pt x="198" y="173"/>
                  <a:pt x="197" y="172"/>
                  <a:pt x="196" y="171"/>
                </a:cubicBezTo>
                <a:cubicBezTo>
                  <a:pt x="195" y="170"/>
                  <a:pt x="195" y="169"/>
                  <a:pt x="195" y="168"/>
                </a:cubicBezTo>
                <a:cubicBezTo>
                  <a:pt x="194" y="167"/>
                  <a:pt x="193" y="168"/>
                  <a:pt x="192" y="167"/>
                </a:cubicBezTo>
                <a:cubicBezTo>
                  <a:pt x="191" y="167"/>
                  <a:pt x="190" y="165"/>
                  <a:pt x="189" y="165"/>
                </a:cubicBezTo>
                <a:cubicBezTo>
                  <a:pt x="189" y="165"/>
                  <a:pt x="188" y="165"/>
                  <a:pt x="188" y="165"/>
                </a:cubicBezTo>
                <a:cubicBezTo>
                  <a:pt x="189" y="168"/>
                  <a:pt x="189" y="170"/>
                  <a:pt x="188" y="172"/>
                </a:cubicBezTo>
                <a:cubicBezTo>
                  <a:pt x="185" y="177"/>
                  <a:pt x="179" y="177"/>
                  <a:pt x="174" y="178"/>
                </a:cubicBezTo>
                <a:cubicBezTo>
                  <a:pt x="171" y="179"/>
                  <a:pt x="168" y="178"/>
                  <a:pt x="165" y="177"/>
                </a:cubicBezTo>
                <a:cubicBezTo>
                  <a:pt x="162" y="178"/>
                  <a:pt x="161" y="177"/>
                  <a:pt x="158" y="177"/>
                </a:cubicBezTo>
                <a:cubicBezTo>
                  <a:pt x="155" y="178"/>
                  <a:pt x="152" y="178"/>
                  <a:pt x="150" y="179"/>
                </a:cubicBezTo>
                <a:cubicBezTo>
                  <a:pt x="148" y="180"/>
                  <a:pt x="147" y="180"/>
                  <a:pt x="145" y="181"/>
                </a:cubicBezTo>
                <a:cubicBezTo>
                  <a:pt x="141" y="183"/>
                  <a:pt x="137" y="184"/>
                  <a:pt x="132" y="183"/>
                </a:cubicBezTo>
                <a:cubicBezTo>
                  <a:pt x="131" y="183"/>
                  <a:pt x="130" y="183"/>
                  <a:pt x="130" y="182"/>
                </a:cubicBezTo>
                <a:cubicBezTo>
                  <a:pt x="130" y="181"/>
                  <a:pt x="131" y="182"/>
                  <a:pt x="132" y="182"/>
                </a:cubicBezTo>
                <a:cubicBezTo>
                  <a:pt x="134" y="182"/>
                  <a:pt x="137" y="182"/>
                  <a:pt x="139" y="181"/>
                </a:cubicBezTo>
                <a:cubicBezTo>
                  <a:pt x="144" y="180"/>
                  <a:pt x="148" y="178"/>
                  <a:pt x="151" y="175"/>
                </a:cubicBezTo>
                <a:cubicBezTo>
                  <a:pt x="153" y="173"/>
                  <a:pt x="154" y="170"/>
                  <a:pt x="157" y="169"/>
                </a:cubicBezTo>
                <a:cubicBezTo>
                  <a:pt x="160" y="167"/>
                  <a:pt x="163" y="166"/>
                  <a:pt x="167" y="166"/>
                </a:cubicBezTo>
                <a:cubicBezTo>
                  <a:pt x="168" y="166"/>
                  <a:pt x="170" y="165"/>
                  <a:pt x="172" y="165"/>
                </a:cubicBezTo>
                <a:cubicBezTo>
                  <a:pt x="173" y="165"/>
                  <a:pt x="175" y="165"/>
                  <a:pt x="176" y="163"/>
                </a:cubicBezTo>
                <a:cubicBezTo>
                  <a:pt x="177" y="163"/>
                  <a:pt x="177" y="162"/>
                  <a:pt x="177" y="161"/>
                </a:cubicBezTo>
                <a:cubicBezTo>
                  <a:pt x="176" y="159"/>
                  <a:pt x="174" y="160"/>
                  <a:pt x="173" y="158"/>
                </a:cubicBezTo>
                <a:cubicBezTo>
                  <a:pt x="173" y="157"/>
                  <a:pt x="173" y="156"/>
                  <a:pt x="173" y="155"/>
                </a:cubicBezTo>
                <a:cubicBezTo>
                  <a:pt x="175" y="153"/>
                  <a:pt x="179" y="155"/>
                  <a:pt x="179" y="152"/>
                </a:cubicBezTo>
                <a:cubicBezTo>
                  <a:pt x="179" y="150"/>
                  <a:pt x="177" y="151"/>
                  <a:pt x="175" y="151"/>
                </a:cubicBezTo>
                <a:cubicBezTo>
                  <a:pt x="173" y="151"/>
                  <a:pt x="171" y="152"/>
                  <a:pt x="169" y="153"/>
                </a:cubicBezTo>
                <a:cubicBezTo>
                  <a:pt x="168" y="154"/>
                  <a:pt x="165" y="154"/>
                  <a:pt x="164" y="153"/>
                </a:cubicBezTo>
                <a:cubicBezTo>
                  <a:pt x="163" y="152"/>
                  <a:pt x="163" y="152"/>
                  <a:pt x="162" y="152"/>
                </a:cubicBezTo>
                <a:cubicBezTo>
                  <a:pt x="161" y="153"/>
                  <a:pt x="160" y="152"/>
                  <a:pt x="159" y="153"/>
                </a:cubicBezTo>
                <a:cubicBezTo>
                  <a:pt x="157" y="153"/>
                  <a:pt x="155" y="152"/>
                  <a:pt x="154" y="151"/>
                </a:cubicBezTo>
                <a:cubicBezTo>
                  <a:pt x="153" y="151"/>
                  <a:pt x="152" y="150"/>
                  <a:pt x="152" y="150"/>
                </a:cubicBezTo>
                <a:cubicBezTo>
                  <a:pt x="151" y="151"/>
                  <a:pt x="150" y="150"/>
                  <a:pt x="149" y="151"/>
                </a:cubicBezTo>
                <a:cubicBezTo>
                  <a:pt x="147" y="152"/>
                  <a:pt x="145" y="152"/>
                  <a:pt x="142" y="152"/>
                </a:cubicBezTo>
                <a:cubicBezTo>
                  <a:pt x="141" y="152"/>
                  <a:pt x="139" y="151"/>
                  <a:pt x="137" y="151"/>
                </a:cubicBezTo>
                <a:cubicBezTo>
                  <a:pt x="136" y="150"/>
                  <a:pt x="135" y="149"/>
                  <a:pt x="134" y="147"/>
                </a:cubicBezTo>
                <a:cubicBezTo>
                  <a:pt x="134" y="146"/>
                  <a:pt x="133" y="147"/>
                  <a:pt x="132" y="147"/>
                </a:cubicBezTo>
                <a:cubicBezTo>
                  <a:pt x="130" y="147"/>
                  <a:pt x="127" y="148"/>
                  <a:pt x="124" y="146"/>
                </a:cubicBezTo>
                <a:cubicBezTo>
                  <a:pt x="123" y="145"/>
                  <a:pt x="123" y="143"/>
                  <a:pt x="124" y="142"/>
                </a:cubicBezTo>
                <a:cubicBezTo>
                  <a:pt x="126" y="140"/>
                  <a:pt x="128" y="139"/>
                  <a:pt x="130" y="137"/>
                </a:cubicBezTo>
                <a:cubicBezTo>
                  <a:pt x="132" y="137"/>
                  <a:pt x="135" y="136"/>
                  <a:pt x="137" y="136"/>
                </a:cubicBezTo>
                <a:cubicBezTo>
                  <a:pt x="139" y="136"/>
                  <a:pt x="141" y="134"/>
                  <a:pt x="143" y="134"/>
                </a:cubicBezTo>
                <a:cubicBezTo>
                  <a:pt x="144" y="131"/>
                  <a:pt x="147" y="131"/>
                  <a:pt x="149" y="130"/>
                </a:cubicBezTo>
                <a:cubicBezTo>
                  <a:pt x="151" y="130"/>
                  <a:pt x="152" y="131"/>
                  <a:pt x="154" y="131"/>
                </a:cubicBezTo>
                <a:cubicBezTo>
                  <a:pt x="155" y="128"/>
                  <a:pt x="158" y="128"/>
                  <a:pt x="161" y="127"/>
                </a:cubicBezTo>
                <a:cubicBezTo>
                  <a:pt x="163" y="128"/>
                  <a:pt x="165" y="128"/>
                  <a:pt x="167" y="129"/>
                </a:cubicBezTo>
                <a:cubicBezTo>
                  <a:pt x="169" y="130"/>
                  <a:pt x="170" y="131"/>
                  <a:pt x="171" y="131"/>
                </a:cubicBezTo>
                <a:cubicBezTo>
                  <a:pt x="174" y="132"/>
                  <a:pt x="174" y="132"/>
                  <a:pt x="174" y="132"/>
                </a:cubicBezTo>
                <a:cubicBezTo>
                  <a:pt x="175" y="131"/>
                  <a:pt x="176" y="131"/>
                  <a:pt x="177" y="130"/>
                </a:cubicBezTo>
                <a:cubicBezTo>
                  <a:pt x="177" y="128"/>
                  <a:pt x="174" y="128"/>
                  <a:pt x="173" y="127"/>
                </a:cubicBezTo>
                <a:cubicBezTo>
                  <a:pt x="172" y="126"/>
                  <a:pt x="172" y="125"/>
                  <a:pt x="172" y="124"/>
                </a:cubicBezTo>
                <a:cubicBezTo>
                  <a:pt x="174" y="122"/>
                  <a:pt x="177" y="122"/>
                  <a:pt x="178" y="120"/>
                </a:cubicBezTo>
                <a:cubicBezTo>
                  <a:pt x="178" y="120"/>
                  <a:pt x="178" y="119"/>
                  <a:pt x="178" y="119"/>
                </a:cubicBezTo>
                <a:cubicBezTo>
                  <a:pt x="176" y="116"/>
                  <a:pt x="172" y="117"/>
                  <a:pt x="170" y="117"/>
                </a:cubicBezTo>
                <a:cubicBezTo>
                  <a:pt x="169" y="118"/>
                  <a:pt x="170" y="118"/>
                  <a:pt x="169" y="118"/>
                </a:cubicBezTo>
                <a:cubicBezTo>
                  <a:pt x="165" y="119"/>
                  <a:pt x="162" y="120"/>
                  <a:pt x="159" y="119"/>
                </a:cubicBezTo>
                <a:cubicBezTo>
                  <a:pt x="156" y="119"/>
                  <a:pt x="153" y="118"/>
                  <a:pt x="151" y="116"/>
                </a:cubicBezTo>
                <a:cubicBezTo>
                  <a:pt x="150" y="115"/>
                  <a:pt x="150" y="113"/>
                  <a:pt x="150" y="112"/>
                </a:cubicBezTo>
                <a:cubicBezTo>
                  <a:pt x="152" y="109"/>
                  <a:pt x="155" y="108"/>
                  <a:pt x="158" y="107"/>
                </a:cubicBezTo>
                <a:cubicBezTo>
                  <a:pt x="160" y="107"/>
                  <a:pt x="162" y="107"/>
                  <a:pt x="163" y="107"/>
                </a:cubicBezTo>
                <a:cubicBezTo>
                  <a:pt x="166" y="107"/>
                  <a:pt x="168" y="107"/>
                  <a:pt x="170" y="107"/>
                </a:cubicBezTo>
                <a:cubicBezTo>
                  <a:pt x="171" y="106"/>
                  <a:pt x="173" y="106"/>
                  <a:pt x="173" y="105"/>
                </a:cubicBezTo>
                <a:cubicBezTo>
                  <a:pt x="172" y="104"/>
                  <a:pt x="171" y="104"/>
                  <a:pt x="170" y="104"/>
                </a:cubicBezTo>
                <a:cubicBezTo>
                  <a:pt x="163" y="103"/>
                  <a:pt x="163" y="103"/>
                  <a:pt x="163" y="103"/>
                </a:cubicBezTo>
                <a:cubicBezTo>
                  <a:pt x="162" y="102"/>
                  <a:pt x="160" y="103"/>
                  <a:pt x="159" y="101"/>
                </a:cubicBezTo>
                <a:cubicBezTo>
                  <a:pt x="158" y="102"/>
                  <a:pt x="157" y="101"/>
                  <a:pt x="157" y="100"/>
                </a:cubicBezTo>
                <a:cubicBezTo>
                  <a:pt x="157" y="99"/>
                  <a:pt x="155" y="99"/>
                  <a:pt x="157" y="98"/>
                </a:cubicBezTo>
                <a:cubicBezTo>
                  <a:pt x="157" y="97"/>
                  <a:pt x="160" y="96"/>
                  <a:pt x="159" y="95"/>
                </a:cubicBezTo>
                <a:cubicBezTo>
                  <a:pt x="156" y="93"/>
                  <a:pt x="152" y="94"/>
                  <a:pt x="149" y="95"/>
                </a:cubicBezTo>
                <a:cubicBezTo>
                  <a:pt x="145" y="95"/>
                  <a:pt x="142" y="94"/>
                  <a:pt x="139" y="94"/>
                </a:cubicBezTo>
                <a:cubicBezTo>
                  <a:pt x="137" y="94"/>
                  <a:pt x="137" y="92"/>
                  <a:pt x="135" y="93"/>
                </a:cubicBezTo>
                <a:cubicBezTo>
                  <a:pt x="135" y="92"/>
                  <a:pt x="135" y="92"/>
                  <a:pt x="134" y="93"/>
                </a:cubicBezTo>
                <a:cubicBezTo>
                  <a:pt x="132" y="95"/>
                  <a:pt x="132" y="95"/>
                  <a:pt x="132" y="95"/>
                </a:cubicBezTo>
                <a:cubicBezTo>
                  <a:pt x="130" y="97"/>
                  <a:pt x="127" y="97"/>
                  <a:pt x="124" y="97"/>
                </a:cubicBezTo>
                <a:cubicBezTo>
                  <a:pt x="122" y="97"/>
                  <a:pt x="120" y="96"/>
                  <a:pt x="119" y="95"/>
                </a:cubicBezTo>
                <a:cubicBezTo>
                  <a:pt x="118" y="93"/>
                  <a:pt x="119" y="91"/>
                  <a:pt x="120" y="89"/>
                </a:cubicBezTo>
                <a:cubicBezTo>
                  <a:pt x="120" y="88"/>
                  <a:pt x="119" y="88"/>
                  <a:pt x="118" y="88"/>
                </a:cubicBezTo>
                <a:cubicBezTo>
                  <a:pt x="115" y="87"/>
                  <a:pt x="115" y="91"/>
                  <a:pt x="112" y="92"/>
                </a:cubicBezTo>
                <a:cubicBezTo>
                  <a:pt x="113" y="93"/>
                  <a:pt x="113" y="93"/>
                  <a:pt x="114" y="94"/>
                </a:cubicBezTo>
                <a:cubicBezTo>
                  <a:pt x="115" y="96"/>
                  <a:pt x="115" y="98"/>
                  <a:pt x="115" y="100"/>
                </a:cubicBezTo>
                <a:cubicBezTo>
                  <a:pt x="113" y="102"/>
                  <a:pt x="113" y="102"/>
                  <a:pt x="113" y="102"/>
                </a:cubicBezTo>
                <a:cubicBezTo>
                  <a:pt x="112" y="103"/>
                  <a:pt x="111" y="104"/>
                  <a:pt x="110" y="105"/>
                </a:cubicBezTo>
                <a:cubicBezTo>
                  <a:pt x="104" y="107"/>
                  <a:pt x="98" y="106"/>
                  <a:pt x="92" y="105"/>
                </a:cubicBezTo>
                <a:cubicBezTo>
                  <a:pt x="91" y="105"/>
                  <a:pt x="90" y="106"/>
                  <a:pt x="90" y="107"/>
                </a:cubicBezTo>
                <a:cubicBezTo>
                  <a:pt x="91" y="108"/>
                  <a:pt x="94" y="110"/>
                  <a:pt x="93" y="113"/>
                </a:cubicBezTo>
                <a:cubicBezTo>
                  <a:pt x="93" y="114"/>
                  <a:pt x="93" y="114"/>
                  <a:pt x="93" y="115"/>
                </a:cubicBezTo>
                <a:cubicBezTo>
                  <a:pt x="91" y="117"/>
                  <a:pt x="89" y="119"/>
                  <a:pt x="86" y="119"/>
                </a:cubicBezTo>
                <a:cubicBezTo>
                  <a:pt x="86" y="120"/>
                  <a:pt x="86" y="121"/>
                  <a:pt x="85" y="121"/>
                </a:cubicBezTo>
                <a:cubicBezTo>
                  <a:pt x="83" y="124"/>
                  <a:pt x="80" y="125"/>
                  <a:pt x="77" y="125"/>
                </a:cubicBezTo>
                <a:cubicBezTo>
                  <a:pt x="74" y="125"/>
                  <a:pt x="72" y="125"/>
                  <a:pt x="70" y="124"/>
                </a:cubicBezTo>
                <a:cubicBezTo>
                  <a:pt x="69" y="124"/>
                  <a:pt x="68" y="125"/>
                  <a:pt x="67" y="125"/>
                </a:cubicBezTo>
                <a:cubicBezTo>
                  <a:pt x="64" y="126"/>
                  <a:pt x="61" y="127"/>
                  <a:pt x="58" y="126"/>
                </a:cubicBezTo>
                <a:cubicBezTo>
                  <a:pt x="55" y="126"/>
                  <a:pt x="52" y="125"/>
                  <a:pt x="50" y="124"/>
                </a:cubicBezTo>
                <a:cubicBezTo>
                  <a:pt x="49" y="124"/>
                  <a:pt x="47" y="123"/>
                  <a:pt x="46" y="123"/>
                </a:cubicBezTo>
                <a:cubicBezTo>
                  <a:pt x="43" y="124"/>
                  <a:pt x="40" y="122"/>
                  <a:pt x="37" y="122"/>
                </a:cubicBezTo>
                <a:cubicBezTo>
                  <a:pt x="36" y="121"/>
                  <a:pt x="34" y="121"/>
                  <a:pt x="34" y="120"/>
                </a:cubicBezTo>
                <a:cubicBezTo>
                  <a:pt x="33" y="118"/>
                  <a:pt x="33" y="117"/>
                  <a:pt x="34" y="115"/>
                </a:cubicBezTo>
                <a:cubicBezTo>
                  <a:pt x="35" y="114"/>
                  <a:pt x="37" y="112"/>
                  <a:pt x="39" y="113"/>
                </a:cubicBezTo>
                <a:cubicBezTo>
                  <a:pt x="40" y="111"/>
                  <a:pt x="41" y="110"/>
                  <a:pt x="43" y="110"/>
                </a:cubicBezTo>
                <a:cubicBezTo>
                  <a:pt x="45" y="110"/>
                  <a:pt x="47" y="109"/>
                  <a:pt x="49" y="107"/>
                </a:cubicBezTo>
                <a:cubicBezTo>
                  <a:pt x="49" y="106"/>
                  <a:pt x="49" y="105"/>
                  <a:pt x="48" y="104"/>
                </a:cubicBezTo>
                <a:cubicBezTo>
                  <a:pt x="47" y="102"/>
                  <a:pt x="45" y="102"/>
                  <a:pt x="42" y="102"/>
                </a:cubicBezTo>
                <a:cubicBezTo>
                  <a:pt x="41" y="103"/>
                  <a:pt x="38" y="104"/>
                  <a:pt x="36" y="103"/>
                </a:cubicBezTo>
                <a:cubicBezTo>
                  <a:pt x="36" y="103"/>
                  <a:pt x="36" y="103"/>
                  <a:pt x="36" y="103"/>
                </a:cubicBezTo>
                <a:cubicBezTo>
                  <a:pt x="34" y="104"/>
                  <a:pt x="33" y="104"/>
                  <a:pt x="31" y="104"/>
                </a:cubicBezTo>
                <a:cubicBezTo>
                  <a:pt x="30" y="103"/>
                  <a:pt x="29" y="103"/>
                  <a:pt x="28" y="102"/>
                </a:cubicBezTo>
                <a:cubicBezTo>
                  <a:pt x="26" y="103"/>
                  <a:pt x="25" y="103"/>
                  <a:pt x="23" y="104"/>
                </a:cubicBezTo>
                <a:cubicBezTo>
                  <a:pt x="22" y="106"/>
                  <a:pt x="19" y="109"/>
                  <a:pt x="16" y="109"/>
                </a:cubicBezTo>
                <a:cubicBezTo>
                  <a:pt x="14" y="109"/>
                  <a:pt x="11" y="109"/>
                  <a:pt x="9" y="107"/>
                </a:cubicBezTo>
                <a:cubicBezTo>
                  <a:pt x="9" y="106"/>
                  <a:pt x="7" y="107"/>
                  <a:pt x="6" y="107"/>
                </a:cubicBezTo>
                <a:cubicBezTo>
                  <a:pt x="5" y="107"/>
                  <a:pt x="4" y="106"/>
                  <a:pt x="3" y="106"/>
                </a:cubicBezTo>
                <a:cubicBezTo>
                  <a:pt x="2" y="105"/>
                  <a:pt x="1" y="105"/>
                  <a:pt x="1" y="104"/>
                </a:cubicBezTo>
                <a:cubicBezTo>
                  <a:pt x="0" y="102"/>
                  <a:pt x="1" y="100"/>
                  <a:pt x="2" y="98"/>
                </a:cubicBezTo>
                <a:cubicBezTo>
                  <a:pt x="3" y="97"/>
                  <a:pt x="4" y="96"/>
                  <a:pt x="5" y="95"/>
                </a:cubicBezTo>
                <a:cubicBezTo>
                  <a:pt x="6" y="92"/>
                  <a:pt x="7" y="89"/>
                  <a:pt x="9" y="87"/>
                </a:cubicBezTo>
                <a:cubicBezTo>
                  <a:pt x="11" y="86"/>
                  <a:pt x="13" y="84"/>
                  <a:pt x="15" y="84"/>
                </a:cubicBezTo>
                <a:cubicBezTo>
                  <a:pt x="16" y="83"/>
                  <a:pt x="17" y="84"/>
                  <a:pt x="18" y="83"/>
                </a:cubicBezTo>
                <a:cubicBezTo>
                  <a:pt x="20" y="84"/>
                  <a:pt x="22" y="83"/>
                  <a:pt x="23" y="85"/>
                </a:cubicBezTo>
                <a:cubicBezTo>
                  <a:pt x="24" y="85"/>
                  <a:pt x="24" y="83"/>
                  <a:pt x="25" y="83"/>
                </a:cubicBezTo>
                <a:cubicBezTo>
                  <a:pt x="26" y="81"/>
                  <a:pt x="28" y="81"/>
                  <a:pt x="29" y="81"/>
                </a:cubicBezTo>
                <a:cubicBezTo>
                  <a:pt x="31" y="79"/>
                  <a:pt x="33" y="79"/>
                  <a:pt x="35" y="78"/>
                </a:cubicBezTo>
                <a:cubicBezTo>
                  <a:pt x="36" y="78"/>
                  <a:pt x="37" y="78"/>
                  <a:pt x="38" y="78"/>
                </a:cubicBezTo>
                <a:cubicBezTo>
                  <a:pt x="41" y="78"/>
                  <a:pt x="41" y="78"/>
                  <a:pt x="41" y="78"/>
                </a:cubicBezTo>
                <a:cubicBezTo>
                  <a:pt x="42" y="77"/>
                  <a:pt x="42" y="76"/>
                  <a:pt x="44" y="75"/>
                </a:cubicBezTo>
                <a:cubicBezTo>
                  <a:pt x="47" y="73"/>
                  <a:pt x="51" y="71"/>
                  <a:pt x="55" y="70"/>
                </a:cubicBezTo>
                <a:cubicBezTo>
                  <a:pt x="59" y="69"/>
                  <a:pt x="63" y="70"/>
                  <a:pt x="67" y="70"/>
                </a:cubicBezTo>
                <a:cubicBezTo>
                  <a:pt x="71" y="70"/>
                  <a:pt x="73" y="72"/>
                  <a:pt x="76" y="74"/>
                </a:cubicBezTo>
                <a:cubicBezTo>
                  <a:pt x="79" y="73"/>
                  <a:pt x="82" y="71"/>
                  <a:pt x="85" y="72"/>
                </a:cubicBezTo>
                <a:cubicBezTo>
                  <a:pt x="87" y="73"/>
                  <a:pt x="89" y="75"/>
                  <a:pt x="90" y="78"/>
                </a:cubicBezTo>
                <a:cubicBezTo>
                  <a:pt x="90" y="80"/>
                  <a:pt x="89" y="81"/>
                  <a:pt x="87" y="83"/>
                </a:cubicBezTo>
                <a:cubicBezTo>
                  <a:pt x="85" y="84"/>
                  <a:pt x="83" y="86"/>
                  <a:pt x="81" y="86"/>
                </a:cubicBezTo>
                <a:cubicBezTo>
                  <a:pt x="80" y="86"/>
                  <a:pt x="78" y="87"/>
                  <a:pt x="77" y="86"/>
                </a:cubicBezTo>
                <a:cubicBezTo>
                  <a:pt x="76" y="89"/>
                  <a:pt x="72" y="90"/>
                  <a:pt x="69" y="90"/>
                </a:cubicBezTo>
                <a:cubicBezTo>
                  <a:pt x="66" y="92"/>
                  <a:pt x="66" y="92"/>
                  <a:pt x="66" y="92"/>
                </a:cubicBezTo>
                <a:cubicBezTo>
                  <a:pt x="63" y="94"/>
                  <a:pt x="60" y="96"/>
                  <a:pt x="56" y="95"/>
                </a:cubicBezTo>
                <a:cubicBezTo>
                  <a:pt x="55" y="95"/>
                  <a:pt x="54" y="94"/>
                  <a:pt x="54" y="93"/>
                </a:cubicBezTo>
                <a:cubicBezTo>
                  <a:pt x="54" y="93"/>
                  <a:pt x="54" y="93"/>
                  <a:pt x="54" y="93"/>
                </a:cubicBezTo>
                <a:cubicBezTo>
                  <a:pt x="53" y="93"/>
                  <a:pt x="53" y="93"/>
                  <a:pt x="53" y="93"/>
                </a:cubicBezTo>
                <a:cubicBezTo>
                  <a:pt x="53" y="94"/>
                  <a:pt x="52" y="96"/>
                  <a:pt x="53" y="97"/>
                </a:cubicBezTo>
                <a:cubicBezTo>
                  <a:pt x="54" y="99"/>
                  <a:pt x="57" y="98"/>
                  <a:pt x="59" y="99"/>
                </a:cubicBezTo>
                <a:cubicBezTo>
                  <a:pt x="62" y="99"/>
                  <a:pt x="64" y="97"/>
                  <a:pt x="66" y="97"/>
                </a:cubicBezTo>
                <a:cubicBezTo>
                  <a:pt x="72" y="97"/>
                  <a:pt x="77" y="98"/>
                  <a:pt x="81" y="100"/>
                </a:cubicBezTo>
                <a:cubicBezTo>
                  <a:pt x="84" y="95"/>
                  <a:pt x="90" y="96"/>
                  <a:pt x="95" y="96"/>
                </a:cubicBezTo>
                <a:cubicBezTo>
                  <a:pt x="96" y="96"/>
                  <a:pt x="97" y="95"/>
                  <a:pt x="98" y="94"/>
                </a:cubicBezTo>
                <a:cubicBezTo>
                  <a:pt x="98" y="93"/>
                  <a:pt x="97" y="93"/>
                  <a:pt x="96" y="92"/>
                </a:cubicBezTo>
                <a:cubicBezTo>
                  <a:pt x="95" y="90"/>
                  <a:pt x="94" y="89"/>
                  <a:pt x="95" y="87"/>
                </a:cubicBezTo>
                <a:cubicBezTo>
                  <a:pt x="96" y="84"/>
                  <a:pt x="99" y="82"/>
                  <a:pt x="102" y="81"/>
                </a:cubicBezTo>
                <a:cubicBezTo>
                  <a:pt x="104" y="81"/>
                  <a:pt x="105" y="81"/>
                  <a:pt x="106" y="81"/>
                </a:cubicBezTo>
                <a:cubicBezTo>
                  <a:pt x="107" y="81"/>
                  <a:pt x="107" y="80"/>
                  <a:pt x="107" y="80"/>
                </a:cubicBezTo>
                <a:cubicBezTo>
                  <a:pt x="109" y="78"/>
                  <a:pt x="111" y="78"/>
                  <a:pt x="113" y="77"/>
                </a:cubicBezTo>
                <a:cubicBezTo>
                  <a:pt x="112" y="76"/>
                  <a:pt x="111" y="76"/>
                  <a:pt x="110" y="74"/>
                </a:cubicBezTo>
                <a:cubicBezTo>
                  <a:pt x="107" y="74"/>
                  <a:pt x="107" y="74"/>
                  <a:pt x="107" y="74"/>
                </a:cubicBezTo>
                <a:cubicBezTo>
                  <a:pt x="105" y="72"/>
                  <a:pt x="103" y="73"/>
                  <a:pt x="102" y="70"/>
                </a:cubicBezTo>
                <a:cubicBezTo>
                  <a:pt x="101" y="69"/>
                  <a:pt x="101" y="68"/>
                  <a:pt x="102" y="68"/>
                </a:cubicBezTo>
                <a:cubicBezTo>
                  <a:pt x="103" y="66"/>
                  <a:pt x="105" y="65"/>
                  <a:pt x="107" y="65"/>
                </a:cubicBezTo>
                <a:cubicBezTo>
                  <a:pt x="108" y="65"/>
                  <a:pt x="109" y="65"/>
                  <a:pt x="110" y="65"/>
                </a:cubicBezTo>
                <a:cubicBezTo>
                  <a:pt x="111" y="63"/>
                  <a:pt x="112" y="61"/>
                  <a:pt x="113" y="60"/>
                </a:cubicBezTo>
                <a:cubicBezTo>
                  <a:pt x="117" y="59"/>
                  <a:pt x="121" y="59"/>
                  <a:pt x="124" y="61"/>
                </a:cubicBezTo>
                <a:cubicBezTo>
                  <a:pt x="125" y="62"/>
                  <a:pt x="125" y="62"/>
                  <a:pt x="125" y="62"/>
                </a:cubicBezTo>
                <a:cubicBezTo>
                  <a:pt x="129" y="60"/>
                  <a:pt x="134" y="62"/>
                  <a:pt x="138" y="62"/>
                </a:cubicBezTo>
                <a:cubicBezTo>
                  <a:pt x="140" y="62"/>
                  <a:pt x="141" y="60"/>
                  <a:pt x="143" y="59"/>
                </a:cubicBezTo>
                <a:cubicBezTo>
                  <a:pt x="143" y="58"/>
                  <a:pt x="143" y="57"/>
                  <a:pt x="143" y="56"/>
                </a:cubicBezTo>
                <a:cubicBezTo>
                  <a:pt x="141" y="55"/>
                  <a:pt x="139" y="54"/>
                  <a:pt x="137" y="54"/>
                </a:cubicBezTo>
                <a:cubicBezTo>
                  <a:pt x="134" y="55"/>
                  <a:pt x="131" y="57"/>
                  <a:pt x="128" y="58"/>
                </a:cubicBezTo>
                <a:cubicBezTo>
                  <a:pt x="124" y="58"/>
                  <a:pt x="120" y="59"/>
                  <a:pt x="116" y="57"/>
                </a:cubicBezTo>
                <a:cubicBezTo>
                  <a:pt x="116" y="56"/>
                  <a:pt x="116" y="55"/>
                  <a:pt x="115" y="55"/>
                </a:cubicBezTo>
                <a:cubicBezTo>
                  <a:pt x="113" y="55"/>
                  <a:pt x="111" y="54"/>
                  <a:pt x="110" y="53"/>
                </a:cubicBezTo>
                <a:cubicBezTo>
                  <a:pt x="109" y="51"/>
                  <a:pt x="110" y="49"/>
                  <a:pt x="110" y="47"/>
                </a:cubicBezTo>
                <a:cubicBezTo>
                  <a:pt x="112" y="44"/>
                  <a:pt x="116" y="43"/>
                  <a:pt x="119" y="44"/>
                </a:cubicBezTo>
                <a:cubicBezTo>
                  <a:pt x="121" y="42"/>
                  <a:pt x="122" y="40"/>
                  <a:pt x="125" y="39"/>
                </a:cubicBezTo>
                <a:cubicBezTo>
                  <a:pt x="127" y="38"/>
                  <a:pt x="131" y="38"/>
                  <a:pt x="133" y="40"/>
                </a:cubicBezTo>
                <a:cubicBezTo>
                  <a:pt x="134" y="39"/>
                  <a:pt x="134" y="40"/>
                  <a:pt x="135" y="40"/>
                </a:cubicBezTo>
                <a:cubicBezTo>
                  <a:pt x="136" y="39"/>
                  <a:pt x="139" y="38"/>
                  <a:pt x="139" y="36"/>
                </a:cubicBezTo>
                <a:cubicBezTo>
                  <a:pt x="140" y="34"/>
                  <a:pt x="139" y="32"/>
                  <a:pt x="138" y="31"/>
                </a:cubicBezTo>
                <a:cubicBezTo>
                  <a:pt x="136" y="30"/>
                  <a:pt x="133" y="30"/>
                  <a:pt x="131" y="31"/>
                </a:cubicBezTo>
                <a:cubicBezTo>
                  <a:pt x="129" y="33"/>
                  <a:pt x="125" y="34"/>
                  <a:pt x="122" y="33"/>
                </a:cubicBezTo>
                <a:cubicBezTo>
                  <a:pt x="120" y="32"/>
                  <a:pt x="120" y="32"/>
                  <a:pt x="120" y="32"/>
                </a:cubicBezTo>
                <a:cubicBezTo>
                  <a:pt x="119" y="33"/>
                  <a:pt x="118" y="33"/>
                  <a:pt x="117" y="34"/>
                </a:cubicBezTo>
                <a:cubicBezTo>
                  <a:pt x="115" y="34"/>
                  <a:pt x="112" y="33"/>
                  <a:pt x="110" y="31"/>
                </a:cubicBezTo>
                <a:cubicBezTo>
                  <a:pt x="107" y="31"/>
                  <a:pt x="107" y="31"/>
                  <a:pt x="107" y="31"/>
                </a:cubicBezTo>
                <a:cubicBezTo>
                  <a:pt x="104" y="30"/>
                  <a:pt x="104" y="30"/>
                  <a:pt x="104" y="30"/>
                </a:cubicBezTo>
                <a:cubicBezTo>
                  <a:pt x="102" y="32"/>
                  <a:pt x="98" y="32"/>
                  <a:pt x="95" y="31"/>
                </a:cubicBezTo>
                <a:cubicBezTo>
                  <a:pt x="93" y="30"/>
                  <a:pt x="90" y="28"/>
                  <a:pt x="90" y="25"/>
                </a:cubicBezTo>
                <a:cubicBezTo>
                  <a:pt x="90" y="24"/>
                  <a:pt x="90" y="22"/>
                  <a:pt x="92" y="21"/>
                </a:cubicBezTo>
                <a:cubicBezTo>
                  <a:pt x="93" y="19"/>
                  <a:pt x="95" y="19"/>
                  <a:pt x="97" y="19"/>
                </a:cubicBezTo>
                <a:cubicBezTo>
                  <a:pt x="98" y="16"/>
                  <a:pt x="101" y="14"/>
                  <a:pt x="104" y="14"/>
                </a:cubicBezTo>
                <a:cubicBezTo>
                  <a:pt x="106" y="13"/>
                  <a:pt x="108" y="14"/>
                  <a:pt x="109" y="15"/>
                </a:cubicBezTo>
                <a:cubicBezTo>
                  <a:pt x="110" y="15"/>
                  <a:pt x="111" y="14"/>
                  <a:pt x="112" y="13"/>
                </a:cubicBezTo>
                <a:cubicBezTo>
                  <a:pt x="115" y="12"/>
                  <a:pt x="118" y="12"/>
                  <a:pt x="121" y="13"/>
                </a:cubicBezTo>
                <a:cubicBezTo>
                  <a:pt x="122" y="14"/>
                  <a:pt x="122" y="15"/>
                  <a:pt x="123" y="16"/>
                </a:cubicBezTo>
                <a:cubicBezTo>
                  <a:pt x="124" y="15"/>
                  <a:pt x="125" y="15"/>
                  <a:pt x="126" y="14"/>
                </a:cubicBezTo>
                <a:cubicBezTo>
                  <a:pt x="126" y="13"/>
                  <a:pt x="125" y="13"/>
                  <a:pt x="124" y="12"/>
                </a:cubicBezTo>
                <a:cubicBezTo>
                  <a:pt x="124" y="10"/>
                  <a:pt x="124" y="8"/>
                  <a:pt x="125" y="7"/>
                </a:cubicBezTo>
                <a:cubicBezTo>
                  <a:pt x="126" y="5"/>
                  <a:pt x="128" y="5"/>
                  <a:pt x="130" y="6"/>
                </a:cubicBezTo>
                <a:cubicBezTo>
                  <a:pt x="132" y="4"/>
                  <a:pt x="132" y="2"/>
                  <a:pt x="135" y="2"/>
                </a:cubicBezTo>
                <a:cubicBezTo>
                  <a:pt x="136" y="2"/>
                  <a:pt x="137" y="3"/>
                  <a:pt x="139" y="3"/>
                </a:cubicBezTo>
                <a:cubicBezTo>
                  <a:pt x="141" y="1"/>
                  <a:pt x="144" y="0"/>
                  <a:pt x="148" y="1"/>
                </a:cubicBezTo>
                <a:cubicBezTo>
                  <a:pt x="149" y="2"/>
                  <a:pt x="150" y="2"/>
                  <a:pt x="151" y="3"/>
                </a:cubicBezTo>
                <a:close/>
                <a:moveTo>
                  <a:pt x="150" y="5"/>
                </a:moveTo>
                <a:cubicBezTo>
                  <a:pt x="150" y="5"/>
                  <a:pt x="150" y="6"/>
                  <a:pt x="150" y="7"/>
                </a:cubicBezTo>
                <a:cubicBezTo>
                  <a:pt x="150" y="7"/>
                  <a:pt x="151" y="7"/>
                  <a:pt x="151" y="7"/>
                </a:cubicBezTo>
                <a:cubicBezTo>
                  <a:pt x="151" y="6"/>
                  <a:pt x="152" y="6"/>
                  <a:pt x="152" y="6"/>
                </a:cubicBezTo>
                <a:cubicBezTo>
                  <a:pt x="152" y="6"/>
                  <a:pt x="153" y="7"/>
                  <a:pt x="153" y="7"/>
                </a:cubicBezTo>
                <a:cubicBezTo>
                  <a:pt x="153" y="8"/>
                  <a:pt x="152" y="9"/>
                  <a:pt x="153" y="10"/>
                </a:cubicBezTo>
                <a:cubicBezTo>
                  <a:pt x="154" y="9"/>
                  <a:pt x="155" y="10"/>
                  <a:pt x="155" y="11"/>
                </a:cubicBezTo>
                <a:cubicBezTo>
                  <a:pt x="155" y="12"/>
                  <a:pt x="155" y="14"/>
                  <a:pt x="154" y="15"/>
                </a:cubicBezTo>
                <a:cubicBezTo>
                  <a:pt x="154" y="16"/>
                  <a:pt x="153" y="16"/>
                  <a:pt x="152" y="17"/>
                </a:cubicBezTo>
                <a:cubicBezTo>
                  <a:pt x="151" y="17"/>
                  <a:pt x="150" y="17"/>
                  <a:pt x="150" y="16"/>
                </a:cubicBezTo>
                <a:cubicBezTo>
                  <a:pt x="149" y="16"/>
                  <a:pt x="149" y="15"/>
                  <a:pt x="148" y="16"/>
                </a:cubicBezTo>
                <a:cubicBezTo>
                  <a:pt x="148" y="17"/>
                  <a:pt x="148" y="18"/>
                  <a:pt x="147" y="18"/>
                </a:cubicBezTo>
                <a:cubicBezTo>
                  <a:pt x="145" y="21"/>
                  <a:pt x="141" y="21"/>
                  <a:pt x="138" y="20"/>
                </a:cubicBezTo>
                <a:cubicBezTo>
                  <a:pt x="137" y="19"/>
                  <a:pt x="136" y="18"/>
                  <a:pt x="136" y="17"/>
                </a:cubicBezTo>
                <a:cubicBezTo>
                  <a:pt x="135" y="16"/>
                  <a:pt x="136" y="14"/>
                  <a:pt x="137" y="13"/>
                </a:cubicBezTo>
                <a:cubicBezTo>
                  <a:pt x="139" y="13"/>
                  <a:pt x="140" y="12"/>
                  <a:pt x="142" y="12"/>
                </a:cubicBezTo>
                <a:cubicBezTo>
                  <a:pt x="142" y="12"/>
                  <a:pt x="144" y="13"/>
                  <a:pt x="144" y="14"/>
                </a:cubicBezTo>
                <a:cubicBezTo>
                  <a:pt x="145" y="16"/>
                  <a:pt x="141" y="16"/>
                  <a:pt x="143" y="17"/>
                </a:cubicBezTo>
                <a:cubicBezTo>
                  <a:pt x="144" y="17"/>
                  <a:pt x="145" y="16"/>
                  <a:pt x="145" y="15"/>
                </a:cubicBezTo>
                <a:cubicBezTo>
                  <a:pt x="146" y="14"/>
                  <a:pt x="145" y="13"/>
                  <a:pt x="145" y="12"/>
                </a:cubicBezTo>
                <a:cubicBezTo>
                  <a:pt x="143" y="11"/>
                  <a:pt x="141" y="10"/>
                  <a:pt x="139" y="11"/>
                </a:cubicBezTo>
                <a:cubicBezTo>
                  <a:pt x="137" y="11"/>
                  <a:pt x="135" y="13"/>
                  <a:pt x="134" y="16"/>
                </a:cubicBezTo>
                <a:cubicBezTo>
                  <a:pt x="134" y="17"/>
                  <a:pt x="134" y="18"/>
                  <a:pt x="135" y="20"/>
                </a:cubicBezTo>
                <a:cubicBezTo>
                  <a:pt x="137" y="22"/>
                  <a:pt x="140" y="22"/>
                  <a:pt x="143" y="22"/>
                </a:cubicBezTo>
                <a:cubicBezTo>
                  <a:pt x="145" y="21"/>
                  <a:pt x="148" y="20"/>
                  <a:pt x="149" y="18"/>
                </a:cubicBezTo>
                <a:cubicBezTo>
                  <a:pt x="151" y="18"/>
                  <a:pt x="153" y="18"/>
                  <a:pt x="155" y="16"/>
                </a:cubicBezTo>
                <a:cubicBezTo>
                  <a:pt x="156" y="14"/>
                  <a:pt x="158" y="13"/>
                  <a:pt x="161" y="12"/>
                </a:cubicBezTo>
                <a:cubicBezTo>
                  <a:pt x="163" y="12"/>
                  <a:pt x="165" y="12"/>
                  <a:pt x="167" y="13"/>
                </a:cubicBezTo>
                <a:cubicBezTo>
                  <a:pt x="167" y="14"/>
                  <a:pt x="169" y="15"/>
                  <a:pt x="169" y="17"/>
                </a:cubicBezTo>
                <a:cubicBezTo>
                  <a:pt x="170" y="17"/>
                  <a:pt x="170" y="16"/>
                  <a:pt x="171" y="16"/>
                </a:cubicBezTo>
                <a:cubicBezTo>
                  <a:pt x="174" y="15"/>
                  <a:pt x="179" y="13"/>
                  <a:pt x="182" y="16"/>
                </a:cubicBezTo>
                <a:cubicBezTo>
                  <a:pt x="183" y="17"/>
                  <a:pt x="183" y="18"/>
                  <a:pt x="183" y="19"/>
                </a:cubicBezTo>
                <a:cubicBezTo>
                  <a:pt x="183" y="19"/>
                  <a:pt x="182" y="21"/>
                  <a:pt x="183" y="21"/>
                </a:cubicBezTo>
                <a:cubicBezTo>
                  <a:pt x="187" y="19"/>
                  <a:pt x="191" y="19"/>
                  <a:pt x="195" y="21"/>
                </a:cubicBezTo>
                <a:cubicBezTo>
                  <a:pt x="196" y="22"/>
                  <a:pt x="197" y="24"/>
                  <a:pt x="197" y="25"/>
                </a:cubicBezTo>
                <a:cubicBezTo>
                  <a:pt x="197" y="27"/>
                  <a:pt x="196" y="29"/>
                  <a:pt x="194" y="30"/>
                </a:cubicBezTo>
                <a:cubicBezTo>
                  <a:pt x="192" y="31"/>
                  <a:pt x="190" y="31"/>
                  <a:pt x="188" y="31"/>
                </a:cubicBezTo>
                <a:cubicBezTo>
                  <a:pt x="187" y="31"/>
                  <a:pt x="188" y="32"/>
                  <a:pt x="188" y="33"/>
                </a:cubicBezTo>
                <a:cubicBezTo>
                  <a:pt x="186" y="35"/>
                  <a:pt x="183" y="34"/>
                  <a:pt x="181" y="35"/>
                </a:cubicBezTo>
                <a:cubicBezTo>
                  <a:pt x="180" y="35"/>
                  <a:pt x="179" y="34"/>
                  <a:pt x="178" y="34"/>
                </a:cubicBezTo>
                <a:cubicBezTo>
                  <a:pt x="178" y="33"/>
                  <a:pt x="177" y="33"/>
                  <a:pt x="177" y="33"/>
                </a:cubicBezTo>
                <a:cubicBezTo>
                  <a:pt x="175" y="34"/>
                  <a:pt x="174" y="35"/>
                  <a:pt x="172" y="35"/>
                </a:cubicBezTo>
                <a:cubicBezTo>
                  <a:pt x="170" y="35"/>
                  <a:pt x="168" y="36"/>
                  <a:pt x="167" y="34"/>
                </a:cubicBezTo>
                <a:cubicBezTo>
                  <a:pt x="168" y="33"/>
                  <a:pt x="169" y="32"/>
                  <a:pt x="169" y="30"/>
                </a:cubicBezTo>
                <a:cubicBezTo>
                  <a:pt x="171" y="29"/>
                  <a:pt x="173" y="28"/>
                  <a:pt x="174" y="26"/>
                </a:cubicBezTo>
                <a:cubicBezTo>
                  <a:pt x="174" y="25"/>
                  <a:pt x="175" y="23"/>
                  <a:pt x="174" y="22"/>
                </a:cubicBezTo>
                <a:cubicBezTo>
                  <a:pt x="172" y="21"/>
                  <a:pt x="170" y="20"/>
                  <a:pt x="168" y="20"/>
                </a:cubicBezTo>
                <a:cubicBezTo>
                  <a:pt x="167" y="21"/>
                  <a:pt x="165" y="22"/>
                  <a:pt x="165" y="23"/>
                </a:cubicBezTo>
                <a:cubicBezTo>
                  <a:pt x="165" y="24"/>
                  <a:pt x="165" y="24"/>
                  <a:pt x="165" y="24"/>
                </a:cubicBezTo>
                <a:cubicBezTo>
                  <a:pt x="166" y="24"/>
                  <a:pt x="166" y="23"/>
                  <a:pt x="166" y="23"/>
                </a:cubicBezTo>
                <a:cubicBezTo>
                  <a:pt x="167" y="22"/>
                  <a:pt x="169" y="21"/>
                  <a:pt x="171" y="21"/>
                </a:cubicBezTo>
                <a:cubicBezTo>
                  <a:pt x="172" y="22"/>
                  <a:pt x="173" y="23"/>
                  <a:pt x="173" y="24"/>
                </a:cubicBezTo>
                <a:cubicBezTo>
                  <a:pt x="173" y="25"/>
                  <a:pt x="173" y="25"/>
                  <a:pt x="173" y="26"/>
                </a:cubicBezTo>
                <a:cubicBezTo>
                  <a:pt x="172" y="28"/>
                  <a:pt x="170" y="29"/>
                  <a:pt x="168" y="28"/>
                </a:cubicBezTo>
                <a:cubicBezTo>
                  <a:pt x="166" y="29"/>
                  <a:pt x="168" y="31"/>
                  <a:pt x="167" y="32"/>
                </a:cubicBezTo>
                <a:cubicBezTo>
                  <a:pt x="166" y="34"/>
                  <a:pt x="164" y="35"/>
                  <a:pt x="162" y="35"/>
                </a:cubicBezTo>
                <a:cubicBezTo>
                  <a:pt x="160" y="35"/>
                  <a:pt x="159" y="35"/>
                  <a:pt x="158" y="34"/>
                </a:cubicBezTo>
                <a:cubicBezTo>
                  <a:pt x="158" y="33"/>
                  <a:pt x="158" y="33"/>
                  <a:pt x="157" y="33"/>
                </a:cubicBezTo>
                <a:cubicBezTo>
                  <a:pt x="156" y="33"/>
                  <a:pt x="156" y="34"/>
                  <a:pt x="155" y="34"/>
                </a:cubicBezTo>
                <a:cubicBezTo>
                  <a:pt x="153" y="34"/>
                  <a:pt x="151" y="34"/>
                  <a:pt x="150" y="34"/>
                </a:cubicBezTo>
                <a:cubicBezTo>
                  <a:pt x="149" y="32"/>
                  <a:pt x="148" y="31"/>
                  <a:pt x="149" y="30"/>
                </a:cubicBezTo>
                <a:cubicBezTo>
                  <a:pt x="149" y="28"/>
                  <a:pt x="151" y="27"/>
                  <a:pt x="152" y="26"/>
                </a:cubicBezTo>
                <a:cubicBezTo>
                  <a:pt x="154" y="26"/>
                  <a:pt x="155" y="26"/>
                  <a:pt x="156" y="27"/>
                </a:cubicBezTo>
                <a:cubicBezTo>
                  <a:pt x="156" y="28"/>
                  <a:pt x="156" y="30"/>
                  <a:pt x="155" y="30"/>
                </a:cubicBezTo>
                <a:cubicBezTo>
                  <a:pt x="154" y="32"/>
                  <a:pt x="151" y="29"/>
                  <a:pt x="152" y="31"/>
                </a:cubicBezTo>
                <a:cubicBezTo>
                  <a:pt x="153" y="32"/>
                  <a:pt x="154" y="33"/>
                  <a:pt x="155" y="32"/>
                </a:cubicBezTo>
                <a:cubicBezTo>
                  <a:pt x="157" y="31"/>
                  <a:pt x="157" y="29"/>
                  <a:pt x="157" y="28"/>
                </a:cubicBezTo>
                <a:cubicBezTo>
                  <a:pt x="157" y="27"/>
                  <a:pt x="156" y="25"/>
                  <a:pt x="155" y="25"/>
                </a:cubicBezTo>
                <a:cubicBezTo>
                  <a:pt x="153" y="24"/>
                  <a:pt x="153" y="24"/>
                  <a:pt x="153" y="24"/>
                </a:cubicBezTo>
                <a:cubicBezTo>
                  <a:pt x="150" y="25"/>
                  <a:pt x="148" y="27"/>
                  <a:pt x="147" y="29"/>
                </a:cubicBezTo>
                <a:cubicBezTo>
                  <a:pt x="147" y="31"/>
                  <a:pt x="148" y="33"/>
                  <a:pt x="149" y="35"/>
                </a:cubicBezTo>
                <a:cubicBezTo>
                  <a:pt x="151" y="35"/>
                  <a:pt x="152" y="36"/>
                  <a:pt x="154" y="35"/>
                </a:cubicBezTo>
                <a:cubicBezTo>
                  <a:pt x="154" y="36"/>
                  <a:pt x="154" y="36"/>
                  <a:pt x="154" y="36"/>
                </a:cubicBezTo>
                <a:cubicBezTo>
                  <a:pt x="153" y="38"/>
                  <a:pt x="149" y="40"/>
                  <a:pt x="146" y="40"/>
                </a:cubicBezTo>
                <a:cubicBezTo>
                  <a:pt x="146" y="40"/>
                  <a:pt x="146" y="40"/>
                  <a:pt x="145" y="40"/>
                </a:cubicBezTo>
                <a:cubicBezTo>
                  <a:pt x="144" y="42"/>
                  <a:pt x="143" y="43"/>
                  <a:pt x="143" y="45"/>
                </a:cubicBezTo>
                <a:cubicBezTo>
                  <a:pt x="143" y="46"/>
                  <a:pt x="144" y="47"/>
                  <a:pt x="145" y="48"/>
                </a:cubicBezTo>
                <a:cubicBezTo>
                  <a:pt x="148" y="49"/>
                  <a:pt x="151" y="48"/>
                  <a:pt x="154" y="47"/>
                </a:cubicBezTo>
                <a:cubicBezTo>
                  <a:pt x="158" y="47"/>
                  <a:pt x="162" y="46"/>
                  <a:pt x="165" y="47"/>
                </a:cubicBezTo>
                <a:cubicBezTo>
                  <a:pt x="166" y="48"/>
                  <a:pt x="167" y="49"/>
                  <a:pt x="168" y="50"/>
                </a:cubicBezTo>
                <a:cubicBezTo>
                  <a:pt x="169" y="50"/>
                  <a:pt x="169" y="49"/>
                  <a:pt x="170" y="48"/>
                </a:cubicBezTo>
                <a:cubicBezTo>
                  <a:pt x="172" y="47"/>
                  <a:pt x="174" y="48"/>
                  <a:pt x="176" y="48"/>
                </a:cubicBezTo>
                <a:cubicBezTo>
                  <a:pt x="177" y="48"/>
                  <a:pt x="178" y="49"/>
                  <a:pt x="178" y="51"/>
                </a:cubicBezTo>
                <a:cubicBezTo>
                  <a:pt x="179" y="53"/>
                  <a:pt x="178" y="56"/>
                  <a:pt x="175" y="57"/>
                </a:cubicBezTo>
                <a:cubicBezTo>
                  <a:pt x="174" y="58"/>
                  <a:pt x="173" y="59"/>
                  <a:pt x="172" y="59"/>
                </a:cubicBezTo>
                <a:cubicBezTo>
                  <a:pt x="171" y="60"/>
                  <a:pt x="169" y="58"/>
                  <a:pt x="169" y="60"/>
                </a:cubicBezTo>
                <a:cubicBezTo>
                  <a:pt x="169" y="61"/>
                  <a:pt x="169" y="62"/>
                  <a:pt x="169" y="62"/>
                </a:cubicBezTo>
                <a:cubicBezTo>
                  <a:pt x="166" y="64"/>
                  <a:pt x="163" y="66"/>
                  <a:pt x="159" y="65"/>
                </a:cubicBezTo>
                <a:cubicBezTo>
                  <a:pt x="159" y="64"/>
                  <a:pt x="158" y="64"/>
                  <a:pt x="158" y="63"/>
                </a:cubicBezTo>
                <a:cubicBezTo>
                  <a:pt x="158" y="62"/>
                  <a:pt x="158" y="61"/>
                  <a:pt x="157" y="61"/>
                </a:cubicBezTo>
                <a:cubicBezTo>
                  <a:pt x="156" y="62"/>
                  <a:pt x="155" y="61"/>
                  <a:pt x="154" y="61"/>
                </a:cubicBezTo>
                <a:cubicBezTo>
                  <a:pt x="154" y="60"/>
                  <a:pt x="153" y="60"/>
                  <a:pt x="153" y="59"/>
                </a:cubicBezTo>
                <a:cubicBezTo>
                  <a:pt x="153" y="57"/>
                  <a:pt x="153" y="54"/>
                  <a:pt x="155" y="53"/>
                </a:cubicBezTo>
                <a:cubicBezTo>
                  <a:pt x="157" y="53"/>
                  <a:pt x="160" y="52"/>
                  <a:pt x="161" y="54"/>
                </a:cubicBezTo>
                <a:cubicBezTo>
                  <a:pt x="162" y="55"/>
                  <a:pt x="161" y="56"/>
                  <a:pt x="161" y="57"/>
                </a:cubicBezTo>
                <a:cubicBezTo>
                  <a:pt x="161" y="58"/>
                  <a:pt x="160" y="58"/>
                  <a:pt x="159" y="58"/>
                </a:cubicBezTo>
                <a:cubicBezTo>
                  <a:pt x="159" y="58"/>
                  <a:pt x="158" y="58"/>
                  <a:pt x="157" y="58"/>
                </a:cubicBezTo>
                <a:cubicBezTo>
                  <a:pt x="157" y="57"/>
                  <a:pt x="157" y="57"/>
                  <a:pt x="157" y="57"/>
                </a:cubicBezTo>
                <a:cubicBezTo>
                  <a:pt x="156" y="56"/>
                  <a:pt x="156" y="57"/>
                  <a:pt x="156" y="57"/>
                </a:cubicBezTo>
                <a:cubicBezTo>
                  <a:pt x="156" y="58"/>
                  <a:pt x="157" y="59"/>
                  <a:pt x="157" y="59"/>
                </a:cubicBezTo>
                <a:cubicBezTo>
                  <a:pt x="159" y="60"/>
                  <a:pt x="161" y="59"/>
                  <a:pt x="162" y="58"/>
                </a:cubicBezTo>
                <a:cubicBezTo>
                  <a:pt x="163" y="57"/>
                  <a:pt x="163" y="55"/>
                  <a:pt x="162" y="53"/>
                </a:cubicBezTo>
                <a:cubicBezTo>
                  <a:pt x="161" y="52"/>
                  <a:pt x="159" y="51"/>
                  <a:pt x="156" y="52"/>
                </a:cubicBezTo>
                <a:cubicBezTo>
                  <a:pt x="154" y="52"/>
                  <a:pt x="152" y="54"/>
                  <a:pt x="152" y="57"/>
                </a:cubicBezTo>
                <a:cubicBezTo>
                  <a:pt x="151" y="59"/>
                  <a:pt x="152" y="61"/>
                  <a:pt x="153" y="62"/>
                </a:cubicBezTo>
                <a:cubicBezTo>
                  <a:pt x="154" y="62"/>
                  <a:pt x="154" y="62"/>
                  <a:pt x="154" y="62"/>
                </a:cubicBezTo>
                <a:cubicBezTo>
                  <a:pt x="153" y="63"/>
                  <a:pt x="153" y="63"/>
                  <a:pt x="153" y="63"/>
                </a:cubicBezTo>
                <a:cubicBezTo>
                  <a:pt x="150" y="64"/>
                  <a:pt x="146" y="65"/>
                  <a:pt x="145" y="68"/>
                </a:cubicBezTo>
                <a:cubicBezTo>
                  <a:pt x="144" y="69"/>
                  <a:pt x="145" y="69"/>
                  <a:pt x="145" y="69"/>
                </a:cubicBezTo>
                <a:cubicBezTo>
                  <a:pt x="146" y="69"/>
                  <a:pt x="146" y="70"/>
                  <a:pt x="147" y="70"/>
                </a:cubicBezTo>
                <a:cubicBezTo>
                  <a:pt x="147" y="71"/>
                  <a:pt x="148" y="71"/>
                  <a:pt x="149" y="71"/>
                </a:cubicBezTo>
                <a:cubicBezTo>
                  <a:pt x="153" y="71"/>
                  <a:pt x="156" y="71"/>
                  <a:pt x="160" y="72"/>
                </a:cubicBezTo>
                <a:cubicBezTo>
                  <a:pt x="161" y="72"/>
                  <a:pt x="161" y="73"/>
                  <a:pt x="161" y="75"/>
                </a:cubicBezTo>
                <a:cubicBezTo>
                  <a:pt x="161" y="76"/>
                  <a:pt x="159" y="77"/>
                  <a:pt x="157" y="78"/>
                </a:cubicBezTo>
                <a:cubicBezTo>
                  <a:pt x="156" y="78"/>
                  <a:pt x="154" y="77"/>
                  <a:pt x="153" y="77"/>
                </a:cubicBezTo>
                <a:cubicBezTo>
                  <a:pt x="151" y="79"/>
                  <a:pt x="149" y="81"/>
                  <a:pt x="146" y="83"/>
                </a:cubicBezTo>
                <a:cubicBezTo>
                  <a:pt x="145" y="83"/>
                  <a:pt x="144" y="83"/>
                  <a:pt x="143" y="84"/>
                </a:cubicBezTo>
                <a:cubicBezTo>
                  <a:pt x="142" y="85"/>
                  <a:pt x="144" y="84"/>
                  <a:pt x="144" y="85"/>
                </a:cubicBezTo>
                <a:cubicBezTo>
                  <a:pt x="146" y="86"/>
                  <a:pt x="147" y="87"/>
                  <a:pt x="149" y="88"/>
                </a:cubicBezTo>
                <a:cubicBezTo>
                  <a:pt x="152" y="88"/>
                  <a:pt x="155" y="88"/>
                  <a:pt x="158" y="88"/>
                </a:cubicBezTo>
                <a:cubicBezTo>
                  <a:pt x="159" y="88"/>
                  <a:pt x="160" y="87"/>
                  <a:pt x="161" y="87"/>
                </a:cubicBezTo>
                <a:cubicBezTo>
                  <a:pt x="163" y="87"/>
                  <a:pt x="166" y="88"/>
                  <a:pt x="169" y="90"/>
                </a:cubicBezTo>
                <a:cubicBezTo>
                  <a:pt x="169" y="90"/>
                  <a:pt x="170" y="91"/>
                  <a:pt x="170" y="92"/>
                </a:cubicBezTo>
                <a:cubicBezTo>
                  <a:pt x="169" y="93"/>
                  <a:pt x="167" y="94"/>
                  <a:pt x="168" y="95"/>
                </a:cubicBezTo>
                <a:cubicBezTo>
                  <a:pt x="169" y="96"/>
                  <a:pt x="170" y="96"/>
                  <a:pt x="171" y="96"/>
                </a:cubicBezTo>
                <a:cubicBezTo>
                  <a:pt x="174" y="96"/>
                  <a:pt x="176" y="96"/>
                  <a:pt x="179" y="96"/>
                </a:cubicBezTo>
                <a:cubicBezTo>
                  <a:pt x="181" y="96"/>
                  <a:pt x="182" y="95"/>
                  <a:pt x="184" y="95"/>
                </a:cubicBezTo>
                <a:cubicBezTo>
                  <a:pt x="188" y="95"/>
                  <a:pt x="192" y="95"/>
                  <a:pt x="195" y="96"/>
                </a:cubicBezTo>
                <a:cubicBezTo>
                  <a:pt x="197" y="96"/>
                  <a:pt x="197" y="98"/>
                  <a:pt x="198" y="97"/>
                </a:cubicBezTo>
                <a:cubicBezTo>
                  <a:pt x="200" y="95"/>
                  <a:pt x="204" y="95"/>
                  <a:pt x="207" y="96"/>
                </a:cubicBezTo>
                <a:cubicBezTo>
                  <a:pt x="208" y="97"/>
                  <a:pt x="209" y="98"/>
                  <a:pt x="210" y="99"/>
                </a:cubicBezTo>
                <a:cubicBezTo>
                  <a:pt x="211" y="100"/>
                  <a:pt x="212" y="98"/>
                  <a:pt x="213" y="99"/>
                </a:cubicBezTo>
                <a:cubicBezTo>
                  <a:pt x="215" y="99"/>
                  <a:pt x="217" y="100"/>
                  <a:pt x="218" y="102"/>
                </a:cubicBezTo>
                <a:cubicBezTo>
                  <a:pt x="218" y="103"/>
                  <a:pt x="218" y="103"/>
                  <a:pt x="218" y="104"/>
                </a:cubicBezTo>
                <a:cubicBezTo>
                  <a:pt x="218" y="105"/>
                  <a:pt x="217" y="105"/>
                  <a:pt x="217" y="106"/>
                </a:cubicBezTo>
                <a:cubicBezTo>
                  <a:pt x="218" y="106"/>
                  <a:pt x="219" y="105"/>
                  <a:pt x="220" y="105"/>
                </a:cubicBezTo>
                <a:cubicBezTo>
                  <a:pt x="222" y="105"/>
                  <a:pt x="223" y="106"/>
                  <a:pt x="225" y="107"/>
                </a:cubicBezTo>
                <a:cubicBezTo>
                  <a:pt x="226" y="108"/>
                  <a:pt x="226" y="109"/>
                  <a:pt x="226" y="110"/>
                </a:cubicBezTo>
                <a:cubicBezTo>
                  <a:pt x="224" y="113"/>
                  <a:pt x="221" y="115"/>
                  <a:pt x="217" y="115"/>
                </a:cubicBezTo>
                <a:cubicBezTo>
                  <a:pt x="216" y="114"/>
                  <a:pt x="216" y="114"/>
                  <a:pt x="215" y="115"/>
                </a:cubicBezTo>
                <a:cubicBezTo>
                  <a:pt x="214" y="116"/>
                  <a:pt x="212" y="116"/>
                  <a:pt x="211" y="117"/>
                </a:cubicBezTo>
                <a:cubicBezTo>
                  <a:pt x="209" y="116"/>
                  <a:pt x="207" y="117"/>
                  <a:pt x="205" y="115"/>
                </a:cubicBezTo>
                <a:cubicBezTo>
                  <a:pt x="205" y="115"/>
                  <a:pt x="204" y="115"/>
                  <a:pt x="203" y="115"/>
                </a:cubicBezTo>
                <a:cubicBezTo>
                  <a:pt x="201" y="118"/>
                  <a:pt x="197" y="118"/>
                  <a:pt x="193" y="117"/>
                </a:cubicBezTo>
                <a:cubicBezTo>
                  <a:pt x="191" y="117"/>
                  <a:pt x="191" y="117"/>
                  <a:pt x="191" y="117"/>
                </a:cubicBezTo>
                <a:cubicBezTo>
                  <a:pt x="189" y="115"/>
                  <a:pt x="186" y="114"/>
                  <a:pt x="183" y="114"/>
                </a:cubicBezTo>
                <a:cubicBezTo>
                  <a:pt x="182" y="114"/>
                  <a:pt x="181" y="114"/>
                  <a:pt x="181" y="113"/>
                </a:cubicBezTo>
                <a:cubicBezTo>
                  <a:pt x="181" y="111"/>
                  <a:pt x="184" y="113"/>
                  <a:pt x="183" y="111"/>
                </a:cubicBezTo>
                <a:cubicBezTo>
                  <a:pt x="183" y="110"/>
                  <a:pt x="181" y="109"/>
                  <a:pt x="181" y="107"/>
                </a:cubicBezTo>
                <a:cubicBezTo>
                  <a:pt x="180" y="106"/>
                  <a:pt x="181" y="105"/>
                  <a:pt x="182" y="103"/>
                </a:cubicBezTo>
                <a:cubicBezTo>
                  <a:pt x="183" y="102"/>
                  <a:pt x="184" y="102"/>
                  <a:pt x="186" y="102"/>
                </a:cubicBezTo>
                <a:cubicBezTo>
                  <a:pt x="188" y="102"/>
                  <a:pt x="190" y="102"/>
                  <a:pt x="191" y="103"/>
                </a:cubicBezTo>
                <a:cubicBezTo>
                  <a:pt x="192" y="103"/>
                  <a:pt x="192" y="104"/>
                  <a:pt x="193" y="104"/>
                </a:cubicBezTo>
                <a:cubicBezTo>
                  <a:pt x="196" y="103"/>
                  <a:pt x="196" y="103"/>
                  <a:pt x="196" y="103"/>
                </a:cubicBezTo>
                <a:cubicBezTo>
                  <a:pt x="198" y="103"/>
                  <a:pt x="200" y="103"/>
                  <a:pt x="202" y="103"/>
                </a:cubicBezTo>
                <a:cubicBezTo>
                  <a:pt x="202" y="104"/>
                  <a:pt x="204" y="104"/>
                  <a:pt x="204" y="105"/>
                </a:cubicBezTo>
                <a:cubicBezTo>
                  <a:pt x="203" y="107"/>
                  <a:pt x="201" y="109"/>
                  <a:pt x="199" y="109"/>
                </a:cubicBezTo>
                <a:cubicBezTo>
                  <a:pt x="198" y="110"/>
                  <a:pt x="196" y="109"/>
                  <a:pt x="195" y="109"/>
                </a:cubicBezTo>
                <a:cubicBezTo>
                  <a:pt x="195" y="108"/>
                  <a:pt x="195" y="107"/>
                  <a:pt x="196" y="107"/>
                </a:cubicBezTo>
                <a:cubicBezTo>
                  <a:pt x="196" y="107"/>
                  <a:pt x="197" y="108"/>
                  <a:pt x="197" y="107"/>
                </a:cubicBezTo>
                <a:cubicBezTo>
                  <a:pt x="198" y="107"/>
                  <a:pt x="198" y="107"/>
                  <a:pt x="197" y="107"/>
                </a:cubicBezTo>
                <a:cubicBezTo>
                  <a:pt x="197" y="106"/>
                  <a:pt x="195" y="106"/>
                  <a:pt x="194" y="107"/>
                </a:cubicBezTo>
                <a:cubicBezTo>
                  <a:pt x="194" y="107"/>
                  <a:pt x="193" y="108"/>
                  <a:pt x="193" y="108"/>
                </a:cubicBezTo>
                <a:cubicBezTo>
                  <a:pt x="194" y="111"/>
                  <a:pt x="196" y="110"/>
                  <a:pt x="198" y="111"/>
                </a:cubicBezTo>
                <a:cubicBezTo>
                  <a:pt x="201" y="110"/>
                  <a:pt x="204" y="109"/>
                  <a:pt x="205" y="106"/>
                </a:cubicBezTo>
                <a:cubicBezTo>
                  <a:pt x="205" y="105"/>
                  <a:pt x="205" y="105"/>
                  <a:pt x="205" y="104"/>
                </a:cubicBezTo>
                <a:cubicBezTo>
                  <a:pt x="203" y="102"/>
                  <a:pt x="201" y="102"/>
                  <a:pt x="199" y="101"/>
                </a:cubicBezTo>
                <a:cubicBezTo>
                  <a:pt x="197" y="101"/>
                  <a:pt x="195" y="102"/>
                  <a:pt x="193" y="102"/>
                </a:cubicBezTo>
                <a:cubicBezTo>
                  <a:pt x="192" y="100"/>
                  <a:pt x="189" y="101"/>
                  <a:pt x="188" y="101"/>
                </a:cubicBezTo>
                <a:cubicBezTo>
                  <a:pt x="185" y="101"/>
                  <a:pt x="181" y="100"/>
                  <a:pt x="180" y="104"/>
                </a:cubicBezTo>
                <a:cubicBezTo>
                  <a:pt x="179" y="106"/>
                  <a:pt x="180" y="109"/>
                  <a:pt x="181" y="111"/>
                </a:cubicBezTo>
                <a:cubicBezTo>
                  <a:pt x="180" y="112"/>
                  <a:pt x="178" y="112"/>
                  <a:pt x="179" y="114"/>
                </a:cubicBezTo>
                <a:cubicBezTo>
                  <a:pt x="180" y="115"/>
                  <a:pt x="182" y="115"/>
                  <a:pt x="183" y="115"/>
                </a:cubicBezTo>
                <a:cubicBezTo>
                  <a:pt x="186" y="115"/>
                  <a:pt x="189" y="116"/>
                  <a:pt x="191" y="118"/>
                </a:cubicBezTo>
                <a:cubicBezTo>
                  <a:pt x="191" y="119"/>
                  <a:pt x="191" y="121"/>
                  <a:pt x="191" y="122"/>
                </a:cubicBezTo>
                <a:cubicBezTo>
                  <a:pt x="189" y="125"/>
                  <a:pt x="186" y="125"/>
                  <a:pt x="183" y="126"/>
                </a:cubicBezTo>
                <a:cubicBezTo>
                  <a:pt x="181" y="127"/>
                  <a:pt x="183" y="130"/>
                  <a:pt x="180" y="129"/>
                </a:cubicBezTo>
                <a:cubicBezTo>
                  <a:pt x="180" y="130"/>
                  <a:pt x="179" y="130"/>
                  <a:pt x="178" y="130"/>
                </a:cubicBezTo>
                <a:cubicBezTo>
                  <a:pt x="179" y="127"/>
                  <a:pt x="175" y="127"/>
                  <a:pt x="174" y="126"/>
                </a:cubicBezTo>
                <a:cubicBezTo>
                  <a:pt x="173" y="125"/>
                  <a:pt x="174" y="124"/>
                  <a:pt x="175" y="124"/>
                </a:cubicBezTo>
                <a:cubicBezTo>
                  <a:pt x="177" y="123"/>
                  <a:pt x="177" y="122"/>
                  <a:pt x="179" y="121"/>
                </a:cubicBezTo>
                <a:cubicBezTo>
                  <a:pt x="179" y="120"/>
                  <a:pt x="180" y="119"/>
                  <a:pt x="180" y="119"/>
                </a:cubicBezTo>
                <a:cubicBezTo>
                  <a:pt x="179" y="117"/>
                  <a:pt x="177" y="116"/>
                  <a:pt x="175" y="116"/>
                </a:cubicBezTo>
                <a:cubicBezTo>
                  <a:pt x="171" y="115"/>
                  <a:pt x="167" y="117"/>
                  <a:pt x="162" y="116"/>
                </a:cubicBezTo>
                <a:cubicBezTo>
                  <a:pt x="161" y="115"/>
                  <a:pt x="161" y="115"/>
                  <a:pt x="161" y="115"/>
                </a:cubicBezTo>
                <a:cubicBezTo>
                  <a:pt x="160" y="114"/>
                  <a:pt x="157" y="114"/>
                  <a:pt x="158" y="112"/>
                </a:cubicBezTo>
                <a:cubicBezTo>
                  <a:pt x="159" y="109"/>
                  <a:pt x="162" y="109"/>
                  <a:pt x="164" y="108"/>
                </a:cubicBezTo>
                <a:cubicBezTo>
                  <a:pt x="165" y="109"/>
                  <a:pt x="167" y="109"/>
                  <a:pt x="167" y="108"/>
                </a:cubicBezTo>
                <a:cubicBezTo>
                  <a:pt x="170" y="108"/>
                  <a:pt x="173" y="108"/>
                  <a:pt x="174" y="105"/>
                </a:cubicBezTo>
                <a:cubicBezTo>
                  <a:pt x="174" y="105"/>
                  <a:pt x="174" y="105"/>
                  <a:pt x="174" y="104"/>
                </a:cubicBezTo>
                <a:cubicBezTo>
                  <a:pt x="172" y="102"/>
                  <a:pt x="170" y="103"/>
                  <a:pt x="168" y="102"/>
                </a:cubicBezTo>
                <a:cubicBezTo>
                  <a:pt x="163" y="102"/>
                  <a:pt x="163" y="102"/>
                  <a:pt x="163" y="102"/>
                </a:cubicBezTo>
                <a:cubicBezTo>
                  <a:pt x="162" y="101"/>
                  <a:pt x="160" y="101"/>
                  <a:pt x="159" y="100"/>
                </a:cubicBezTo>
                <a:cubicBezTo>
                  <a:pt x="159" y="99"/>
                  <a:pt x="159" y="99"/>
                  <a:pt x="158" y="98"/>
                </a:cubicBezTo>
                <a:cubicBezTo>
                  <a:pt x="159" y="97"/>
                  <a:pt x="161" y="96"/>
                  <a:pt x="160" y="94"/>
                </a:cubicBezTo>
                <a:cubicBezTo>
                  <a:pt x="159" y="92"/>
                  <a:pt x="156" y="92"/>
                  <a:pt x="154" y="93"/>
                </a:cubicBezTo>
                <a:cubicBezTo>
                  <a:pt x="152" y="93"/>
                  <a:pt x="150" y="93"/>
                  <a:pt x="148" y="94"/>
                </a:cubicBezTo>
                <a:cubicBezTo>
                  <a:pt x="147" y="94"/>
                  <a:pt x="146" y="94"/>
                  <a:pt x="145" y="94"/>
                </a:cubicBezTo>
                <a:cubicBezTo>
                  <a:pt x="142" y="93"/>
                  <a:pt x="139" y="94"/>
                  <a:pt x="137" y="92"/>
                </a:cubicBezTo>
                <a:cubicBezTo>
                  <a:pt x="136" y="91"/>
                  <a:pt x="135" y="91"/>
                  <a:pt x="135" y="90"/>
                </a:cubicBezTo>
                <a:cubicBezTo>
                  <a:pt x="134" y="90"/>
                  <a:pt x="134" y="92"/>
                  <a:pt x="133" y="93"/>
                </a:cubicBezTo>
                <a:cubicBezTo>
                  <a:pt x="131" y="95"/>
                  <a:pt x="127" y="96"/>
                  <a:pt x="123" y="96"/>
                </a:cubicBezTo>
                <a:cubicBezTo>
                  <a:pt x="122" y="95"/>
                  <a:pt x="120" y="95"/>
                  <a:pt x="120" y="94"/>
                </a:cubicBezTo>
                <a:cubicBezTo>
                  <a:pt x="119" y="92"/>
                  <a:pt x="120" y="90"/>
                  <a:pt x="121" y="89"/>
                </a:cubicBezTo>
                <a:cubicBezTo>
                  <a:pt x="121" y="87"/>
                  <a:pt x="120" y="87"/>
                  <a:pt x="119" y="86"/>
                </a:cubicBezTo>
                <a:cubicBezTo>
                  <a:pt x="117" y="86"/>
                  <a:pt x="116" y="86"/>
                  <a:pt x="115" y="88"/>
                </a:cubicBezTo>
                <a:cubicBezTo>
                  <a:pt x="113" y="89"/>
                  <a:pt x="113" y="90"/>
                  <a:pt x="111" y="91"/>
                </a:cubicBezTo>
                <a:cubicBezTo>
                  <a:pt x="110" y="91"/>
                  <a:pt x="109" y="89"/>
                  <a:pt x="107" y="90"/>
                </a:cubicBezTo>
                <a:cubicBezTo>
                  <a:pt x="106" y="90"/>
                  <a:pt x="105" y="91"/>
                  <a:pt x="104" y="92"/>
                </a:cubicBezTo>
                <a:cubicBezTo>
                  <a:pt x="103" y="93"/>
                  <a:pt x="103" y="95"/>
                  <a:pt x="104" y="96"/>
                </a:cubicBezTo>
                <a:cubicBezTo>
                  <a:pt x="106" y="97"/>
                  <a:pt x="107" y="98"/>
                  <a:pt x="109" y="97"/>
                </a:cubicBezTo>
                <a:cubicBezTo>
                  <a:pt x="109" y="96"/>
                  <a:pt x="107" y="96"/>
                  <a:pt x="106" y="96"/>
                </a:cubicBezTo>
                <a:cubicBezTo>
                  <a:pt x="105" y="95"/>
                  <a:pt x="105" y="94"/>
                  <a:pt x="105" y="93"/>
                </a:cubicBezTo>
                <a:cubicBezTo>
                  <a:pt x="105" y="92"/>
                  <a:pt x="106" y="92"/>
                  <a:pt x="107" y="91"/>
                </a:cubicBezTo>
                <a:cubicBezTo>
                  <a:pt x="108" y="91"/>
                  <a:pt x="109" y="92"/>
                  <a:pt x="110" y="92"/>
                </a:cubicBezTo>
                <a:cubicBezTo>
                  <a:pt x="111" y="93"/>
                  <a:pt x="113" y="94"/>
                  <a:pt x="113" y="95"/>
                </a:cubicBezTo>
                <a:cubicBezTo>
                  <a:pt x="114" y="98"/>
                  <a:pt x="114" y="100"/>
                  <a:pt x="112" y="102"/>
                </a:cubicBezTo>
                <a:cubicBezTo>
                  <a:pt x="110" y="104"/>
                  <a:pt x="108" y="105"/>
                  <a:pt x="106" y="105"/>
                </a:cubicBezTo>
                <a:cubicBezTo>
                  <a:pt x="102" y="106"/>
                  <a:pt x="98" y="104"/>
                  <a:pt x="94" y="104"/>
                </a:cubicBezTo>
                <a:cubicBezTo>
                  <a:pt x="93" y="104"/>
                  <a:pt x="92" y="102"/>
                  <a:pt x="91" y="103"/>
                </a:cubicBezTo>
                <a:cubicBezTo>
                  <a:pt x="90" y="104"/>
                  <a:pt x="89" y="105"/>
                  <a:pt x="88" y="106"/>
                </a:cubicBezTo>
                <a:cubicBezTo>
                  <a:pt x="87" y="107"/>
                  <a:pt x="84" y="105"/>
                  <a:pt x="85" y="107"/>
                </a:cubicBezTo>
                <a:cubicBezTo>
                  <a:pt x="86" y="108"/>
                  <a:pt x="87" y="108"/>
                  <a:pt x="88" y="108"/>
                </a:cubicBezTo>
                <a:cubicBezTo>
                  <a:pt x="89" y="109"/>
                  <a:pt x="92" y="109"/>
                  <a:pt x="92" y="111"/>
                </a:cubicBezTo>
                <a:cubicBezTo>
                  <a:pt x="93" y="113"/>
                  <a:pt x="91" y="114"/>
                  <a:pt x="91" y="116"/>
                </a:cubicBezTo>
                <a:cubicBezTo>
                  <a:pt x="89" y="117"/>
                  <a:pt x="88" y="118"/>
                  <a:pt x="85" y="118"/>
                </a:cubicBezTo>
                <a:cubicBezTo>
                  <a:pt x="85" y="119"/>
                  <a:pt x="85" y="119"/>
                  <a:pt x="85" y="120"/>
                </a:cubicBezTo>
                <a:cubicBezTo>
                  <a:pt x="84" y="122"/>
                  <a:pt x="82" y="123"/>
                  <a:pt x="79" y="124"/>
                </a:cubicBezTo>
                <a:cubicBezTo>
                  <a:pt x="76" y="125"/>
                  <a:pt x="73" y="124"/>
                  <a:pt x="70" y="122"/>
                </a:cubicBezTo>
                <a:cubicBezTo>
                  <a:pt x="68" y="123"/>
                  <a:pt x="66" y="125"/>
                  <a:pt x="64" y="125"/>
                </a:cubicBezTo>
                <a:cubicBezTo>
                  <a:pt x="58" y="127"/>
                  <a:pt x="52" y="124"/>
                  <a:pt x="47" y="121"/>
                </a:cubicBezTo>
                <a:cubicBezTo>
                  <a:pt x="45" y="122"/>
                  <a:pt x="44" y="122"/>
                  <a:pt x="42" y="122"/>
                </a:cubicBezTo>
                <a:cubicBezTo>
                  <a:pt x="40" y="121"/>
                  <a:pt x="37" y="121"/>
                  <a:pt x="35" y="119"/>
                </a:cubicBezTo>
                <a:cubicBezTo>
                  <a:pt x="34" y="119"/>
                  <a:pt x="34" y="118"/>
                  <a:pt x="34" y="117"/>
                </a:cubicBezTo>
                <a:cubicBezTo>
                  <a:pt x="35" y="115"/>
                  <a:pt x="37" y="114"/>
                  <a:pt x="39" y="114"/>
                </a:cubicBezTo>
                <a:cubicBezTo>
                  <a:pt x="39" y="115"/>
                  <a:pt x="41" y="115"/>
                  <a:pt x="41" y="116"/>
                </a:cubicBezTo>
                <a:cubicBezTo>
                  <a:pt x="42" y="116"/>
                  <a:pt x="42" y="116"/>
                  <a:pt x="43" y="117"/>
                </a:cubicBezTo>
                <a:cubicBezTo>
                  <a:pt x="45" y="117"/>
                  <a:pt x="47" y="117"/>
                  <a:pt x="49" y="116"/>
                </a:cubicBezTo>
                <a:cubicBezTo>
                  <a:pt x="50" y="117"/>
                  <a:pt x="50" y="118"/>
                  <a:pt x="51" y="118"/>
                </a:cubicBezTo>
                <a:cubicBezTo>
                  <a:pt x="53" y="119"/>
                  <a:pt x="55" y="120"/>
                  <a:pt x="58" y="121"/>
                </a:cubicBezTo>
                <a:cubicBezTo>
                  <a:pt x="60" y="120"/>
                  <a:pt x="62" y="119"/>
                  <a:pt x="63" y="117"/>
                </a:cubicBezTo>
                <a:cubicBezTo>
                  <a:pt x="64" y="117"/>
                  <a:pt x="64" y="118"/>
                  <a:pt x="65" y="118"/>
                </a:cubicBezTo>
                <a:cubicBezTo>
                  <a:pt x="69" y="118"/>
                  <a:pt x="73" y="119"/>
                  <a:pt x="76" y="117"/>
                </a:cubicBezTo>
                <a:cubicBezTo>
                  <a:pt x="77" y="116"/>
                  <a:pt x="78" y="115"/>
                  <a:pt x="79" y="113"/>
                </a:cubicBezTo>
                <a:cubicBezTo>
                  <a:pt x="78" y="112"/>
                  <a:pt x="76" y="110"/>
                  <a:pt x="75" y="109"/>
                </a:cubicBezTo>
                <a:cubicBezTo>
                  <a:pt x="75" y="107"/>
                  <a:pt x="73" y="106"/>
                  <a:pt x="72" y="105"/>
                </a:cubicBezTo>
                <a:cubicBezTo>
                  <a:pt x="69" y="103"/>
                  <a:pt x="65" y="102"/>
                  <a:pt x="62" y="104"/>
                </a:cubicBezTo>
                <a:cubicBezTo>
                  <a:pt x="61" y="105"/>
                  <a:pt x="60" y="107"/>
                  <a:pt x="61" y="108"/>
                </a:cubicBezTo>
                <a:cubicBezTo>
                  <a:pt x="61" y="109"/>
                  <a:pt x="61" y="110"/>
                  <a:pt x="62" y="111"/>
                </a:cubicBezTo>
                <a:cubicBezTo>
                  <a:pt x="64" y="112"/>
                  <a:pt x="66" y="112"/>
                  <a:pt x="68" y="111"/>
                </a:cubicBezTo>
                <a:cubicBezTo>
                  <a:pt x="69" y="111"/>
                  <a:pt x="69" y="109"/>
                  <a:pt x="69" y="108"/>
                </a:cubicBezTo>
                <a:cubicBezTo>
                  <a:pt x="68" y="108"/>
                  <a:pt x="68" y="107"/>
                  <a:pt x="67" y="107"/>
                </a:cubicBezTo>
                <a:cubicBezTo>
                  <a:pt x="67" y="107"/>
                  <a:pt x="66" y="107"/>
                  <a:pt x="66" y="108"/>
                </a:cubicBezTo>
                <a:cubicBezTo>
                  <a:pt x="66" y="109"/>
                  <a:pt x="68" y="108"/>
                  <a:pt x="68" y="109"/>
                </a:cubicBezTo>
                <a:cubicBezTo>
                  <a:pt x="68" y="110"/>
                  <a:pt x="67" y="111"/>
                  <a:pt x="66" y="111"/>
                </a:cubicBezTo>
                <a:cubicBezTo>
                  <a:pt x="65" y="111"/>
                  <a:pt x="63" y="110"/>
                  <a:pt x="62" y="110"/>
                </a:cubicBezTo>
                <a:cubicBezTo>
                  <a:pt x="62" y="108"/>
                  <a:pt x="61" y="108"/>
                  <a:pt x="62" y="106"/>
                </a:cubicBezTo>
                <a:cubicBezTo>
                  <a:pt x="63" y="105"/>
                  <a:pt x="65" y="104"/>
                  <a:pt x="67" y="104"/>
                </a:cubicBezTo>
                <a:cubicBezTo>
                  <a:pt x="68" y="105"/>
                  <a:pt x="69" y="104"/>
                  <a:pt x="70" y="105"/>
                </a:cubicBezTo>
                <a:cubicBezTo>
                  <a:pt x="72" y="106"/>
                  <a:pt x="73" y="107"/>
                  <a:pt x="73" y="109"/>
                </a:cubicBezTo>
                <a:cubicBezTo>
                  <a:pt x="73" y="109"/>
                  <a:pt x="73" y="110"/>
                  <a:pt x="73" y="110"/>
                </a:cubicBezTo>
                <a:cubicBezTo>
                  <a:pt x="73" y="111"/>
                  <a:pt x="74" y="111"/>
                  <a:pt x="75" y="111"/>
                </a:cubicBezTo>
                <a:cubicBezTo>
                  <a:pt x="76" y="112"/>
                  <a:pt x="77" y="112"/>
                  <a:pt x="77" y="113"/>
                </a:cubicBezTo>
                <a:cubicBezTo>
                  <a:pt x="76" y="115"/>
                  <a:pt x="74" y="117"/>
                  <a:pt x="72" y="117"/>
                </a:cubicBezTo>
                <a:cubicBezTo>
                  <a:pt x="69" y="118"/>
                  <a:pt x="67" y="117"/>
                  <a:pt x="64" y="116"/>
                </a:cubicBezTo>
                <a:cubicBezTo>
                  <a:pt x="64" y="116"/>
                  <a:pt x="63" y="115"/>
                  <a:pt x="63" y="115"/>
                </a:cubicBezTo>
                <a:cubicBezTo>
                  <a:pt x="62" y="118"/>
                  <a:pt x="59" y="119"/>
                  <a:pt x="57" y="119"/>
                </a:cubicBezTo>
                <a:cubicBezTo>
                  <a:pt x="54" y="119"/>
                  <a:pt x="52" y="117"/>
                  <a:pt x="49" y="115"/>
                </a:cubicBezTo>
                <a:cubicBezTo>
                  <a:pt x="49" y="114"/>
                  <a:pt x="48" y="115"/>
                  <a:pt x="47" y="116"/>
                </a:cubicBezTo>
                <a:cubicBezTo>
                  <a:pt x="45" y="116"/>
                  <a:pt x="43" y="116"/>
                  <a:pt x="41" y="115"/>
                </a:cubicBezTo>
                <a:cubicBezTo>
                  <a:pt x="41" y="114"/>
                  <a:pt x="40" y="113"/>
                  <a:pt x="40" y="113"/>
                </a:cubicBezTo>
                <a:cubicBezTo>
                  <a:pt x="42" y="111"/>
                  <a:pt x="44" y="111"/>
                  <a:pt x="45" y="111"/>
                </a:cubicBezTo>
                <a:cubicBezTo>
                  <a:pt x="47" y="110"/>
                  <a:pt x="50" y="109"/>
                  <a:pt x="50" y="106"/>
                </a:cubicBezTo>
                <a:cubicBezTo>
                  <a:pt x="50" y="105"/>
                  <a:pt x="50" y="104"/>
                  <a:pt x="49" y="103"/>
                </a:cubicBezTo>
                <a:cubicBezTo>
                  <a:pt x="48" y="102"/>
                  <a:pt x="46" y="101"/>
                  <a:pt x="44" y="101"/>
                </a:cubicBezTo>
                <a:cubicBezTo>
                  <a:pt x="43" y="101"/>
                  <a:pt x="43" y="101"/>
                  <a:pt x="43" y="101"/>
                </a:cubicBezTo>
                <a:cubicBezTo>
                  <a:pt x="43" y="100"/>
                  <a:pt x="44" y="99"/>
                  <a:pt x="43" y="97"/>
                </a:cubicBezTo>
                <a:cubicBezTo>
                  <a:pt x="44" y="97"/>
                  <a:pt x="46" y="96"/>
                  <a:pt x="46" y="95"/>
                </a:cubicBezTo>
                <a:cubicBezTo>
                  <a:pt x="46" y="94"/>
                  <a:pt x="46" y="93"/>
                  <a:pt x="46" y="93"/>
                </a:cubicBezTo>
                <a:cubicBezTo>
                  <a:pt x="45" y="92"/>
                  <a:pt x="44" y="92"/>
                  <a:pt x="43" y="91"/>
                </a:cubicBezTo>
                <a:cubicBezTo>
                  <a:pt x="42" y="92"/>
                  <a:pt x="41" y="91"/>
                  <a:pt x="40" y="92"/>
                </a:cubicBezTo>
                <a:cubicBezTo>
                  <a:pt x="38" y="92"/>
                  <a:pt x="37" y="92"/>
                  <a:pt x="36" y="93"/>
                </a:cubicBezTo>
                <a:cubicBezTo>
                  <a:pt x="36" y="93"/>
                  <a:pt x="35" y="94"/>
                  <a:pt x="35" y="95"/>
                </a:cubicBezTo>
                <a:cubicBezTo>
                  <a:pt x="35" y="95"/>
                  <a:pt x="36" y="96"/>
                  <a:pt x="37" y="97"/>
                </a:cubicBezTo>
                <a:cubicBezTo>
                  <a:pt x="37" y="97"/>
                  <a:pt x="38" y="97"/>
                  <a:pt x="38" y="96"/>
                </a:cubicBezTo>
                <a:cubicBezTo>
                  <a:pt x="39" y="96"/>
                  <a:pt x="38" y="96"/>
                  <a:pt x="38" y="96"/>
                </a:cubicBezTo>
                <a:cubicBezTo>
                  <a:pt x="37" y="96"/>
                  <a:pt x="37" y="95"/>
                  <a:pt x="36" y="95"/>
                </a:cubicBezTo>
                <a:cubicBezTo>
                  <a:pt x="36" y="94"/>
                  <a:pt x="37" y="94"/>
                  <a:pt x="37" y="93"/>
                </a:cubicBezTo>
                <a:cubicBezTo>
                  <a:pt x="38" y="93"/>
                  <a:pt x="38" y="93"/>
                  <a:pt x="39" y="93"/>
                </a:cubicBezTo>
                <a:cubicBezTo>
                  <a:pt x="39" y="94"/>
                  <a:pt x="40" y="94"/>
                  <a:pt x="40" y="94"/>
                </a:cubicBezTo>
                <a:cubicBezTo>
                  <a:pt x="40" y="93"/>
                  <a:pt x="41" y="93"/>
                  <a:pt x="42" y="93"/>
                </a:cubicBezTo>
                <a:cubicBezTo>
                  <a:pt x="43" y="92"/>
                  <a:pt x="44" y="93"/>
                  <a:pt x="45" y="93"/>
                </a:cubicBezTo>
                <a:cubicBezTo>
                  <a:pt x="45" y="94"/>
                  <a:pt x="45" y="94"/>
                  <a:pt x="45" y="95"/>
                </a:cubicBezTo>
                <a:cubicBezTo>
                  <a:pt x="44" y="96"/>
                  <a:pt x="43" y="97"/>
                  <a:pt x="42" y="97"/>
                </a:cubicBezTo>
                <a:cubicBezTo>
                  <a:pt x="41" y="97"/>
                  <a:pt x="41" y="97"/>
                  <a:pt x="41" y="98"/>
                </a:cubicBezTo>
                <a:cubicBezTo>
                  <a:pt x="42" y="98"/>
                  <a:pt x="42" y="99"/>
                  <a:pt x="42" y="99"/>
                </a:cubicBezTo>
                <a:cubicBezTo>
                  <a:pt x="42" y="101"/>
                  <a:pt x="40" y="102"/>
                  <a:pt x="39" y="102"/>
                </a:cubicBezTo>
                <a:cubicBezTo>
                  <a:pt x="38" y="102"/>
                  <a:pt x="37" y="101"/>
                  <a:pt x="36" y="101"/>
                </a:cubicBezTo>
                <a:cubicBezTo>
                  <a:pt x="35" y="102"/>
                  <a:pt x="34" y="102"/>
                  <a:pt x="32" y="103"/>
                </a:cubicBezTo>
                <a:cubicBezTo>
                  <a:pt x="31" y="102"/>
                  <a:pt x="29" y="102"/>
                  <a:pt x="28" y="100"/>
                </a:cubicBezTo>
                <a:cubicBezTo>
                  <a:pt x="27" y="100"/>
                  <a:pt x="27" y="101"/>
                  <a:pt x="26" y="102"/>
                </a:cubicBezTo>
                <a:cubicBezTo>
                  <a:pt x="24" y="103"/>
                  <a:pt x="21" y="103"/>
                  <a:pt x="19" y="102"/>
                </a:cubicBezTo>
                <a:cubicBezTo>
                  <a:pt x="18" y="101"/>
                  <a:pt x="18" y="100"/>
                  <a:pt x="18" y="99"/>
                </a:cubicBezTo>
                <a:cubicBezTo>
                  <a:pt x="19" y="98"/>
                  <a:pt x="20" y="96"/>
                  <a:pt x="21" y="96"/>
                </a:cubicBezTo>
                <a:cubicBezTo>
                  <a:pt x="23" y="95"/>
                  <a:pt x="26" y="95"/>
                  <a:pt x="28" y="95"/>
                </a:cubicBezTo>
                <a:cubicBezTo>
                  <a:pt x="29" y="95"/>
                  <a:pt x="29" y="94"/>
                  <a:pt x="29" y="94"/>
                </a:cubicBezTo>
                <a:cubicBezTo>
                  <a:pt x="28" y="92"/>
                  <a:pt x="30" y="91"/>
                  <a:pt x="30" y="89"/>
                </a:cubicBezTo>
                <a:cubicBezTo>
                  <a:pt x="32" y="88"/>
                  <a:pt x="35" y="88"/>
                  <a:pt x="38" y="88"/>
                </a:cubicBezTo>
                <a:cubicBezTo>
                  <a:pt x="38" y="88"/>
                  <a:pt x="39" y="89"/>
                  <a:pt x="39" y="88"/>
                </a:cubicBezTo>
                <a:cubicBezTo>
                  <a:pt x="40" y="88"/>
                  <a:pt x="39" y="87"/>
                  <a:pt x="40" y="87"/>
                </a:cubicBezTo>
                <a:cubicBezTo>
                  <a:pt x="41" y="85"/>
                  <a:pt x="43" y="83"/>
                  <a:pt x="46" y="82"/>
                </a:cubicBezTo>
                <a:cubicBezTo>
                  <a:pt x="49" y="82"/>
                  <a:pt x="51" y="83"/>
                  <a:pt x="53" y="84"/>
                </a:cubicBezTo>
                <a:cubicBezTo>
                  <a:pt x="56" y="82"/>
                  <a:pt x="59" y="82"/>
                  <a:pt x="62" y="82"/>
                </a:cubicBezTo>
                <a:cubicBezTo>
                  <a:pt x="64" y="82"/>
                  <a:pt x="65" y="82"/>
                  <a:pt x="66" y="83"/>
                </a:cubicBezTo>
                <a:cubicBezTo>
                  <a:pt x="68" y="83"/>
                  <a:pt x="69" y="82"/>
                  <a:pt x="70" y="82"/>
                </a:cubicBezTo>
                <a:cubicBezTo>
                  <a:pt x="72" y="81"/>
                  <a:pt x="74" y="82"/>
                  <a:pt x="75" y="83"/>
                </a:cubicBezTo>
                <a:cubicBezTo>
                  <a:pt x="76" y="83"/>
                  <a:pt x="76" y="84"/>
                  <a:pt x="76" y="85"/>
                </a:cubicBezTo>
                <a:cubicBezTo>
                  <a:pt x="75" y="88"/>
                  <a:pt x="72" y="89"/>
                  <a:pt x="69" y="88"/>
                </a:cubicBezTo>
                <a:cubicBezTo>
                  <a:pt x="67" y="88"/>
                  <a:pt x="67" y="90"/>
                  <a:pt x="66" y="91"/>
                </a:cubicBezTo>
                <a:cubicBezTo>
                  <a:pt x="63" y="93"/>
                  <a:pt x="60" y="95"/>
                  <a:pt x="56" y="94"/>
                </a:cubicBezTo>
                <a:cubicBezTo>
                  <a:pt x="55" y="93"/>
                  <a:pt x="55" y="93"/>
                  <a:pt x="55" y="92"/>
                </a:cubicBezTo>
                <a:cubicBezTo>
                  <a:pt x="55" y="90"/>
                  <a:pt x="57" y="90"/>
                  <a:pt x="59" y="89"/>
                </a:cubicBezTo>
                <a:cubicBezTo>
                  <a:pt x="60" y="89"/>
                  <a:pt x="60" y="90"/>
                  <a:pt x="60" y="90"/>
                </a:cubicBezTo>
                <a:cubicBezTo>
                  <a:pt x="60" y="91"/>
                  <a:pt x="59" y="91"/>
                  <a:pt x="60" y="92"/>
                </a:cubicBezTo>
                <a:cubicBezTo>
                  <a:pt x="61" y="92"/>
                  <a:pt x="61" y="92"/>
                  <a:pt x="61" y="91"/>
                </a:cubicBezTo>
                <a:cubicBezTo>
                  <a:pt x="62" y="91"/>
                  <a:pt x="62" y="90"/>
                  <a:pt x="62" y="89"/>
                </a:cubicBezTo>
                <a:cubicBezTo>
                  <a:pt x="61" y="89"/>
                  <a:pt x="60" y="88"/>
                  <a:pt x="59" y="88"/>
                </a:cubicBezTo>
                <a:cubicBezTo>
                  <a:pt x="56" y="88"/>
                  <a:pt x="54" y="90"/>
                  <a:pt x="53" y="92"/>
                </a:cubicBezTo>
                <a:cubicBezTo>
                  <a:pt x="53" y="93"/>
                  <a:pt x="53" y="93"/>
                  <a:pt x="53" y="93"/>
                </a:cubicBezTo>
                <a:cubicBezTo>
                  <a:pt x="53" y="92"/>
                  <a:pt x="52" y="93"/>
                  <a:pt x="52" y="93"/>
                </a:cubicBezTo>
                <a:cubicBezTo>
                  <a:pt x="52" y="94"/>
                  <a:pt x="51" y="96"/>
                  <a:pt x="52" y="98"/>
                </a:cubicBezTo>
                <a:cubicBezTo>
                  <a:pt x="55" y="100"/>
                  <a:pt x="60" y="100"/>
                  <a:pt x="63" y="99"/>
                </a:cubicBezTo>
                <a:cubicBezTo>
                  <a:pt x="68" y="98"/>
                  <a:pt x="73" y="98"/>
                  <a:pt x="78" y="100"/>
                </a:cubicBezTo>
                <a:cubicBezTo>
                  <a:pt x="79" y="100"/>
                  <a:pt x="80" y="101"/>
                  <a:pt x="81" y="102"/>
                </a:cubicBezTo>
                <a:cubicBezTo>
                  <a:pt x="81" y="102"/>
                  <a:pt x="81" y="102"/>
                  <a:pt x="82" y="102"/>
                </a:cubicBezTo>
                <a:cubicBezTo>
                  <a:pt x="82" y="101"/>
                  <a:pt x="83" y="99"/>
                  <a:pt x="84" y="99"/>
                </a:cubicBezTo>
                <a:cubicBezTo>
                  <a:pt x="87" y="97"/>
                  <a:pt x="91" y="97"/>
                  <a:pt x="94" y="97"/>
                </a:cubicBezTo>
                <a:cubicBezTo>
                  <a:pt x="97" y="97"/>
                  <a:pt x="99" y="96"/>
                  <a:pt x="101" y="94"/>
                </a:cubicBezTo>
                <a:cubicBezTo>
                  <a:pt x="101" y="93"/>
                  <a:pt x="99" y="93"/>
                  <a:pt x="99" y="93"/>
                </a:cubicBezTo>
                <a:cubicBezTo>
                  <a:pt x="97" y="92"/>
                  <a:pt x="97" y="90"/>
                  <a:pt x="96" y="89"/>
                </a:cubicBezTo>
                <a:cubicBezTo>
                  <a:pt x="96" y="86"/>
                  <a:pt x="99" y="83"/>
                  <a:pt x="102" y="82"/>
                </a:cubicBezTo>
                <a:cubicBezTo>
                  <a:pt x="104" y="82"/>
                  <a:pt x="106" y="82"/>
                  <a:pt x="107" y="83"/>
                </a:cubicBezTo>
                <a:cubicBezTo>
                  <a:pt x="108" y="83"/>
                  <a:pt x="108" y="83"/>
                  <a:pt x="108" y="82"/>
                </a:cubicBezTo>
                <a:cubicBezTo>
                  <a:pt x="107" y="81"/>
                  <a:pt x="109" y="81"/>
                  <a:pt x="109" y="80"/>
                </a:cubicBezTo>
                <a:cubicBezTo>
                  <a:pt x="112" y="78"/>
                  <a:pt x="115" y="79"/>
                  <a:pt x="118" y="79"/>
                </a:cubicBezTo>
                <a:cubicBezTo>
                  <a:pt x="121" y="79"/>
                  <a:pt x="125" y="78"/>
                  <a:pt x="128" y="78"/>
                </a:cubicBezTo>
                <a:cubicBezTo>
                  <a:pt x="130" y="78"/>
                  <a:pt x="132" y="77"/>
                  <a:pt x="133" y="75"/>
                </a:cubicBezTo>
                <a:cubicBezTo>
                  <a:pt x="134" y="73"/>
                  <a:pt x="133" y="72"/>
                  <a:pt x="132" y="71"/>
                </a:cubicBezTo>
                <a:cubicBezTo>
                  <a:pt x="131" y="71"/>
                  <a:pt x="132" y="70"/>
                  <a:pt x="132" y="70"/>
                </a:cubicBezTo>
                <a:cubicBezTo>
                  <a:pt x="132" y="68"/>
                  <a:pt x="131" y="67"/>
                  <a:pt x="130" y="67"/>
                </a:cubicBezTo>
                <a:cubicBezTo>
                  <a:pt x="129" y="65"/>
                  <a:pt x="127" y="66"/>
                  <a:pt x="126" y="66"/>
                </a:cubicBezTo>
                <a:cubicBezTo>
                  <a:pt x="124" y="67"/>
                  <a:pt x="124" y="67"/>
                  <a:pt x="124" y="67"/>
                </a:cubicBezTo>
                <a:cubicBezTo>
                  <a:pt x="123" y="65"/>
                  <a:pt x="121" y="65"/>
                  <a:pt x="119" y="65"/>
                </a:cubicBezTo>
                <a:cubicBezTo>
                  <a:pt x="118" y="66"/>
                  <a:pt x="117" y="68"/>
                  <a:pt x="117" y="69"/>
                </a:cubicBezTo>
                <a:cubicBezTo>
                  <a:pt x="117" y="69"/>
                  <a:pt x="118" y="69"/>
                  <a:pt x="118" y="69"/>
                </a:cubicBezTo>
                <a:cubicBezTo>
                  <a:pt x="118" y="68"/>
                  <a:pt x="119" y="67"/>
                  <a:pt x="120" y="67"/>
                </a:cubicBezTo>
                <a:cubicBezTo>
                  <a:pt x="121" y="66"/>
                  <a:pt x="122" y="66"/>
                  <a:pt x="122" y="67"/>
                </a:cubicBezTo>
                <a:cubicBezTo>
                  <a:pt x="123" y="67"/>
                  <a:pt x="123" y="68"/>
                  <a:pt x="124" y="68"/>
                </a:cubicBezTo>
                <a:cubicBezTo>
                  <a:pt x="125" y="68"/>
                  <a:pt x="127" y="66"/>
                  <a:pt x="129" y="67"/>
                </a:cubicBezTo>
                <a:cubicBezTo>
                  <a:pt x="130" y="67"/>
                  <a:pt x="130" y="68"/>
                  <a:pt x="131" y="69"/>
                </a:cubicBezTo>
                <a:cubicBezTo>
                  <a:pt x="131" y="70"/>
                  <a:pt x="130" y="70"/>
                  <a:pt x="130" y="71"/>
                </a:cubicBezTo>
                <a:cubicBezTo>
                  <a:pt x="129" y="72"/>
                  <a:pt x="127" y="72"/>
                  <a:pt x="126" y="72"/>
                </a:cubicBezTo>
                <a:cubicBezTo>
                  <a:pt x="125" y="71"/>
                  <a:pt x="125" y="71"/>
                  <a:pt x="124" y="71"/>
                </a:cubicBezTo>
                <a:cubicBezTo>
                  <a:pt x="123" y="74"/>
                  <a:pt x="121" y="76"/>
                  <a:pt x="118" y="77"/>
                </a:cubicBezTo>
                <a:cubicBezTo>
                  <a:pt x="115" y="77"/>
                  <a:pt x="112" y="75"/>
                  <a:pt x="110" y="73"/>
                </a:cubicBezTo>
                <a:cubicBezTo>
                  <a:pt x="108" y="73"/>
                  <a:pt x="106" y="72"/>
                  <a:pt x="104" y="71"/>
                </a:cubicBezTo>
                <a:cubicBezTo>
                  <a:pt x="103" y="71"/>
                  <a:pt x="103" y="70"/>
                  <a:pt x="103" y="69"/>
                </a:cubicBezTo>
                <a:cubicBezTo>
                  <a:pt x="103" y="68"/>
                  <a:pt x="104" y="67"/>
                  <a:pt x="105" y="67"/>
                </a:cubicBezTo>
                <a:cubicBezTo>
                  <a:pt x="106" y="66"/>
                  <a:pt x="109" y="66"/>
                  <a:pt x="110" y="67"/>
                </a:cubicBezTo>
                <a:cubicBezTo>
                  <a:pt x="111" y="67"/>
                  <a:pt x="111" y="66"/>
                  <a:pt x="111" y="66"/>
                </a:cubicBezTo>
                <a:cubicBezTo>
                  <a:pt x="111" y="65"/>
                  <a:pt x="112" y="64"/>
                  <a:pt x="113" y="62"/>
                </a:cubicBezTo>
                <a:cubicBezTo>
                  <a:pt x="115" y="61"/>
                  <a:pt x="118" y="60"/>
                  <a:pt x="120" y="61"/>
                </a:cubicBezTo>
                <a:cubicBezTo>
                  <a:pt x="122" y="61"/>
                  <a:pt x="123" y="63"/>
                  <a:pt x="124" y="63"/>
                </a:cubicBezTo>
                <a:cubicBezTo>
                  <a:pt x="124" y="63"/>
                  <a:pt x="125" y="64"/>
                  <a:pt x="125" y="64"/>
                </a:cubicBezTo>
                <a:cubicBezTo>
                  <a:pt x="129" y="60"/>
                  <a:pt x="134" y="64"/>
                  <a:pt x="139" y="63"/>
                </a:cubicBezTo>
                <a:cubicBezTo>
                  <a:pt x="142" y="63"/>
                  <a:pt x="144" y="60"/>
                  <a:pt x="144" y="57"/>
                </a:cubicBezTo>
                <a:cubicBezTo>
                  <a:pt x="144" y="56"/>
                  <a:pt x="143" y="55"/>
                  <a:pt x="142" y="54"/>
                </a:cubicBezTo>
                <a:cubicBezTo>
                  <a:pt x="140" y="53"/>
                  <a:pt x="137" y="53"/>
                  <a:pt x="134" y="54"/>
                </a:cubicBezTo>
                <a:cubicBezTo>
                  <a:pt x="130" y="57"/>
                  <a:pt x="124" y="58"/>
                  <a:pt x="118" y="56"/>
                </a:cubicBezTo>
                <a:cubicBezTo>
                  <a:pt x="118" y="56"/>
                  <a:pt x="117" y="56"/>
                  <a:pt x="117" y="55"/>
                </a:cubicBezTo>
                <a:cubicBezTo>
                  <a:pt x="116" y="54"/>
                  <a:pt x="117" y="53"/>
                  <a:pt x="116" y="53"/>
                </a:cubicBezTo>
                <a:cubicBezTo>
                  <a:pt x="115" y="53"/>
                  <a:pt x="113" y="54"/>
                  <a:pt x="112" y="53"/>
                </a:cubicBezTo>
                <a:cubicBezTo>
                  <a:pt x="111" y="52"/>
                  <a:pt x="111" y="51"/>
                  <a:pt x="111" y="51"/>
                </a:cubicBezTo>
                <a:cubicBezTo>
                  <a:pt x="111" y="48"/>
                  <a:pt x="111" y="48"/>
                  <a:pt x="111" y="48"/>
                </a:cubicBezTo>
                <a:cubicBezTo>
                  <a:pt x="113" y="45"/>
                  <a:pt x="116" y="45"/>
                  <a:pt x="118" y="45"/>
                </a:cubicBezTo>
                <a:cubicBezTo>
                  <a:pt x="119" y="45"/>
                  <a:pt x="120" y="46"/>
                  <a:pt x="120" y="46"/>
                </a:cubicBezTo>
                <a:cubicBezTo>
                  <a:pt x="120" y="44"/>
                  <a:pt x="121" y="44"/>
                  <a:pt x="122" y="43"/>
                </a:cubicBezTo>
                <a:cubicBezTo>
                  <a:pt x="123" y="41"/>
                  <a:pt x="127" y="39"/>
                  <a:pt x="130" y="40"/>
                </a:cubicBezTo>
                <a:cubicBezTo>
                  <a:pt x="132" y="40"/>
                  <a:pt x="134" y="41"/>
                  <a:pt x="134" y="43"/>
                </a:cubicBezTo>
                <a:cubicBezTo>
                  <a:pt x="134" y="44"/>
                  <a:pt x="134" y="45"/>
                  <a:pt x="133" y="46"/>
                </a:cubicBezTo>
                <a:cubicBezTo>
                  <a:pt x="133" y="47"/>
                  <a:pt x="131" y="47"/>
                  <a:pt x="130" y="47"/>
                </a:cubicBezTo>
                <a:cubicBezTo>
                  <a:pt x="129" y="47"/>
                  <a:pt x="128" y="48"/>
                  <a:pt x="128" y="46"/>
                </a:cubicBezTo>
                <a:cubicBezTo>
                  <a:pt x="127" y="46"/>
                  <a:pt x="128" y="45"/>
                  <a:pt x="128" y="45"/>
                </a:cubicBezTo>
                <a:cubicBezTo>
                  <a:pt x="129" y="44"/>
                  <a:pt x="130" y="45"/>
                  <a:pt x="130" y="44"/>
                </a:cubicBezTo>
                <a:cubicBezTo>
                  <a:pt x="130" y="43"/>
                  <a:pt x="130" y="43"/>
                  <a:pt x="129" y="43"/>
                </a:cubicBezTo>
                <a:cubicBezTo>
                  <a:pt x="128" y="43"/>
                  <a:pt x="127" y="44"/>
                  <a:pt x="126" y="45"/>
                </a:cubicBezTo>
                <a:cubicBezTo>
                  <a:pt x="126" y="45"/>
                  <a:pt x="126" y="46"/>
                  <a:pt x="126" y="47"/>
                </a:cubicBezTo>
                <a:cubicBezTo>
                  <a:pt x="127" y="49"/>
                  <a:pt x="129" y="48"/>
                  <a:pt x="131" y="49"/>
                </a:cubicBezTo>
                <a:cubicBezTo>
                  <a:pt x="132" y="48"/>
                  <a:pt x="134" y="47"/>
                  <a:pt x="135" y="46"/>
                </a:cubicBezTo>
                <a:cubicBezTo>
                  <a:pt x="135" y="45"/>
                  <a:pt x="136" y="43"/>
                  <a:pt x="135" y="42"/>
                </a:cubicBezTo>
                <a:cubicBezTo>
                  <a:pt x="135" y="42"/>
                  <a:pt x="135" y="41"/>
                  <a:pt x="135" y="41"/>
                </a:cubicBezTo>
                <a:cubicBezTo>
                  <a:pt x="137" y="40"/>
                  <a:pt x="140" y="38"/>
                  <a:pt x="141" y="35"/>
                </a:cubicBezTo>
                <a:cubicBezTo>
                  <a:pt x="141" y="34"/>
                  <a:pt x="140" y="32"/>
                  <a:pt x="139" y="31"/>
                </a:cubicBezTo>
                <a:cubicBezTo>
                  <a:pt x="138" y="30"/>
                  <a:pt x="137" y="29"/>
                  <a:pt x="136" y="29"/>
                </a:cubicBezTo>
                <a:cubicBezTo>
                  <a:pt x="133" y="28"/>
                  <a:pt x="130" y="30"/>
                  <a:pt x="128" y="31"/>
                </a:cubicBezTo>
                <a:cubicBezTo>
                  <a:pt x="126" y="32"/>
                  <a:pt x="123" y="32"/>
                  <a:pt x="121" y="31"/>
                </a:cubicBezTo>
                <a:cubicBezTo>
                  <a:pt x="121" y="30"/>
                  <a:pt x="120" y="30"/>
                  <a:pt x="119" y="30"/>
                </a:cubicBezTo>
                <a:cubicBezTo>
                  <a:pt x="117" y="32"/>
                  <a:pt x="115" y="33"/>
                  <a:pt x="112" y="32"/>
                </a:cubicBezTo>
                <a:cubicBezTo>
                  <a:pt x="112" y="31"/>
                  <a:pt x="112" y="31"/>
                  <a:pt x="112" y="31"/>
                </a:cubicBezTo>
                <a:cubicBezTo>
                  <a:pt x="113" y="31"/>
                  <a:pt x="113" y="30"/>
                  <a:pt x="114" y="30"/>
                </a:cubicBezTo>
                <a:cubicBezTo>
                  <a:pt x="115" y="29"/>
                  <a:pt x="116" y="27"/>
                  <a:pt x="116" y="25"/>
                </a:cubicBezTo>
                <a:cubicBezTo>
                  <a:pt x="116" y="24"/>
                  <a:pt x="116" y="23"/>
                  <a:pt x="114" y="22"/>
                </a:cubicBezTo>
                <a:cubicBezTo>
                  <a:pt x="113" y="21"/>
                  <a:pt x="112" y="21"/>
                  <a:pt x="110" y="21"/>
                </a:cubicBezTo>
                <a:cubicBezTo>
                  <a:pt x="110" y="22"/>
                  <a:pt x="109" y="22"/>
                  <a:pt x="109" y="23"/>
                </a:cubicBezTo>
                <a:cubicBezTo>
                  <a:pt x="110" y="24"/>
                  <a:pt x="110" y="23"/>
                  <a:pt x="111" y="22"/>
                </a:cubicBezTo>
                <a:cubicBezTo>
                  <a:pt x="112" y="22"/>
                  <a:pt x="113" y="22"/>
                  <a:pt x="114" y="23"/>
                </a:cubicBezTo>
                <a:cubicBezTo>
                  <a:pt x="115" y="24"/>
                  <a:pt x="115" y="25"/>
                  <a:pt x="115" y="26"/>
                </a:cubicBezTo>
                <a:cubicBezTo>
                  <a:pt x="115" y="28"/>
                  <a:pt x="113" y="29"/>
                  <a:pt x="112" y="30"/>
                </a:cubicBezTo>
                <a:cubicBezTo>
                  <a:pt x="110" y="30"/>
                  <a:pt x="107" y="31"/>
                  <a:pt x="105" y="29"/>
                </a:cubicBezTo>
                <a:cubicBezTo>
                  <a:pt x="105" y="29"/>
                  <a:pt x="105" y="28"/>
                  <a:pt x="104" y="28"/>
                </a:cubicBezTo>
                <a:cubicBezTo>
                  <a:pt x="103" y="29"/>
                  <a:pt x="101" y="31"/>
                  <a:pt x="99" y="31"/>
                </a:cubicBezTo>
                <a:cubicBezTo>
                  <a:pt x="96" y="31"/>
                  <a:pt x="93" y="29"/>
                  <a:pt x="92" y="27"/>
                </a:cubicBezTo>
                <a:cubicBezTo>
                  <a:pt x="91" y="26"/>
                  <a:pt x="91" y="24"/>
                  <a:pt x="91" y="23"/>
                </a:cubicBezTo>
                <a:cubicBezTo>
                  <a:pt x="92" y="22"/>
                  <a:pt x="93" y="21"/>
                  <a:pt x="95" y="20"/>
                </a:cubicBezTo>
                <a:cubicBezTo>
                  <a:pt x="96" y="20"/>
                  <a:pt x="97" y="20"/>
                  <a:pt x="98" y="21"/>
                </a:cubicBezTo>
                <a:cubicBezTo>
                  <a:pt x="98" y="21"/>
                  <a:pt x="98" y="21"/>
                  <a:pt x="98" y="20"/>
                </a:cubicBezTo>
                <a:cubicBezTo>
                  <a:pt x="99" y="20"/>
                  <a:pt x="98" y="20"/>
                  <a:pt x="98" y="19"/>
                </a:cubicBezTo>
                <a:cubicBezTo>
                  <a:pt x="99" y="17"/>
                  <a:pt x="101" y="16"/>
                  <a:pt x="103" y="15"/>
                </a:cubicBezTo>
                <a:cubicBezTo>
                  <a:pt x="105" y="15"/>
                  <a:pt x="108" y="14"/>
                  <a:pt x="109" y="17"/>
                </a:cubicBezTo>
                <a:cubicBezTo>
                  <a:pt x="109" y="17"/>
                  <a:pt x="109" y="17"/>
                  <a:pt x="109" y="18"/>
                </a:cubicBezTo>
                <a:cubicBezTo>
                  <a:pt x="110" y="17"/>
                  <a:pt x="110" y="16"/>
                  <a:pt x="111" y="15"/>
                </a:cubicBezTo>
                <a:cubicBezTo>
                  <a:pt x="113" y="14"/>
                  <a:pt x="114" y="14"/>
                  <a:pt x="116" y="13"/>
                </a:cubicBezTo>
                <a:cubicBezTo>
                  <a:pt x="118" y="13"/>
                  <a:pt x="119" y="14"/>
                  <a:pt x="121" y="15"/>
                </a:cubicBezTo>
                <a:cubicBezTo>
                  <a:pt x="121" y="16"/>
                  <a:pt x="122" y="17"/>
                  <a:pt x="124" y="17"/>
                </a:cubicBezTo>
                <a:cubicBezTo>
                  <a:pt x="125" y="17"/>
                  <a:pt x="126" y="16"/>
                  <a:pt x="126" y="16"/>
                </a:cubicBezTo>
                <a:cubicBezTo>
                  <a:pt x="127" y="15"/>
                  <a:pt x="127" y="14"/>
                  <a:pt x="127" y="13"/>
                </a:cubicBezTo>
                <a:cubicBezTo>
                  <a:pt x="126" y="12"/>
                  <a:pt x="125" y="11"/>
                  <a:pt x="125" y="9"/>
                </a:cubicBezTo>
                <a:cubicBezTo>
                  <a:pt x="126" y="8"/>
                  <a:pt x="126" y="7"/>
                  <a:pt x="128" y="7"/>
                </a:cubicBezTo>
                <a:cubicBezTo>
                  <a:pt x="129" y="7"/>
                  <a:pt x="130" y="7"/>
                  <a:pt x="131" y="7"/>
                </a:cubicBezTo>
                <a:cubicBezTo>
                  <a:pt x="132" y="6"/>
                  <a:pt x="132" y="5"/>
                  <a:pt x="133" y="4"/>
                </a:cubicBezTo>
                <a:cubicBezTo>
                  <a:pt x="134" y="3"/>
                  <a:pt x="135" y="3"/>
                  <a:pt x="135" y="3"/>
                </a:cubicBezTo>
                <a:cubicBezTo>
                  <a:pt x="136" y="4"/>
                  <a:pt x="138" y="4"/>
                  <a:pt x="138" y="5"/>
                </a:cubicBezTo>
                <a:cubicBezTo>
                  <a:pt x="138" y="6"/>
                  <a:pt x="139" y="6"/>
                  <a:pt x="139" y="6"/>
                </a:cubicBezTo>
                <a:cubicBezTo>
                  <a:pt x="139" y="5"/>
                  <a:pt x="140" y="4"/>
                  <a:pt x="140" y="3"/>
                </a:cubicBezTo>
                <a:cubicBezTo>
                  <a:pt x="143" y="2"/>
                  <a:pt x="145" y="1"/>
                  <a:pt x="147" y="2"/>
                </a:cubicBezTo>
                <a:cubicBezTo>
                  <a:pt x="149" y="3"/>
                  <a:pt x="150" y="3"/>
                  <a:pt x="150" y="5"/>
                </a:cubicBezTo>
                <a:close/>
                <a:moveTo>
                  <a:pt x="61" y="71"/>
                </a:moveTo>
                <a:cubicBezTo>
                  <a:pt x="65" y="71"/>
                  <a:pt x="68" y="71"/>
                  <a:pt x="71" y="73"/>
                </a:cubicBezTo>
                <a:cubicBezTo>
                  <a:pt x="73" y="74"/>
                  <a:pt x="74" y="75"/>
                  <a:pt x="76" y="76"/>
                </a:cubicBezTo>
                <a:cubicBezTo>
                  <a:pt x="78" y="76"/>
                  <a:pt x="79" y="74"/>
                  <a:pt x="81" y="73"/>
                </a:cubicBezTo>
                <a:cubicBezTo>
                  <a:pt x="83" y="73"/>
                  <a:pt x="86" y="73"/>
                  <a:pt x="87" y="75"/>
                </a:cubicBezTo>
                <a:cubicBezTo>
                  <a:pt x="88" y="76"/>
                  <a:pt x="89" y="78"/>
                  <a:pt x="89" y="79"/>
                </a:cubicBezTo>
                <a:cubicBezTo>
                  <a:pt x="88" y="82"/>
                  <a:pt x="85" y="83"/>
                  <a:pt x="83" y="84"/>
                </a:cubicBezTo>
                <a:cubicBezTo>
                  <a:pt x="81" y="85"/>
                  <a:pt x="79" y="86"/>
                  <a:pt x="78" y="84"/>
                </a:cubicBezTo>
                <a:cubicBezTo>
                  <a:pt x="78" y="84"/>
                  <a:pt x="78" y="84"/>
                  <a:pt x="78" y="84"/>
                </a:cubicBezTo>
                <a:cubicBezTo>
                  <a:pt x="77" y="82"/>
                  <a:pt x="75" y="81"/>
                  <a:pt x="73" y="80"/>
                </a:cubicBezTo>
                <a:cubicBezTo>
                  <a:pt x="70" y="80"/>
                  <a:pt x="68" y="81"/>
                  <a:pt x="66" y="82"/>
                </a:cubicBezTo>
                <a:cubicBezTo>
                  <a:pt x="65" y="81"/>
                  <a:pt x="63" y="80"/>
                  <a:pt x="61" y="80"/>
                </a:cubicBezTo>
                <a:cubicBezTo>
                  <a:pt x="58" y="81"/>
                  <a:pt x="56" y="81"/>
                  <a:pt x="54" y="82"/>
                </a:cubicBezTo>
                <a:cubicBezTo>
                  <a:pt x="52" y="83"/>
                  <a:pt x="51" y="81"/>
                  <a:pt x="49" y="81"/>
                </a:cubicBezTo>
                <a:cubicBezTo>
                  <a:pt x="46" y="81"/>
                  <a:pt x="44" y="82"/>
                  <a:pt x="41" y="83"/>
                </a:cubicBezTo>
                <a:cubicBezTo>
                  <a:pt x="40" y="84"/>
                  <a:pt x="39" y="85"/>
                  <a:pt x="38" y="87"/>
                </a:cubicBezTo>
                <a:cubicBezTo>
                  <a:pt x="37" y="86"/>
                  <a:pt x="36" y="87"/>
                  <a:pt x="35" y="87"/>
                </a:cubicBezTo>
                <a:cubicBezTo>
                  <a:pt x="33" y="87"/>
                  <a:pt x="30" y="87"/>
                  <a:pt x="29" y="89"/>
                </a:cubicBezTo>
                <a:cubicBezTo>
                  <a:pt x="28" y="90"/>
                  <a:pt x="28" y="92"/>
                  <a:pt x="27" y="93"/>
                </a:cubicBezTo>
                <a:cubicBezTo>
                  <a:pt x="24" y="93"/>
                  <a:pt x="20" y="94"/>
                  <a:pt x="18" y="96"/>
                </a:cubicBezTo>
                <a:cubicBezTo>
                  <a:pt x="17" y="98"/>
                  <a:pt x="16" y="99"/>
                  <a:pt x="17" y="101"/>
                </a:cubicBezTo>
                <a:cubicBezTo>
                  <a:pt x="17" y="104"/>
                  <a:pt x="20" y="104"/>
                  <a:pt x="22" y="104"/>
                </a:cubicBezTo>
                <a:cubicBezTo>
                  <a:pt x="21" y="106"/>
                  <a:pt x="18" y="108"/>
                  <a:pt x="16" y="108"/>
                </a:cubicBezTo>
                <a:cubicBezTo>
                  <a:pt x="14" y="108"/>
                  <a:pt x="10" y="108"/>
                  <a:pt x="9" y="106"/>
                </a:cubicBezTo>
                <a:cubicBezTo>
                  <a:pt x="9" y="105"/>
                  <a:pt x="9" y="105"/>
                  <a:pt x="9" y="105"/>
                </a:cubicBezTo>
                <a:cubicBezTo>
                  <a:pt x="7" y="106"/>
                  <a:pt x="5" y="106"/>
                  <a:pt x="3" y="105"/>
                </a:cubicBezTo>
                <a:cubicBezTo>
                  <a:pt x="2" y="104"/>
                  <a:pt x="1" y="103"/>
                  <a:pt x="2" y="101"/>
                </a:cubicBezTo>
                <a:cubicBezTo>
                  <a:pt x="3" y="98"/>
                  <a:pt x="3" y="98"/>
                  <a:pt x="3" y="98"/>
                </a:cubicBezTo>
                <a:cubicBezTo>
                  <a:pt x="4" y="98"/>
                  <a:pt x="5" y="96"/>
                  <a:pt x="7" y="96"/>
                </a:cubicBezTo>
                <a:cubicBezTo>
                  <a:pt x="7" y="95"/>
                  <a:pt x="7" y="95"/>
                  <a:pt x="7" y="94"/>
                </a:cubicBezTo>
                <a:cubicBezTo>
                  <a:pt x="7" y="93"/>
                  <a:pt x="8" y="91"/>
                  <a:pt x="8" y="90"/>
                </a:cubicBezTo>
                <a:cubicBezTo>
                  <a:pt x="10" y="88"/>
                  <a:pt x="11" y="86"/>
                  <a:pt x="14" y="86"/>
                </a:cubicBezTo>
                <a:cubicBezTo>
                  <a:pt x="16" y="85"/>
                  <a:pt x="18" y="85"/>
                  <a:pt x="21" y="85"/>
                </a:cubicBezTo>
                <a:cubicBezTo>
                  <a:pt x="22" y="85"/>
                  <a:pt x="22" y="86"/>
                  <a:pt x="23" y="87"/>
                </a:cubicBezTo>
                <a:cubicBezTo>
                  <a:pt x="24" y="87"/>
                  <a:pt x="24" y="85"/>
                  <a:pt x="25" y="85"/>
                </a:cubicBezTo>
                <a:cubicBezTo>
                  <a:pt x="26" y="84"/>
                  <a:pt x="26" y="83"/>
                  <a:pt x="27" y="83"/>
                </a:cubicBezTo>
                <a:cubicBezTo>
                  <a:pt x="29" y="82"/>
                  <a:pt x="31" y="80"/>
                  <a:pt x="33" y="80"/>
                </a:cubicBezTo>
                <a:cubicBezTo>
                  <a:pt x="35" y="79"/>
                  <a:pt x="37" y="79"/>
                  <a:pt x="38" y="79"/>
                </a:cubicBezTo>
                <a:cubicBezTo>
                  <a:pt x="39" y="79"/>
                  <a:pt x="40" y="79"/>
                  <a:pt x="41" y="80"/>
                </a:cubicBezTo>
                <a:cubicBezTo>
                  <a:pt x="42" y="80"/>
                  <a:pt x="42" y="79"/>
                  <a:pt x="42" y="79"/>
                </a:cubicBezTo>
                <a:cubicBezTo>
                  <a:pt x="43" y="77"/>
                  <a:pt x="43" y="77"/>
                  <a:pt x="43" y="77"/>
                </a:cubicBezTo>
                <a:cubicBezTo>
                  <a:pt x="45" y="76"/>
                  <a:pt x="46" y="75"/>
                  <a:pt x="47" y="74"/>
                </a:cubicBezTo>
                <a:cubicBezTo>
                  <a:pt x="50" y="73"/>
                  <a:pt x="53" y="71"/>
                  <a:pt x="57" y="71"/>
                </a:cubicBezTo>
                <a:cubicBezTo>
                  <a:pt x="58" y="70"/>
                  <a:pt x="60" y="71"/>
                  <a:pt x="61" y="71"/>
                </a:cubicBezTo>
                <a:close/>
                <a:moveTo>
                  <a:pt x="132" y="73"/>
                </a:moveTo>
                <a:cubicBezTo>
                  <a:pt x="133" y="75"/>
                  <a:pt x="131" y="75"/>
                  <a:pt x="130" y="76"/>
                </a:cubicBezTo>
                <a:cubicBezTo>
                  <a:pt x="127" y="77"/>
                  <a:pt x="124" y="77"/>
                  <a:pt x="120" y="77"/>
                </a:cubicBezTo>
                <a:cubicBezTo>
                  <a:pt x="122" y="76"/>
                  <a:pt x="124" y="75"/>
                  <a:pt x="125" y="73"/>
                </a:cubicBezTo>
                <a:cubicBezTo>
                  <a:pt x="127" y="73"/>
                  <a:pt x="128" y="74"/>
                  <a:pt x="130" y="73"/>
                </a:cubicBezTo>
                <a:cubicBezTo>
                  <a:pt x="130" y="73"/>
                  <a:pt x="132" y="71"/>
                  <a:pt x="132" y="73"/>
                </a:cubicBezTo>
                <a:close/>
                <a:moveTo>
                  <a:pt x="159" y="109"/>
                </a:moveTo>
                <a:cubicBezTo>
                  <a:pt x="158" y="110"/>
                  <a:pt x="156" y="111"/>
                  <a:pt x="157" y="112"/>
                </a:cubicBezTo>
                <a:cubicBezTo>
                  <a:pt x="157" y="114"/>
                  <a:pt x="159" y="115"/>
                  <a:pt x="160" y="116"/>
                </a:cubicBezTo>
                <a:cubicBezTo>
                  <a:pt x="162" y="117"/>
                  <a:pt x="164" y="117"/>
                  <a:pt x="165" y="117"/>
                </a:cubicBezTo>
                <a:cubicBezTo>
                  <a:pt x="161" y="119"/>
                  <a:pt x="154" y="118"/>
                  <a:pt x="151" y="115"/>
                </a:cubicBezTo>
                <a:cubicBezTo>
                  <a:pt x="151" y="114"/>
                  <a:pt x="151" y="113"/>
                  <a:pt x="151" y="112"/>
                </a:cubicBezTo>
                <a:cubicBezTo>
                  <a:pt x="152" y="111"/>
                  <a:pt x="154" y="110"/>
                  <a:pt x="155" y="109"/>
                </a:cubicBezTo>
                <a:cubicBezTo>
                  <a:pt x="156" y="109"/>
                  <a:pt x="157" y="108"/>
                  <a:pt x="159" y="109"/>
                </a:cubicBezTo>
                <a:close/>
                <a:moveTo>
                  <a:pt x="166" y="130"/>
                </a:moveTo>
                <a:cubicBezTo>
                  <a:pt x="169" y="132"/>
                  <a:pt x="169" y="132"/>
                  <a:pt x="169" y="132"/>
                </a:cubicBezTo>
                <a:cubicBezTo>
                  <a:pt x="171" y="132"/>
                  <a:pt x="173" y="133"/>
                  <a:pt x="175" y="133"/>
                </a:cubicBezTo>
                <a:cubicBezTo>
                  <a:pt x="175" y="134"/>
                  <a:pt x="176" y="134"/>
                  <a:pt x="177" y="134"/>
                </a:cubicBezTo>
                <a:cubicBezTo>
                  <a:pt x="180" y="130"/>
                  <a:pt x="185" y="131"/>
                  <a:pt x="189" y="130"/>
                </a:cubicBezTo>
                <a:cubicBezTo>
                  <a:pt x="190" y="130"/>
                  <a:pt x="192" y="130"/>
                  <a:pt x="193" y="131"/>
                </a:cubicBezTo>
                <a:cubicBezTo>
                  <a:pt x="193" y="132"/>
                  <a:pt x="194" y="132"/>
                  <a:pt x="194" y="132"/>
                </a:cubicBezTo>
                <a:cubicBezTo>
                  <a:pt x="197" y="130"/>
                  <a:pt x="200" y="129"/>
                  <a:pt x="203" y="129"/>
                </a:cubicBezTo>
                <a:cubicBezTo>
                  <a:pt x="205" y="130"/>
                  <a:pt x="208" y="131"/>
                  <a:pt x="209" y="132"/>
                </a:cubicBezTo>
                <a:cubicBezTo>
                  <a:pt x="209" y="133"/>
                  <a:pt x="209" y="133"/>
                  <a:pt x="209" y="134"/>
                </a:cubicBezTo>
                <a:cubicBezTo>
                  <a:pt x="210" y="134"/>
                  <a:pt x="210" y="134"/>
                  <a:pt x="211" y="133"/>
                </a:cubicBezTo>
                <a:cubicBezTo>
                  <a:pt x="211" y="133"/>
                  <a:pt x="211" y="133"/>
                  <a:pt x="211" y="133"/>
                </a:cubicBezTo>
                <a:cubicBezTo>
                  <a:pt x="214" y="133"/>
                  <a:pt x="217" y="133"/>
                  <a:pt x="219" y="135"/>
                </a:cubicBezTo>
                <a:cubicBezTo>
                  <a:pt x="221" y="137"/>
                  <a:pt x="219" y="139"/>
                  <a:pt x="218" y="140"/>
                </a:cubicBezTo>
                <a:cubicBezTo>
                  <a:pt x="217" y="142"/>
                  <a:pt x="215" y="142"/>
                  <a:pt x="214" y="143"/>
                </a:cubicBezTo>
                <a:cubicBezTo>
                  <a:pt x="212" y="143"/>
                  <a:pt x="210" y="143"/>
                  <a:pt x="209" y="143"/>
                </a:cubicBezTo>
                <a:cubicBezTo>
                  <a:pt x="207" y="142"/>
                  <a:pt x="205" y="141"/>
                  <a:pt x="204" y="140"/>
                </a:cubicBezTo>
                <a:cubicBezTo>
                  <a:pt x="203" y="140"/>
                  <a:pt x="202" y="141"/>
                  <a:pt x="202" y="142"/>
                </a:cubicBezTo>
                <a:cubicBezTo>
                  <a:pt x="200" y="142"/>
                  <a:pt x="198" y="143"/>
                  <a:pt x="197" y="143"/>
                </a:cubicBezTo>
                <a:cubicBezTo>
                  <a:pt x="195" y="142"/>
                  <a:pt x="193" y="142"/>
                  <a:pt x="192" y="140"/>
                </a:cubicBezTo>
                <a:cubicBezTo>
                  <a:pt x="191" y="139"/>
                  <a:pt x="192" y="137"/>
                  <a:pt x="192" y="136"/>
                </a:cubicBezTo>
                <a:cubicBezTo>
                  <a:pt x="193" y="135"/>
                  <a:pt x="195" y="135"/>
                  <a:pt x="196" y="135"/>
                </a:cubicBezTo>
                <a:cubicBezTo>
                  <a:pt x="197" y="135"/>
                  <a:pt x="198" y="136"/>
                  <a:pt x="198" y="137"/>
                </a:cubicBezTo>
                <a:cubicBezTo>
                  <a:pt x="198" y="138"/>
                  <a:pt x="197" y="139"/>
                  <a:pt x="196" y="140"/>
                </a:cubicBezTo>
                <a:cubicBezTo>
                  <a:pt x="196" y="140"/>
                  <a:pt x="196" y="140"/>
                  <a:pt x="197" y="140"/>
                </a:cubicBezTo>
                <a:cubicBezTo>
                  <a:pt x="198" y="140"/>
                  <a:pt x="199" y="139"/>
                  <a:pt x="199" y="138"/>
                </a:cubicBezTo>
                <a:cubicBezTo>
                  <a:pt x="199" y="137"/>
                  <a:pt x="200" y="136"/>
                  <a:pt x="199" y="135"/>
                </a:cubicBezTo>
                <a:cubicBezTo>
                  <a:pt x="198" y="134"/>
                  <a:pt x="195" y="134"/>
                  <a:pt x="193" y="134"/>
                </a:cubicBezTo>
                <a:cubicBezTo>
                  <a:pt x="192" y="134"/>
                  <a:pt x="191" y="135"/>
                  <a:pt x="191" y="136"/>
                </a:cubicBezTo>
                <a:cubicBezTo>
                  <a:pt x="190" y="138"/>
                  <a:pt x="190" y="139"/>
                  <a:pt x="191" y="141"/>
                </a:cubicBezTo>
                <a:cubicBezTo>
                  <a:pt x="192" y="142"/>
                  <a:pt x="193" y="143"/>
                  <a:pt x="195" y="144"/>
                </a:cubicBezTo>
                <a:cubicBezTo>
                  <a:pt x="192" y="145"/>
                  <a:pt x="189" y="146"/>
                  <a:pt x="187" y="149"/>
                </a:cubicBezTo>
                <a:cubicBezTo>
                  <a:pt x="187" y="150"/>
                  <a:pt x="187" y="151"/>
                  <a:pt x="188" y="152"/>
                </a:cubicBezTo>
                <a:cubicBezTo>
                  <a:pt x="190" y="155"/>
                  <a:pt x="195" y="152"/>
                  <a:pt x="198" y="153"/>
                </a:cubicBezTo>
                <a:cubicBezTo>
                  <a:pt x="199" y="153"/>
                  <a:pt x="201" y="153"/>
                  <a:pt x="202" y="155"/>
                </a:cubicBezTo>
                <a:cubicBezTo>
                  <a:pt x="203" y="155"/>
                  <a:pt x="202" y="156"/>
                  <a:pt x="203" y="156"/>
                </a:cubicBezTo>
                <a:cubicBezTo>
                  <a:pt x="204" y="156"/>
                  <a:pt x="204" y="155"/>
                  <a:pt x="205" y="155"/>
                </a:cubicBezTo>
                <a:cubicBezTo>
                  <a:pt x="206" y="154"/>
                  <a:pt x="207" y="153"/>
                  <a:pt x="208" y="153"/>
                </a:cubicBezTo>
                <a:cubicBezTo>
                  <a:pt x="210" y="153"/>
                  <a:pt x="213" y="153"/>
                  <a:pt x="215" y="155"/>
                </a:cubicBezTo>
                <a:cubicBezTo>
                  <a:pt x="215" y="156"/>
                  <a:pt x="216" y="157"/>
                  <a:pt x="215" y="159"/>
                </a:cubicBezTo>
                <a:cubicBezTo>
                  <a:pt x="216" y="160"/>
                  <a:pt x="217" y="159"/>
                  <a:pt x="218" y="159"/>
                </a:cubicBezTo>
                <a:cubicBezTo>
                  <a:pt x="220" y="160"/>
                  <a:pt x="221" y="160"/>
                  <a:pt x="221" y="162"/>
                </a:cubicBezTo>
                <a:cubicBezTo>
                  <a:pt x="221" y="163"/>
                  <a:pt x="221" y="164"/>
                  <a:pt x="220" y="165"/>
                </a:cubicBezTo>
                <a:cubicBezTo>
                  <a:pt x="219" y="166"/>
                  <a:pt x="218" y="167"/>
                  <a:pt x="217" y="166"/>
                </a:cubicBezTo>
                <a:cubicBezTo>
                  <a:pt x="216" y="167"/>
                  <a:pt x="216" y="169"/>
                  <a:pt x="214" y="169"/>
                </a:cubicBezTo>
                <a:cubicBezTo>
                  <a:pt x="212" y="169"/>
                  <a:pt x="209" y="170"/>
                  <a:pt x="208" y="169"/>
                </a:cubicBezTo>
                <a:cubicBezTo>
                  <a:pt x="206" y="168"/>
                  <a:pt x="206" y="170"/>
                  <a:pt x="206" y="170"/>
                </a:cubicBezTo>
                <a:cubicBezTo>
                  <a:pt x="203" y="172"/>
                  <a:pt x="200" y="172"/>
                  <a:pt x="198" y="171"/>
                </a:cubicBezTo>
                <a:cubicBezTo>
                  <a:pt x="197" y="170"/>
                  <a:pt x="195" y="169"/>
                  <a:pt x="196" y="167"/>
                </a:cubicBezTo>
                <a:cubicBezTo>
                  <a:pt x="196" y="166"/>
                  <a:pt x="194" y="167"/>
                  <a:pt x="193" y="166"/>
                </a:cubicBezTo>
                <a:cubicBezTo>
                  <a:pt x="192" y="166"/>
                  <a:pt x="191" y="165"/>
                  <a:pt x="191" y="163"/>
                </a:cubicBezTo>
                <a:cubicBezTo>
                  <a:pt x="191" y="162"/>
                  <a:pt x="191" y="161"/>
                  <a:pt x="191" y="160"/>
                </a:cubicBezTo>
                <a:cubicBezTo>
                  <a:pt x="193" y="160"/>
                  <a:pt x="195" y="160"/>
                  <a:pt x="196" y="160"/>
                </a:cubicBezTo>
                <a:cubicBezTo>
                  <a:pt x="197" y="161"/>
                  <a:pt x="197" y="162"/>
                  <a:pt x="197" y="162"/>
                </a:cubicBezTo>
                <a:cubicBezTo>
                  <a:pt x="197" y="163"/>
                  <a:pt x="197" y="163"/>
                  <a:pt x="197" y="164"/>
                </a:cubicBezTo>
                <a:cubicBezTo>
                  <a:pt x="198" y="164"/>
                  <a:pt x="199" y="163"/>
                  <a:pt x="199" y="163"/>
                </a:cubicBezTo>
                <a:cubicBezTo>
                  <a:pt x="201" y="162"/>
                  <a:pt x="203" y="161"/>
                  <a:pt x="204" y="162"/>
                </a:cubicBezTo>
                <a:cubicBezTo>
                  <a:pt x="205" y="163"/>
                  <a:pt x="205" y="165"/>
                  <a:pt x="205" y="166"/>
                </a:cubicBezTo>
                <a:cubicBezTo>
                  <a:pt x="204" y="167"/>
                  <a:pt x="203" y="167"/>
                  <a:pt x="202" y="167"/>
                </a:cubicBezTo>
                <a:cubicBezTo>
                  <a:pt x="201" y="167"/>
                  <a:pt x="202" y="165"/>
                  <a:pt x="201" y="165"/>
                </a:cubicBezTo>
                <a:cubicBezTo>
                  <a:pt x="200" y="165"/>
                  <a:pt x="200" y="166"/>
                  <a:pt x="199" y="166"/>
                </a:cubicBezTo>
                <a:cubicBezTo>
                  <a:pt x="200" y="167"/>
                  <a:pt x="200" y="168"/>
                  <a:pt x="201" y="168"/>
                </a:cubicBezTo>
                <a:cubicBezTo>
                  <a:pt x="202" y="168"/>
                  <a:pt x="204" y="168"/>
                  <a:pt x="205" y="166"/>
                </a:cubicBezTo>
                <a:cubicBezTo>
                  <a:pt x="206" y="166"/>
                  <a:pt x="206" y="164"/>
                  <a:pt x="206" y="163"/>
                </a:cubicBezTo>
                <a:cubicBezTo>
                  <a:pt x="206" y="162"/>
                  <a:pt x="206" y="162"/>
                  <a:pt x="205" y="161"/>
                </a:cubicBezTo>
                <a:cubicBezTo>
                  <a:pt x="204" y="160"/>
                  <a:pt x="202" y="160"/>
                  <a:pt x="201" y="161"/>
                </a:cubicBezTo>
                <a:cubicBezTo>
                  <a:pt x="200" y="161"/>
                  <a:pt x="199" y="162"/>
                  <a:pt x="199" y="162"/>
                </a:cubicBezTo>
                <a:cubicBezTo>
                  <a:pt x="198" y="160"/>
                  <a:pt x="197" y="159"/>
                  <a:pt x="195" y="159"/>
                </a:cubicBezTo>
                <a:cubicBezTo>
                  <a:pt x="193" y="158"/>
                  <a:pt x="191" y="158"/>
                  <a:pt x="190" y="160"/>
                </a:cubicBezTo>
                <a:cubicBezTo>
                  <a:pt x="189" y="162"/>
                  <a:pt x="190" y="164"/>
                  <a:pt x="187" y="164"/>
                </a:cubicBezTo>
                <a:cubicBezTo>
                  <a:pt x="187" y="164"/>
                  <a:pt x="186" y="165"/>
                  <a:pt x="187" y="166"/>
                </a:cubicBezTo>
                <a:cubicBezTo>
                  <a:pt x="188" y="167"/>
                  <a:pt x="188" y="169"/>
                  <a:pt x="188" y="170"/>
                </a:cubicBezTo>
                <a:cubicBezTo>
                  <a:pt x="186" y="176"/>
                  <a:pt x="180" y="176"/>
                  <a:pt x="175" y="177"/>
                </a:cubicBezTo>
                <a:cubicBezTo>
                  <a:pt x="171" y="178"/>
                  <a:pt x="168" y="176"/>
                  <a:pt x="165" y="176"/>
                </a:cubicBezTo>
                <a:cubicBezTo>
                  <a:pt x="164" y="177"/>
                  <a:pt x="163" y="176"/>
                  <a:pt x="161" y="176"/>
                </a:cubicBezTo>
                <a:cubicBezTo>
                  <a:pt x="157" y="176"/>
                  <a:pt x="153" y="177"/>
                  <a:pt x="149" y="178"/>
                </a:cubicBezTo>
                <a:cubicBezTo>
                  <a:pt x="151" y="176"/>
                  <a:pt x="153" y="174"/>
                  <a:pt x="155" y="171"/>
                </a:cubicBezTo>
                <a:cubicBezTo>
                  <a:pt x="157" y="170"/>
                  <a:pt x="160" y="168"/>
                  <a:pt x="162" y="168"/>
                </a:cubicBezTo>
                <a:cubicBezTo>
                  <a:pt x="164" y="167"/>
                  <a:pt x="166" y="167"/>
                  <a:pt x="168" y="167"/>
                </a:cubicBezTo>
                <a:cubicBezTo>
                  <a:pt x="171" y="166"/>
                  <a:pt x="175" y="167"/>
                  <a:pt x="177" y="165"/>
                </a:cubicBezTo>
                <a:cubicBezTo>
                  <a:pt x="178" y="164"/>
                  <a:pt x="178" y="162"/>
                  <a:pt x="178" y="161"/>
                </a:cubicBezTo>
                <a:cubicBezTo>
                  <a:pt x="178" y="160"/>
                  <a:pt x="176" y="159"/>
                  <a:pt x="175" y="158"/>
                </a:cubicBezTo>
                <a:cubicBezTo>
                  <a:pt x="174" y="158"/>
                  <a:pt x="174" y="157"/>
                  <a:pt x="175" y="156"/>
                </a:cubicBezTo>
                <a:cubicBezTo>
                  <a:pt x="176" y="155"/>
                  <a:pt x="178" y="156"/>
                  <a:pt x="179" y="154"/>
                </a:cubicBezTo>
                <a:cubicBezTo>
                  <a:pt x="180" y="154"/>
                  <a:pt x="181" y="153"/>
                  <a:pt x="181" y="151"/>
                </a:cubicBezTo>
                <a:cubicBezTo>
                  <a:pt x="181" y="150"/>
                  <a:pt x="180" y="150"/>
                  <a:pt x="179" y="150"/>
                </a:cubicBezTo>
                <a:cubicBezTo>
                  <a:pt x="176" y="149"/>
                  <a:pt x="173" y="149"/>
                  <a:pt x="170" y="151"/>
                </a:cubicBezTo>
                <a:cubicBezTo>
                  <a:pt x="169" y="152"/>
                  <a:pt x="168" y="152"/>
                  <a:pt x="166" y="152"/>
                </a:cubicBezTo>
                <a:cubicBezTo>
                  <a:pt x="165" y="152"/>
                  <a:pt x="164" y="150"/>
                  <a:pt x="163" y="150"/>
                </a:cubicBezTo>
                <a:cubicBezTo>
                  <a:pt x="162" y="151"/>
                  <a:pt x="161" y="151"/>
                  <a:pt x="161" y="151"/>
                </a:cubicBezTo>
                <a:cubicBezTo>
                  <a:pt x="160" y="151"/>
                  <a:pt x="159" y="151"/>
                  <a:pt x="158" y="151"/>
                </a:cubicBezTo>
                <a:cubicBezTo>
                  <a:pt x="156" y="151"/>
                  <a:pt x="154" y="150"/>
                  <a:pt x="153" y="149"/>
                </a:cubicBezTo>
                <a:cubicBezTo>
                  <a:pt x="152" y="148"/>
                  <a:pt x="152" y="148"/>
                  <a:pt x="151" y="148"/>
                </a:cubicBezTo>
                <a:cubicBezTo>
                  <a:pt x="151" y="150"/>
                  <a:pt x="150" y="149"/>
                  <a:pt x="150" y="149"/>
                </a:cubicBezTo>
                <a:cubicBezTo>
                  <a:pt x="147" y="151"/>
                  <a:pt x="143" y="151"/>
                  <a:pt x="140" y="150"/>
                </a:cubicBezTo>
                <a:cubicBezTo>
                  <a:pt x="138" y="150"/>
                  <a:pt x="136" y="149"/>
                  <a:pt x="135" y="147"/>
                </a:cubicBezTo>
                <a:cubicBezTo>
                  <a:pt x="135" y="146"/>
                  <a:pt x="136" y="146"/>
                  <a:pt x="135" y="145"/>
                </a:cubicBezTo>
                <a:cubicBezTo>
                  <a:pt x="134" y="145"/>
                  <a:pt x="133" y="146"/>
                  <a:pt x="132" y="146"/>
                </a:cubicBezTo>
                <a:cubicBezTo>
                  <a:pt x="130" y="146"/>
                  <a:pt x="127" y="147"/>
                  <a:pt x="125" y="145"/>
                </a:cubicBezTo>
                <a:cubicBezTo>
                  <a:pt x="125" y="144"/>
                  <a:pt x="125" y="143"/>
                  <a:pt x="125" y="142"/>
                </a:cubicBezTo>
                <a:cubicBezTo>
                  <a:pt x="126" y="141"/>
                  <a:pt x="128" y="140"/>
                  <a:pt x="130" y="139"/>
                </a:cubicBezTo>
                <a:cubicBezTo>
                  <a:pt x="135" y="137"/>
                  <a:pt x="135" y="137"/>
                  <a:pt x="135" y="137"/>
                </a:cubicBezTo>
                <a:cubicBezTo>
                  <a:pt x="136" y="137"/>
                  <a:pt x="137" y="137"/>
                  <a:pt x="137" y="138"/>
                </a:cubicBezTo>
                <a:cubicBezTo>
                  <a:pt x="137" y="139"/>
                  <a:pt x="137" y="141"/>
                  <a:pt x="137" y="142"/>
                </a:cubicBezTo>
                <a:cubicBezTo>
                  <a:pt x="139" y="144"/>
                  <a:pt x="141" y="144"/>
                  <a:pt x="143" y="145"/>
                </a:cubicBezTo>
                <a:cubicBezTo>
                  <a:pt x="147" y="145"/>
                  <a:pt x="147" y="145"/>
                  <a:pt x="147" y="145"/>
                </a:cubicBezTo>
                <a:cubicBezTo>
                  <a:pt x="147" y="145"/>
                  <a:pt x="148" y="145"/>
                  <a:pt x="149" y="145"/>
                </a:cubicBezTo>
                <a:cubicBezTo>
                  <a:pt x="151" y="148"/>
                  <a:pt x="154" y="148"/>
                  <a:pt x="157" y="148"/>
                </a:cubicBezTo>
                <a:cubicBezTo>
                  <a:pt x="159" y="148"/>
                  <a:pt x="161" y="147"/>
                  <a:pt x="162" y="146"/>
                </a:cubicBezTo>
                <a:cubicBezTo>
                  <a:pt x="163" y="146"/>
                  <a:pt x="164" y="147"/>
                  <a:pt x="165" y="147"/>
                </a:cubicBezTo>
                <a:cubicBezTo>
                  <a:pt x="167" y="147"/>
                  <a:pt x="170" y="147"/>
                  <a:pt x="172" y="144"/>
                </a:cubicBezTo>
                <a:cubicBezTo>
                  <a:pt x="172" y="143"/>
                  <a:pt x="173" y="142"/>
                  <a:pt x="173" y="141"/>
                </a:cubicBezTo>
                <a:cubicBezTo>
                  <a:pt x="173" y="140"/>
                  <a:pt x="173" y="139"/>
                  <a:pt x="172" y="138"/>
                </a:cubicBezTo>
                <a:cubicBezTo>
                  <a:pt x="169" y="136"/>
                  <a:pt x="166" y="136"/>
                  <a:pt x="164" y="138"/>
                </a:cubicBezTo>
                <a:cubicBezTo>
                  <a:pt x="163" y="138"/>
                  <a:pt x="163" y="139"/>
                  <a:pt x="163" y="139"/>
                </a:cubicBezTo>
                <a:cubicBezTo>
                  <a:pt x="163" y="140"/>
                  <a:pt x="163" y="140"/>
                  <a:pt x="163" y="140"/>
                </a:cubicBezTo>
                <a:cubicBezTo>
                  <a:pt x="164" y="140"/>
                  <a:pt x="164" y="140"/>
                  <a:pt x="164" y="140"/>
                </a:cubicBezTo>
                <a:cubicBezTo>
                  <a:pt x="164" y="138"/>
                  <a:pt x="166" y="139"/>
                  <a:pt x="167" y="138"/>
                </a:cubicBezTo>
                <a:cubicBezTo>
                  <a:pt x="169" y="138"/>
                  <a:pt x="170" y="138"/>
                  <a:pt x="171" y="139"/>
                </a:cubicBezTo>
                <a:cubicBezTo>
                  <a:pt x="172" y="141"/>
                  <a:pt x="171" y="142"/>
                  <a:pt x="171" y="144"/>
                </a:cubicBezTo>
                <a:cubicBezTo>
                  <a:pt x="169" y="145"/>
                  <a:pt x="167" y="145"/>
                  <a:pt x="166" y="145"/>
                </a:cubicBezTo>
                <a:cubicBezTo>
                  <a:pt x="164" y="145"/>
                  <a:pt x="163" y="145"/>
                  <a:pt x="163" y="144"/>
                </a:cubicBezTo>
                <a:cubicBezTo>
                  <a:pt x="162" y="144"/>
                  <a:pt x="161" y="145"/>
                  <a:pt x="160" y="146"/>
                </a:cubicBezTo>
                <a:cubicBezTo>
                  <a:pt x="158" y="147"/>
                  <a:pt x="155" y="147"/>
                  <a:pt x="153" y="146"/>
                </a:cubicBezTo>
                <a:cubicBezTo>
                  <a:pt x="152" y="146"/>
                  <a:pt x="151" y="145"/>
                  <a:pt x="150" y="144"/>
                </a:cubicBezTo>
                <a:cubicBezTo>
                  <a:pt x="150" y="144"/>
                  <a:pt x="150" y="144"/>
                  <a:pt x="150" y="144"/>
                </a:cubicBezTo>
                <a:cubicBezTo>
                  <a:pt x="148" y="144"/>
                  <a:pt x="147" y="144"/>
                  <a:pt x="145" y="144"/>
                </a:cubicBezTo>
                <a:cubicBezTo>
                  <a:pt x="143" y="144"/>
                  <a:pt x="142" y="143"/>
                  <a:pt x="140" y="142"/>
                </a:cubicBezTo>
                <a:cubicBezTo>
                  <a:pt x="139" y="142"/>
                  <a:pt x="139" y="141"/>
                  <a:pt x="138" y="140"/>
                </a:cubicBezTo>
                <a:cubicBezTo>
                  <a:pt x="138" y="139"/>
                  <a:pt x="138" y="139"/>
                  <a:pt x="138" y="138"/>
                </a:cubicBezTo>
                <a:cubicBezTo>
                  <a:pt x="140" y="136"/>
                  <a:pt x="142" y="135"/>
                  <a:pt x="145" y="135"/>
                </a:cubicBezTo>
                <a:cubicBezTo>
                  <a:pt x="145" y="134"/>
                  <a:pt x="145" y="133"/>
                  <a:pt x="146" y="132"/>
                </a:cubicBezTo>
                <a:cubicBezTo>
                  <a:pt x="148" y="131"/>
                  <a:pt x="150" y="132"/>
                  <a:pt x="153" y="132"/>
                </a:cubicBezTo>
                <a:cubicBezTo>
                  <a:pt x="153" y="132"/>
                  <a:pt x="155" y="133"/>
                  <a:pt x="155" y="132"/>
                </a:cubicBezTo>
                <a:cubicBezTo>
                  <a:pt x="156" y="129"/>
                  <a:pt x="158" y="129"/>
                  <a:pt x="160" y="129"/>
                </a:cubicBezTo>
                <a:cubicBezTo>
                  <a:pt x="162" y="129"/>
                  <a:pt x="164" y="129"/>
                  <a:pt x="166" y="13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uraka方黑檀" panose="02020700000000000000" pitchFamily="18" charset="-128"/>
              <a:ea typeface="Auraka方黑檀" panose="02020700000000000000" pitchFamily="18" charset="-128"/>
              <a:cs typeface="+mn-cs"/>
              <a:sym typeface="Auraka方黑檀" panose="02020700000000000000" pitchFamily="18" charset="-128"/>
            </a:endParaRPr>
          </a:p>
        </p:txBody>
      </p:sp>
      <p:pic>
        <p:nvPicPr>
          <p:cNvPr id="2" name="den ong sao">
            <a:hlinkClick r:id="" action="ppaction://media"/>
            <a:extLst>
              <a:ext uri="{FF2B5EF4-FFF2-40B4-BE49-F238E27FC236}">
                <a16:creationId xmlns:a16="http://schemas.microsoft.com/office/drawing/2014/main" id="{AB45CA2D-2778-4342-93D5-5EE0E4270D1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7230" y="1185991"/>
            <a:ext cx="6999109" cy="524933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374E12A-3C22-43C2-87CC-B4B26F2BB84F}"/>
              </a:ext>
            </a:extLst>
          </p:cNvPr>
          <p:cNvGrpSpPr/>
          <p:nvPr/>
        </p:nvGrpSpPr>
        <p:grpSpPr>
          <a:xfrm>
            <a:off x="7825893" y="1380396"/>
            <a:ext cx="3916513" cy="2062102"/>
            <a:chOff x="7979628" y="1496671"/>
            <a:chExt cx="3916512" cy="1615267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7923973D-996C-49D1-9211-612765BC78A9}"/>
                </a:ext>
              </a:extLst>
            </p:cNvPr>
            <p:cNvSpPr/>
            <p:nvPr/>
          </p:nvSpPr>
          <p:spPr>
            <a:xfrm>
              <a:off x="7979628" y="1549392"/>
              <a:ext cx="3766087" cy="1477588"/>
            </a:xfrm>
            <a:prstGeom prst="wedgeRoundRectCallout">
              <a:avLst>
                <a:gd name="adj1" fmla="val -50577"/>
                <a:gd name="adj2" fmla="val 66215"/>
                <a:gd name="adj3" fmla="val 16667"/>
              </a:avLst>
            </a:prstGeom>
            <a:solidFill>
              <a:srgbClr val="FFF1A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" name="文本框 18">
              <a:extLst>
                <a:ext uri="{FF2B5EF4-FFF2-40B4-BE49-F238E27FC236}">
                  <a16:creationId xmlns:a16="http://schemas.microsoft.com/office/drawing/2014/main" id="{DFCDFE02-AEB3-409B-B733-14E222CC9A0F}"/>
                </a:ext>
              </a:extLst>
            </p:cNvPr>
            <p:cNvSpPr txBox="1"/>
            <p:nvPr/>
          </p:nvSpPr>
          <p:spPr>
            <a:xfrm>
              <a:off x="8137756" y="1496671"/>
              <a:ext cx="3758384" cy="1615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Cùng bạn tham gia hoạt động văn nghệ, bày mâm cỗ, rước đèn trung thu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9">
            <a:biLevel thresh="75000"/>
          </a:blip>
          <a:stretch>
            <a:fillRect/>
          </a:stretch>
        </p:blipFill>
        <p:spPr>
          <a:xfrm>
            <a:off x="10920723" y="2154931"/>
            <a:ext cx="830020" cy="34892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0">
            <a:biLevel thresh="75000"/>
          </a:blip>
          <a:stretch>
            <a:fillRect/>
          </a:stretch>
        </p:blipFill>
        <p:spPr>
          <a:xfrm flipH="1">
            <a:off x="8136670" y="2949796"/>
            <a:ext cx="716786" cy="291603"/>
          </a:xfrm>
          <a:prstGeom prst="rect">
            <a:avLst/>
          </a:prstGeom>
        </p:spPr>
      </p:pic>
      <p:pic>
        <p:nvPicPr>
          <p:cNvPr id="3" name="图片 2" descr="400532405"/>
          <p:cNvPicPr>
            <a:picLocks noChangeAspect="1"/>
          </p:cNvPicPr>
          <p:nvPr/>
        </p:nvPicPr>
        <p:blipFill>
          <a:blip r:embed="rId11"/>
          <a:srcRect l="19903" r="18556"/>
          <a:stretch>
            <a:fillRect/>
          </a:stretch>
        </p:blipFill>
        <p:spPr>
          <a:xfrm>
            <a:off x="10972164" y="5239033"/>
            <a:ext cx="1540484" cy="1668780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BAFBE041-AA02-4374-BFB7-27EA563B436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45" y="264580"/>
            <a:ext cx="5738098" cy="9175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9D97D7-3EA5-4F54-A980-A9CEBDB6669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2" t="19600" r="8389" b="51385"/>
          <a:stretch/>
        </p:blipFill>
        <p:spPr>
          <a:xfrm>
            <a:off x="7916703" y="3701891"/>
            <a:ext cx="3584468" cy="198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61143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87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707E41-F09D-4AFD-941C-CE03AA6126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3BA57A1-909B-497F-96BF-62A6174CE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133600"/>
            <a:ext cx="12192000" cy="4895088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635984B5-523B-4258-91E8-9508C36C17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47423" y="396524"/>
            <a:ext cx="10897153" cy="645699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4FC6AF6-441D-42D2-831A-5F80570D21E6}"/>
              </a:ext>
            </a:extLst>
          </p:cNvPr>
          <p:cNvGrpSpPr/>
          <p:nvPr/>
        </p:nvGrpSpPr>
        <p:grpSpPr>
          <a:xfrm>
            <a:off x="4582" y="-609599"/>
            <a:ext cx="8086826" cy="8077198"/>
            <a:chOff x="1880562" y="-398118"/>
            <a:chExt cx="7486390" cy="7477477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EB8D833E-F068-4282-8651-3B647D2175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80562" y="-398118"/>
              <a:ext cx="7486390" cy="7477477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C10BC150-CDBE-4829-A376-B92B39BDE03D}"/>
                </a:ext>
              </a:extLst>
            </p:cNvPr>
            <p:cNvSpPr txBox="1"/>
            <p:nvPr/>
          </p:nvSpPr>
          <p:spPr>
            <a:xfrm>
              <a:off x="3121957" y="1859233"/>
              <a:ext cx="4818717" cy="2920253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wrap="square" lIns="0" tIns="0" rIns="0" bIns="0" rtlCol="0">
              <a:prstTxWarp prst="textCanUp">
                <a:avLst>
                  <a:gd name="adj" fmla="val 93200"/>
                </a:avLst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 w="28575">
                    <a:solidFill>
                      <a:srgbClr val="28284E"/>
                    </a:solidFill>
                    <a:bevel/>
                  </a:ln>
                  <a:solidFill>
                    <a:srgbClr val="4FC1E9"/>
                  </a:solidFill>
                  <a:effectLst>
                    <a:glow rad="228600">
                      <a:srgbClr val="A0D468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SINH HOẠT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 w="28575">
                    <a:solidFill>
                      <a:srgbClr val="28284E"/>
                    </a:solidFill>
                    <a:bevel/>
                  </a:ln>
                  <a:solidFill>
                    <a:srgbClr val="4FC1E9"/>
                  </a:solidFill>
                  <a:effectLst>
                    <a:glow rad="228600">
                      <a:srgbClr val="A0D468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THEO CHỦ ĐỀ</a:t>
              </a:r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CB854796-D9F7-4CC4-B8F3-96577B897E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11933" y="4067907"/>
            <a:ext cx="1263710" cy="264589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4092ED22-8D2F-4573-A1F6-A2749CDB4A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48139" y="4483"/>
            <a:ext cx="1903383" cy="23944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8336889-8DF7-417C-BD42-BDAF699F49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4869" y="1925071"/>
            <a:ext cx="3581400" cy="3952957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2EBFA5FC-4E06-4915-9790-F0D23AB232B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4063039" y="5371282"/>
            <a:ext cx="2526588" cy="1029351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937C7823-9253-4EB6-B848-79C1433D661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304800" y="946648"/>
            <a:ext cx="2051540" cy="1066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07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44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70833E-6 -1.48148E-6 L -0.12071 -0.34792 C -0.14584 -0.42639 -0.18347 -0.4669 -0.22266 -0.4669 C -0.26758 -0.4669 -0.30339 -0.42639 -0.32852 -0.34792 L -0.44831 -1.48148E-6 " pathEditMode="relative" rAng="0" ptsTypes="AAAAA">
                                      <p:cBhvr>
                                        <p:cTn id="1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22" y="-2335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decel="4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decel="4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b8b7788125b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652395" y="-2680970"/>
            <a:ext cx="6887210" cy="12218670"/>
          </a:xfrm>
          <a:prstGeom prst="rect">
            <a:avLst/>
          </a:prstGeom>
        </p:spPr>
      </p:pic>
      <p:pic>
        <p:nvPicPr>
          <p:cNvPr id="6" name="图片 5" descr="gww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2644140" y="-2680335"/>
            <a:ext cx="6888480" cy="12218670"/>
          </a:xfrm>
          <a:prstGeom prst="rect">
            <a:avLst/>
          </a:prstGeom>
        </p:spPr>
      </p:pic>
      <p:pic>
        <p:nvPicPr>
          <p:cNvPr id="7" name="图片 6" descr="zfv从v"/>
          <p:cNvPicPr>
            <a:picLocks noChangeAspect="1"/>
          </p:cNvPicPr>
          <p:nvPr/>
        </p:nvPicPr>
        <p:blipFill rotWithShape="1">
          <a:blip r:embed="rId6"/>
          <a:srcRect l="5706" t="-1" r="57693" b="75975"/>
          <a:stretch/>
        </p:blipFill>
        <p:spPr>
          <a:xfrm>
            <a:off x="4702920" y="-605204"/>
            <a:ext cx="2602606" cy="2416629"/>
          </a:xfrm>
          <a:prstGeom prst="rect">
            <a:avLst/>
          </a:prstGeom>
        </p:spPr>
      </p:pic>
      <p:pic>
        <p:nvPicPr>
          <p:cNvPr id="8" name="图片 7" descr="zfv从v"/>
          <p:cNvPicPr>
            <a:picLocks noChangeAspect="1"/>
          </p:cNvPicPr>
          <p:nvPr/>
        </p:nvPicPr>
        <p:blipFill>
          <a:blip r:embed="rId6"/>
          <a:srcRect l="7698" t="55758" r="7135"/>
          <a:stretch>
            <a:fillRect/>
          </a:stretch>
        </p:blipFill>
        <p:spPr>
          <a:xfrm>
            <a:off x="308610" y="1522730"/>
            <a:ext cx="6055995" cy="445008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50825" y="187325"/>
            <a:ext cx="11675110" cy="6522085"/>
          </a:xfrm>
          <a:prstGeom prst="rect">
            <a:avLst/>
          </a:prstGeom>
          <a:noFill/>
          <a:ln w="53975">
            <a:solidFill>
              <a:srgbClr val="FFF1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6" descr="zfv从v">
            <a:extLst>
              <a:ext uri="{FF2B5EF4-FFF2-40B4-BE49-F238E27FC236}">
                <a16:creationId xmlns:a16="http://schemas.microsoft.com/office/drawing/2014/main" id="{41F8CDBD-47DC-4AFC-8E5C-490CA690CC1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957" t="-1" r="-712" b="83447"/>
          <a:stretch/>
        </p:blipFill>
        <p:spPr>
          <a:xfrm>
            <a:off x="8493108" y="-53476"/>
            <a:ext cx="3751074" cy="1665061"/>
          </a:xfrm>
          <a:prstGeom prst="rect">
            <a:avLst/>
          </a:prstGeom>
        </p:spPr>
      </p:pic>
      <p:pic>
        <p:nvPicPr>
          <p:cNvPr id="13" name="图片 6" descr="zfv从v">
            <a:extLst>
              <a:ext uri="{FF2B5EF4-FFF2-40B4-BE49-F238E27FC236}">
                <a16:creationId xmlns:a16="http://schemas.microsoft.com/office/drawing/2014/main" id="{BA1CBE48-80BA-4FCE-B98D-0192AFC25FF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957" t="-1" r="-712" b="83447"/>
          <a:stretch/>
        </p:blipFill>
        <p:spPr>
          <a:xfrm rot="10800000">
            <a:off x="-59802" y="5245144"/>
            <a:ext cx="3751074" cy="1665061"/>
          </a:xfrm>
          <a:prstGeom prst="rect">
            <a:avLst/>
          </a:prstGeom>
        </p:spPr>
      </p:pic>
      <p:pic>
        <p:nvPicPr>
          <p:cNvPr id="15" name="图片 2">
            <a:extLst>
              <a:ext uri="{FF2B5EF4-FFF2-40B4-BE49-F238E27FC236}">
                <a16:creationId xmlns:a16="http://schemas.microsoft.com/office/drawing/2014/main" id="{A1988998-74AD-4B74-9809-E347B986AE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361" y="3913900"/>
            <a:ext cx="1709273" cy="269462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98CB542-CBC2-48C5-A702-E6458A298104}"/>
              </a:ext>
            </a:extLst>
          </p:cNvPr>
          <p:cNvSpPr/>
          <p:nvPr/>
        </p:nvSpPr>
        <p:spPr>
          <a:xfrm>
            <a:off x="6612728" y="1618249"/>
            <a:ext cx="4633707" cy="3573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AAA43DA-B5FA-4DB6-B5A0-31DE90095E79}"/>
              </a:ext>
            </a:extLst>
          </p:cNvPr>
          <p:cNvGrpSpPr/>
          <p:nvPr/>
        </p:nvGrpSpPr>
        <p:grpSpPr>
          <a:xfrm>
            <a:off x="10290048" y="4059937"/>
            <a:ext cx="1884011" cy="2588790"/>
            <a:chOff x="10081587" y="2304414"/>
            <a:chExt cx="2014077" cy="3390653"/>
          </a:xfrm>
        </p:grpSpPr>
        <p:pic>
          <p:nvPicPr>
            <p:cNvPr id="17" name="图片 3">
              <a:extLst>
                <a:ext uri="{FF2B5EF4-FFF2-40B4-BE49-F238E27FC236}">
                  <a16:creationId xmlns:a16="http://schemas.microsoft.com/office/drawing/2014/main" id="{982C887B-736B-436A-AC4B-F94D804BA1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18" name="图片 5">
              <a:extLst>
                <a:ext uri="{FF2B5EF4-FFF2-40B4-BE49-F238E27FC236}">
                  <a16:creationId xmlns:a16="http://schemas.microsoft.com/office/drawing/2014/main" id="{E02BF805-D796-45A5-94A3-4A63C0A5F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sp>
        <p:nvSpPr>
          <p:cNvPr id="20" name="Rounded Rectangle 2">
            <a:extLst>
              <a:ext uri="{FF2B5EF4-FFF2-40B4-BE49-F238E27FC236}">
                <a16:creationId xmlns:a16="http://schemas.microsoft.com/office/drawing/2014/main" id="{BE049B72-6158-4E8D-9118-A26B4E321BE8}"/>
              </a:ext>
            </a:extLst>
          </p:cNvPr>
          <p:cNvSpPr/>
          <p:nvPr/>
        </p:nvSpPr>
        <p:spPr>
          <a:xfrm>
            <a:off x="624979" y="489001"/>
            <a:ext cx="3495917" cy="864096"/>
          </a:xfrm>
          <a:custGeom>
            <a:avLst/>
            <a:gdLst>
              <a:gd name="connsiteX0" fmla="*/ 0 w 3495917"/>
              <a:gd name="connsiteY0" fmla="*/ 144019 h 864096"/>
              <a:gd name="connsiteX1" fmla="*/ 144019 w 3495917"/>
              <a:gd name="connsiteY1" fmla="*/ 0 h 864096"/>
              <a:gd name="connsiteX2" fmla="*/ 614508 w 3495917"/>
              <a:gd name="connsiteY2" fmla="*/ 0 h 864096"/>
              <a:gd name="connsiteX3" fmla="*/ 1149154 w 3495917"/>
              <a:gd name="connsiteY3" fmla="*/ 0 h 864096"/>
              <a:gd name="connsiteX4" fmla="*/ 1715880 w 3495917"/>
              <a:gd name="connsiteY4" fmla="*/ 0 h 864096"/>
              <a:gd name="connsiteX5" fmla="*/ 2186369 w 3495917"/>
              <a:gd name="connsiteY5" fmla="*/ 0 h 864096"/>
              <a:gd name="connsiteX6" fmla="*/ 2785173 w 3495917"/>
              <a:gd name="connsiteY6" fmla="*/ 0 h 864096"/>
              <a:gd name="connsiteX7" fmla="*/ 3351898 w 3495917"/>
              <a:gd name="connsiteY7" fmla="*/ 0 h 864096"/>
              <a:gd name="connsiteX8" fmla="*/ 3495917 w 3495917"/>
              <a:gd name="connsiteY8" fmla="*/ 144019 h 864096"/>
              <a:gd name="connsiteX9" fmla="*/ 3495917 w 3495917"/>
              <a:gd name="connsiteY9" fmla="*/ 720077 h 864096"/>
              <a:gd name="connsiteX10" fmla="*/ 3351898 w 3495917"/>
              <a:gd name="connsiteY10" fmla="*/ 864096 h 864096"/>
              <a:gd name="connsiteX11" fmla="*/ 2849330 w 3495917"/>
              <a:gd name="connsiteY11" fmla="*/ 864096 h 864096"/>
              <a:gd name="connsiteX12" fmla="*/ 2250526 w 3495917"/>
              <a:gd name="connsiteY12" fmla="*/ 864096 h 864096"/>
              <a:gd name="connsiteX13" fmla="*/ 1651722 w 3495917"/>
              <a:gd name="connsiteY13" fmla="*/ 864096 h 864096"/>
              <a:gd name="connsiteX14" fmla="*/ 1052918 w 3495917"/>
              <a:gd name="connsiteY14" fmla="*/ 864096 h 864096"/>
              <a:gd name="connsiteX15" fmla="*/ 144019 w 3495917"/>
              <a:gd name="connsiteY15" fmla="*/ 864096 h 864096"/>
              <a:gd name="connsiteX16" fmla="*/ 0 w 3495917"/>
              <a:gd name="connsiteY16" fmla="*/ 720077 h 864096"/>
              <a:gd name="connsiteX17" fmla="*/ 0 w 3495917"/>
              <a:gd name="connsiteY17" fmla="*/ 144019 h 864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495917" h="864096" fill="none" extrusionOk="0">
                <a:moveTo>
                  <a:pt x="0" y="144019"/>
                </a:moveTo>
                <a:cubicBezTo>
                  <a:pt x="-8912" y="57815"/>
                  <a:pt x="50018" y="-6598"/>
                  <a:pt x="144019" y="0"/>
                </a:cubicBezTo>
                <a:cubicBezTo>
                  <a:pt x="304308" y="-15468"/>
                  <a:pt x="423219" y="13165"/>
                  <a:pt x="614508" y="0"/>
                </a:cubicBezTo>
                <a:cubicBezTo>
                  <a:pt x="805797" y="-13165"/>
                  <a:pt x="927517" y="58489"/>
                  <a:pt x="1149154" y="0"/>
                </a:cubicBezTo>
                <a:cubicBezTo>
                  <a:pt x="1370791" y="-58489"/>
                  <a:pt x="1454131" y="53746"/>
                  <a:pt x="1715880" y="0"/>
                </a:cubicBezTo>
                <a:cubicBezTo>
                  <a:pt x="1977629" y="-53746"/>
                  <a:pt x="2060855" y="55788"/>
                  <a:pt x="2186369" y="0"/>
                </a:cubicBezTo>
                <a:cubicBezTo>
                  <a:pt x="2311883" y="-55788"/>
                  <a:pt x="2530977" y="27974"/>
                  <a:pt x="2785173" y="0"/>
                </a:cubicBezTo>
                <a:cubicBezTo>
                  <a:pt x="3039369" y="-27974"/>
                  <a:pt x="3184487" y="55483"/>
                  <a:pt x="3351898" y="0"/>
                </a:cubicBezTo>
                <a:cubicBezTo>
                  <a:pt x="3435036" y="-1329"/>
                  <a:pt x="3496769" y="82337"/>
                  <a:pt x="3495917" y="144019"/>
                </a:cubicBezTo>
                <a:cubicBezTo>
                  <a:pt x="3561129" y="329833"/>
                  <a:pt x="3431249" y="443681"/>
                  <a:pt x="3495917" y="720077"/>
                </a:cubicBezTo>
                <a:cubicBezTo>
                  <a:pt x="3489090" y="798448"/>
                  <a:pt x="3439357" y="865803"/>
                  <a:pt x="3351898" y="864096"/>
                </a:cubicBezTo>
                <a:cubicBezTo>
                  <a:pt x="3173467" y="880711"/>
                  <a:pt x="2976222" y="818015"/>
                  <a:pt x="2849330" y="864096"/>
                </a:cubicBezTo>
                <a:cubicBezTo>
                  <a:pt x="2722438" y="910177"/>
                  <a:pt x="2488254" y="825904"/>
                  <a:pt x="2250526" y="864096"/>
                </a:cubicBezTo>
                <a:cubicBezTo>
                  <a:pt x="2012798" y="902288"/>
                  <a:pt x="1931189" y="842716"/>
                  <a:pt x="1651722" y="864096"/>
                </a:cubicBezTo>
                <a:cubicBezTo>
                  <a:pt x="1372255" y="885476"/>
                  <a:pt x="1178346" y="815735"/>
                  <a:pt x="1052918" y="864096"/>
                </a:cubicBezTo>
                <a:cubicBezTo>
                  <a:pt x="927490" y="912457"/>
                  <a:pt x="392931" y="857466"/>
                  <a:pt x="144019" y="864096"/>
                </a:cubicBezTo>
                <a:cubicBezTo>
                  <a:pt x="48644" y="848376"/>
                  <a:pt x="12561" y="801319"/>
                  <a:pt x="0" y="720077"/>
                </a:cubicBezTo>
                <a:cubicBezTo>
                  <a:pt x="-61632" y="469986"/>
                  <a:pt x="44815" y="325909"/>
                  <a:pt x="0" y="144019"/>
                </a:cubicBezTo>
                <a:close/>
              </a:path>
              <a:path w="3495917" h="864096" stroke="0" extrusionOk="0">
                <a:moveTo>
                  <a:pt x="0" y="144019"/>
                </a:moveTo>
                <a:cubicBezTo>
                  <a:pt x="-1186" y="51765"/>
                  <a:pt x="82640" y="5898"/>
                  <a:pt x="144019" y="0"/>
                </a:cubicBezTo>
                <a:cubicBezTo>
                  <a:pt x="396465" y="-43771"/>
                  <a:pt x="521757" y="19094"/>
                  <a:pt x="742823" y="0"/>
                </a:cubicBezTo>
                <a:cubicBezTo>
                  <a:pt x="963889" y="-19094"/>
                  <a:pt x="1002323" y="36753"/>
                  <a:pt x="1245391" y="0"/>
                </a:cubicBezTo>
                <a:cubicBezTo>
                  <a:pt x="1488459" y="-36753"/>
                  <a:pt x="1572701" y="15831"/>
                  <a:pt x="1683801" y="0"/>
                </a:cubicBezTo>
                <a:cubicBezTo>
                  <a:pt x="1794901" y="-15831"/>
                  <a:pt x="1948587" y="3831"/>
                  <a:pt x="2186369" y="0"/>
                </a:cubicBezTo>
                <a:cubicBezTo>
                  <a:pt x="2424151" y="-3831"/>
                  <a:pt x="2517649" y="7270"/>
                  <a:pt x="2656858" y="0"/>
                </a:cubicBezTo>
                <a:cubicBezTo>
                  <a:pt x="2796067" y="-7270"/>
                  <a:pt x="3071274" y="77051"/>
                  <a:pt x="3351898" y="0"/>
                </a:cubicBezTo>
                <a:cubicBezTo>
                  <a:pt x="3438860" y="3613"/>
                  <a:pt x="3492986" y="54456"/>
                  <a:pt x="3495917" y="144019"/>
                </a:cubicBezTo>
                <a:cubicBezTo>
                  <a:pt x="3546401" y="287830"/>
                  <a:pt x="3469660" y="523796"/>
                  <a:pt x="3495917" y="720077"/>
                </a:cubicBezTo>
                <a:cubicBezTo>
                  <a:pt x="3499017" y="781971"/>
                  <a:pt x="3428123" y="883542"/>
                  <a:pt x="3351898" y="864096"/>
                </a:cubicBezTo>
                <a:cubicBezTo>
                  <a:pt x="3169315" y="921477"/>
                  <a:pt x="3013056" y="859299"/>
                  <a:pt x="2817252" y="864096"/>
                </a:cubicBezTo>
                <a:cubicBezTo>
                  <a:pt x="2621448" y="868893"/>
                  <a:pt x="2461283" y="826967"/>
                  <a:pt x="2218447" y="864096"/>
                </a:cubicBezTo>
                <a:cubicBezTo>
                  <a:pt x="1975611" y="901225"/>
                  <a:pt x="1917415" y="823179"/>
                  <a:pt x="1683801" y="864096"/>
                </a:cubicBezTo>
                <a:cubicBezTo>
                  <a:pt x="1450187" y="905013"/>
                  <a:pt x="1393608" y="813003"/>
                  <a:pt x="1213312" y="864096"/>
                </a:cubicBezTo>
                <a:cubicBezTo>
                  <a:pt x="1033016" y="915189"/>
                  <a:pt x="901412" y="833882"/>
                  <a:pt x="614508" y="864096"/>
                </a:cubicBezTo>
                <a:cubicBezTo>
                  <a:pt x="327604" y="894310"/>
                  <a:pt x="268408" y="831164"/>
                  <a:pt x="144019" y="864096"/>
                </a:cubicBezTo>
                <a:cubicBezTo>
                  <a:pt x="57900" y="853262"/>
                  <a:pt x="-7478" y="815274"/>
                  <a:pt x="0" y="720077"/>
                </a:cubicBezTo>
                <a:cubicBezTo>
                  <a:pt x="-21413" y="538217"/>
                  <a:pt x="2198" y="396172"/>
                  <a:pt x="0" y="144019"/>
                </a:cubicBezTo>
                <a:close/>
              </a:path>
            </a:pathLst>
          </a:custGeom>
          <a:solidFill>
            <a:srgbClr val="FFF1AC"/>
          </a:solidFill>
          <a:ln>
            <a:extLst>
              <a:ext uri="{C807C97D-BFC1-408E-A445-0C87EB9F89A2}">
                <ask:lineSketchStyleProps xmlns:ask="http://schemas.microsoft.com/office/drawing/2018/sketchyshapes" xmlns="" sd="263298200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4000" b="1" dirty="0" err="1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Hoạt</a:t>
            </a:r>
            <a:r>
              <a:rPr lang="en-US" altLang="zh-CN" sz="4000" b="1" dirty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b="1" err="1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động</a:t>
            </a:r>
            <a:r>
              <a:rPr lang="en-US" altLang="zh-CN" sz="4000" b="1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6</a:t>
            </a:r>
            <a:endParaRPr lang="zh-CN" altLang="en-US" sz="4000" b="1" dirty="0">
              <a:solidFill>
                <a:srgbClr val="C00000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8EF9CB-4DE4-415C-8D9B-1C148432DE80}"/>
              </a:ext>
            </a:extLst>
          </p:cNvPr>
          <p:cNvSpPr txBox="1"/>
          <p:nvPr/>
        </p:nvSpPr>
        <p:spPr>
          <a:xfrm>
            <a:off x="7042795" y="2272853"/>
            <a:ext cx="38123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latin typeface="Coiny" panose="02000903060500060000" pitchFamily="2" charset="0"/>
              </a:rPr>
              <a:t>TÌM HIỂU CÁCH TRANG TRÍ LỚP HỌC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88522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64F0BA8-1677-4D0E-8375-F197373A389D}"/>
              </a:ext>
            </a:extLst>
          </p:cNvPr>
          <p:cNvSpPr/>
          <p:nvPr/>
        </p:nvSpPr>
        <p:spPr>
          <a:xfrm>
            <a:off x="320040" y="223185"/>
            <a:ext cx="11551920" cy="6411630"/>
          </a:xfrm>
          <a:prstGeom prst="roundRect">
            <a:avLst>
              <a:gd name="adj" fmla="val 4545"/>
            </a:avLst>
          </a:prstGeom>
          <a:solidFill>
            <a:schemeClr val="bg1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44D0D42-5E8C-4C3D-A2D8-24FEFB2A252E}"/>
              </a:ext>
            </a:extLst>
          </p:cNvPr>
          <p:cNvSpPr/>
          <p:nvPr/>
        </p:nvSpPr>
        <p:spPr>
          <a:xfrm>
            <a:off x="320040" y="223185"/>
            <a:ext cx="11551920" cy="6411630"/>
          </a:xfrm>
          <a:prstGeom prst="roundRect">
            <a:avLst>
              <a:gd name="adj" fmla="val 4545"/>
            </a:avLst>
          </a:prstGeom>
          <a:solidFill>
            <a:schemeClr val="bg1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EFB52BB-EF07-4725-8C58-8F687E6E9A9A}"/>
              </a:ext>
            </a:extLst>
          </p:cNvPr>
          <p:cNvGrpSpPr/>
          <p:nvPr/>
        </p:nvGrpSpPr>
        <p:grpSpPr>
          <a:xfrm>
            <a:off x="10389758" y="4046024"/>
            <a:ext cx="1884011" cy="2588790"/>
            <a:chOff x="10081587" y="2304414"/>
            <a:chExt cx="2014077" cy="3390653"/>
          </a:xfrm>
        </p:grpSpPr>
        <p:pic>
          <p:nvPicPr>
            <p:cNvPr id="5" name="图片 3">
              <a:extLst>
                <a:ext uri="{FF2B5EF4-FFF2-40B4-BE49-F238E27FC236}">
                  <a16:creationId xmlns:a16="http://schemas.microsoft.com/office/drawing/2014/main" id="{81D0F19D-D755-4C7E-B64B-7641B487B4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7FE52485-DE7B-4207-9D44-0EB05EE6A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sp>
        <p:nvSpPr>
          <p:cNvPr id="7" name="矩形 16">
            <a:extLst>
              <a:ext uri="{FF2B5EF4-FFF2-40B4-BE49-F238E27FC236}">
                <a16:creationId xmlns:a16="http://schemas.microsoft.com/office/drawing/2014/main" id="{12F4AA91-7595-43C5-8ED6-B74D2BC2220E}"/>
              </a:ext>
            </a:extLst>
          </p:cNvPr>
          <p:cNvSpPr/>
          <p:nvPr/>
        </p:nvSpPr>
        <p:spPr>
          <a:xfrm>
            <a:off x="4274718" y="1339451"/>
            <a:ext cx="7741528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  <a:defRPr sz="1800">
                <a:solidFill>
                  <a:srgbClr val="000000"/>
                </a:solidFill>
                <a:uFillTx/>
              </a:defRPr>
            </a:pPr>
            <a:r>
              <a:rPr lang="vi-VN" altLang="zh-CN" sz="2400" dirty="0">
                <a:uFill>
                  <a:solidFill>
                    <a:srgbClr val="808080"/>
                  </a:solidFill>
                </a:uFill>
                <a:latin typeface="+mj-lt"/>
                <a:ea typeface="方正少儿简体" panose="03000509000000000000" pitchFamily="65" charset="-122"/>
                <a:cs typeface="+mn-ea"/>
                <a:sym typeface="+mn-lt"/>
              </a:rPr>
              <a:t>Em ngồi ở bàn nào?</a:t>
            </a:r>
          </a:p>
          <a:p>
            <a:pPr marL="285750" indent="-285750">
              <a:lnSpc>
                <a:spcPct val="150000"/>
              </a:lnSpc>
              <a:buFontTx/>
              <a:buChar char="-"/>
              <a:defRPr sz="1800">
                <a:solidFill>
                  <a:srgbClr val="000000"/>
                </a:solidFill>
                <a:uFillTx/>
              </a:defRPr>
            </a:pPr>
            <a:r>
              <a:rPr lang="vi-VN" altLang="zh-CN" sz="2400" dirty="0">
                <a:uFill>
                  <a:solidFill>
                    <a:srgbClr val="808080"/>
                  </a:solidFill>
                </a:uFill>
                <a:latin typeface="+mj-lt"/>
                <a:ea typeface="方正少儿简体" panose="03000509000000000000" pitchFamily="65" charset="-122"/>
                <a:cs typeface="+mn-ea"/>
                <a:sym typeface="+mn-lt"/>
              </a:rPr>
              <a:t>Phía trước, phía sau và bên cạnh chỗ em ngồi có những ai?</a:t>
            </a:r>
          </a:p>
          <a:p>
            <a:pPr marL="285750" indent="-285750">
              <a:lnSpc>
                <a:spcPct val="150000"/>
              </a:lnSpc>
              <a:buFontTx/>
              <a:buChar char="-"/>
              <a:defRPr sz="1800">
                <a:solidFill>
                  <a:srgbClr val="000000"/>
                </a:solidFill>
                <a:uFillTx/>
              </a:defRPr>
            </a:pPr>
            <a:r>
              <a:rPr lang="vi-VN" altLang="zh-CN" sz="2400" dirty="0">
                <a:uFill>
                  <a:solidFill>
                    <a:srgbClr val="808080"/>
                  </a:solidFill>
                </a:uFill>
                <a:latin typeface="+mj-lt"/>
                <a:ea typeface="方正少儿简体" panose="03000509000000000000" pitchFamily="65" charset="-122"/>
                <a:cs typeface="+mn-ea"/>
                <a:sym typeface="+mn-lt"/>
              </a:rPr>
              <a:t>Xung quanh lớp học của em được trang trí như thế nào?</a:t>
            </a:r>
          </a:p>
          <a:p>
            <a:pPr>
              <a:lnSpc>
                <a:spcPct val="150000"/>
              </a:lnSpc>
              <a:defRPr sz="1800">
                <a:solidFill>
                  <a:srgbClr val="000000"/>
                </a:solidFill>
                <a:uFillTx/>
              </a:defRPr>
            </a:pPr>
            <a:r>
              <a:rPr lang="vi-VN" altLang="zh-CN" sz="2400" dirty="0">
                <a:uFill>
                  <a:solidFill>
                    <a:srgbClr val="808080"/>
                  </a:solidFill>
                </a:uFill>
                <a:latin typeface="+mj-lt"/>
                <a:ea typeface="方正少儿简体" panose="03000509000000000000" pitchFamily="65" charset="-122"/>
                <a:cs typeface="+mn-ea"/>
                <a:sym typeface="+mn-lt"/>
              </a:rPr>
              <a:t>+ Phía trước lớp học của em có gì?</a:t>
            </a:r>
          </a:p>
          <a:p>
            <a:pPr>
              <a:lnSpc>
                <a:spcPct val="150000"/>
              </a:lnSpc>
              <a:defRPr sz="1800">
                <a:solidFill>
                  <a:srgbClr val="000000"/>
                </a:solidFill>
                <a:uFillTx/>
              </a:defRPr>
            </a:pPr>
            <a:r>
              <a:rPr lang="vi-VN" altLang="zh-CN" sz="2400" dirty="0">
                <a:uFill>
                  <a:solidFill>
                    <a:srgbClr val="808080"/>
                  </a:solidFill>
                </a:uFill>
                <a:latin typeface="+mj-lt"/>
                <a:ea typeface="方正少儿简体" panose="03000509000000000000" pitchFamily="65" charset="-122"/>
                <a:cs typeface="+mn-ea"/>
                <a:sym typeface="+mn-lt"/>
              </a:rPr>
              <a:t>+ Hai bên lớp học của em có gì?</a:t>
            </a:r>
          </a:p>
          <a:p>
            <a:pPr>
              <a:lnSpc>
                <a:spcPct val="150000"/>
              </a:lnSpc>
              <a:defRPr sz="1800">
                <a:solidFill>
                  <a:srgbClr val="000000"/>
                </a:solidFill>
                <a:uFillTx/>
              </a:defRPr>
            </a:pPr>
            <a:r>
              <a:rPr lang="vi-VN" altLang="zh-CN" sz="2400" dirty="0">
                <a:uFill>
                  <a:solidFill>
                    <a:srgbClr val="808080"/>
                  </a:solidFill>
                </a:uFill>
                <a:latin typeface="+mj-lt"/>
                <a:ea typeface="方正少儿简体" panose="03000509000000000000" pitchFamily="65" charset="-122"/>
                <a:cs typeface="+mn-ea"/>
                <a:sym typeface="+mn-lt"/>
              </a:rPr>
              <a:t>+ Phía cuối lớp học của em có gì?</a:t>
            </a:r>
          </a:p>
          <a:p>
            <a:pPr>
              <a:lnSpc>
                <a:spcPct val="150000"/>
              </a:lnSpc>
              <a:defRPr sz="1800">
                <a:solidFill>
                  <a:srgbClr val="000000"/>
                </a:solidFill>
                <a:uFillTx/>
              </a:defRPr>
            </a:pPr>
            <a:r>
              <a:rPr lang="vi-VN" altLang="zh-CN" sz="2400" dirty="0">
                <a:uFill>
                  <a:solidFill>
                    <a:srgbClr val="808080"/>
                  </a:solidFill>
                </a:uFill>
                <a:latin typeface="+mj-lt"/>
                <a:ea typeface="方正少儿简体" panose="03000509000000000000" pitchFamily="65" charset="-122"/>
                <a:cs typeface="+mn-ea"/>
                <a:sym typeface="+mn-lt"/>
              </a:rPr>
              <a:t>- Lớp học của em có đặc điểm gì đặc biệt?</a:t>
            </a:r>
            <a:endParaRPr lang="zh-CN" altLang="en-US" sz="2400" dirty="0">
              <a:uFill>
                <a:solidFill>
                  <a:srgbClr val="808080"/>
                </a:solidFill>
              </a:uFill>
              <a:latin typeface="+mj-lt"/>
              <a:ea typeface="方正少儿简体" panose="03000509000000000000" pitchFamily="65" charset="-122"/>
              <a:cs typeface="+mn-ea"/>
              <a:sym typeface="+mn-lt"/>
            </a:endParaRPr>
          </a:p>
          <a:p>
            <a:pPr>
              <a:defRPr sz="1800">
                <a:solidFill>
                  <a:srgbClr val="000000"/>
                </a:solidFill>
                <a:uFillTx/>
              </a:defRPr>
            </a:pPr>
            <a:endParaRPr lang="zh-CN" altLang="en-US" sz="2000" dirty="0">
              <a:uFill>
                <a:solidFill>
                  <a:srgbClr val="808080"/>
                </a:solidFill>
              </a:uFill>
              <a:latin typeface="+mj-lt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2799F20-36FC-4F00-BD1C-D19D67DFD917}"/>
              </a:ext>
            </a:extLst>
          </p:cNvPr>
          <p:cNvSpPr/>
          <p:nvPr/>
        </p:nvSpPr>
        <p:spPr>
          <a:xfrm>
            <a:off x="500417" y="1781768"/>
            <a:ext cx="3593924" cy="54732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altLang="zh-CN" sz="2800" dirty="0">
              <a:solidFill>
                <a:schemeClr val="tx1"/>
              </a:solidFill>
              <a:ea typeface="方正少儿简体" panose="03000509000000000000" pitchFamily="65" charset="-122"/>
            </a:endParaRPr>
          </a:p>
          <a:p>
            <a:pPr algn="ctr"/>
            <a:r>
              <a:rPr lang="vi-VN" altLang="zh-CN" sz="2800" dirty="0">
                <a:solidFill>
                  <a:schemeClr val="tx1"/>
                </a:solidFill>
                <a:ea typeface="方正少儿简体" panose="03000509000000000000" pitchFamily="65" charset="-122"/>
              </a:rPr>
              <a:t>Thảo </a:t>
            </a:r>
            <a:r>
              <a:rPr lang="vi-VN" altLang="zh-CN" sz="2800">
                <a:solidFill>
                  <a:schemeClr val="tx1"/>
                </a:solidFill>
                <a:ea typeface="方正少儿简体" panose="03000509000000000000" pitchFamily="65" charset="-122"/>
              </a:rPr>
              <a:t>luận nhóm đôi</a:t>
            </a:r>
            <a:endParaRPr lang="en-US" altLang="zh-CN" sz="2800">
              <a:solidFill>
                <a:schemeClr val="tx1"/>
              </a:solidFill>
              <a:ea typeface="方正少儿简体" panose="03000509000000000000" pitchFamily="65" charset="-122"/>
            </a:endParaRPr>
          </a:p>
          <a:p>
            <a:pPr algn="ctr"/>
            <a:endParaRPr lang="en-US" dirty="0"/>
          </a:p>
        </p:txBody>
      </p:sp>
      <p:sp>
        <p:nvSpPr>
          <p:cNvPr id="9" name="矩形 51">
            <a:extLst>
              <a:ext uri="{FF2B5EF4-FFF2-40B4-BE49-F238E27FC236}">
                <a16:creationId xmlns:a16="http://schemas.microsoft.com/office/drawing/2014/main" id="{95DA4889-4EA5-4822-A164-F0902B34450C}"/>
              </a:ext>
            </a:extLst>
          </p:cNvPr>
          <p:cNvSpPr/>
          <p:nvPr/>
        </p:nvSpPr>
        <p:spPr>
          <a:xfrm>
            <a:off x="2362428" y="500724"/>
            <a:ext cx="77088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>
                <a:solidFill>
                  <a:srgbClr val="FF0000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1. Khám phá không gian lớp học của em</a:t>
            </a:r>
            <a:endParaRPr lang="vi-VN" altLang="zh-CN" sz="3200" dirty="0">
              <a:solidFill>
                <a:srgbClr val="FF0000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8">
            <a:extLst>
              <a:ext uri="{FF2B5EF4-FFF2-40B4-BE49-F238E27FC236}">
                <a16:creationId xmlns:a16="http://schemas.microsoft.com/office/drawing/2014/main" id="{5648647F-B997-4335-B90C-F069EBBD71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769" y="2007667"/>
            <a:ext cx="5284645" cy="268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10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4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19">
            <a:extLst>
              <a:ext uri="{FF2B5EF4-FFF2-40B4-BE49-F238E27FC236}">
                <a16:creationId xmlns:a16="http://schemas.microsoft.com/office/drawing/2014/main" id="{509E5890-A696-4D19-8E92-888B3E0FE8EA}"/>
              </a:ext>
            </a:extLst>
          </p:cNvPr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5" name="图片 2">
            <a:extLst>
              <a:ext uri="{FF2B5EF4-FFF2-40B4-BE49-F238E27FC236}">
                <a16:creationId xmlns:a16="http://schemas.microsoft.com/office/drawing/2014/main" id="{2E83BFCC-7286-413F-84E2-18F180598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05" y="2013412"/>
            <a:ext cx="3092563" cy="4255016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1BC0B915-E114-4089-A4A9-DEB99A413C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461" y="4264666"/>
            <a:ext cx="1485863" cy="2480001"/>
          </a:xfrm>
          <a:prstGeom prst="rect">
            <a:avLst/>
          </a:prstGeom>
        </p:spPr>
      </p:pic>
      <p:pic>
        <p:nvPicPr>
          <p:cNvPr id="7" name="图片 7">
            <a:extLst>
              <a:ext uri="{FF2B5EF4-FFF2-40B4-BE49-F238E27FC236}">
                <a16:creationId xmlns:a16="http://schemas.microsoft.com/office/drawing/2014/main" id="{216FE2BB-0AEE-48F7-A308-4484DF545C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170" y="4200525"/>
            <a:ext cx="1293449" cy="2554829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BAF87A10-CD35-4822-B58E-8629C3B6BC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118" y="4398214"/>
            <a:ext cx="1592759" cy="2469311"/>
          </a:xfrm>
          <a:prstGeom prst="rect">
            <a:avLst/>
          </a:prstGeom>
        </p:spPr>
      </p:pic>
      <p:pic>
        <p:nvPicPr>
          <p:cNvPr id="9" name="图片 28">
            <a:extLst>
              <a:ext uri="{FF2B5EF4-FFF2-40B4-BE49-F238E27FC236}">
                <a16:creationId xmlns:a16="http://schemas.microsoft.com/office/drawing/2014/main" id="{961C88CD-04F3-46FD-A9D6-891C75B248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E405834-A4DD-4C6F-AA6B-566D30EB3EEF}"/>
              </a:ext>
            </a:extLst>
          </p:cNvPr>
          <p:cNvSpPr/>
          <p:nvPr/>
        </p:nvSpPr>
        <p:spPr>
          <a:xfrm>
            <a:off x="3912797" y="1426114"/>
            <a:ext cx="7392306" cy="274932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dirty="0">
              <a:latin typeface="Coiny" panose="0200090306050006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6D275E-B77C-4C1F-B3CE-C4ACC4153AF0}"/>
              </a:ext>
            </a:extLst>
          </p:cNvPr>
          <p:cNvSpPr/>
          <p:nvPr/>
        </p:nvSpPr>
        <p:spPr>
          <a:xfrm>
            <a:off x="4079339" y="2339113"/>
            <a:ext cx="705922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4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CHIA SẺ TRƯỚC LỚP</a:t>
            </a:r>
            <a:endParaRPr lang="en-US" sz="540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Coiny" panose="0200090306050006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34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378732E-4E49-4ADA-9A59-34FF8418106A}"/>
              </a:ext>
            </a:extLst>
          </p:cNvPr>
          <p:cNvGrpSpPr/>
          <p:nvPr/>
        </p:nvGrpSpPr>
        <p:grpSpPr>
          <a:xfrm>
            <a:off x="3297693" y="-487254"/>
            <a:ext cx="5809496" cy="5760000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2">
            <a:extLst>
              <a:ext uri="{FF2B5EF4-FFF2-40B4-BE49-F238E27FC236}">
                <a16:creationId xmlns:a16="http://schemas.microsoft.com/office/drawing/2014/main" id="{0918B69F-E669-4B96-AE2A-C90B0BC730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19" y="19748"/>
            <a:ext cx="2159076" cy="416876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B665D92-2933-4F87-9C23-34265568E425}"/>
              </a:ext>
            </a:extLst>
          </p:cNvPr>
          <p:cNvGrpSpPr/>
          <p:nvPr/>
        </p:nvGrpSpPr>
        <p:grpSpPr>
          <a:xfrm>
            <a:off x="8252427" y="2368483"/>
            <a:ext cx="2380378" cy="4075273"/>
            <a:chOff x="10081587" y="2304414"/>
            <a:chExt cx="2014077" cy="3390653"/>
          </a:xfrm>
        </p:grpSpPr>
        <p:pic>
          <p:nvPicPr>
            <p:cNvPr id="27" name="图片 3">
              <a:extLst>
                <a:ext uri="{FF2B5EF4-FFF2-40B4-BE49-F238E27FC236}">
                  <a16:creationId xmlns:a16="http://schemas.microsoft.com/office/drawing/2014/main" id="{8C757564-EB53-4F68-A8D8-47A8414180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28" name="图片 5">
              <a:extLst>
                <a:ext uri="{FF2B5EF4-FFF2-40B4-BE49-F238E27FC236}">
                  <a16:creationId xmlns:a16="http://schemas.microsoft.com/office/drawing/2014/main" id="{22044FD9-7DAA-4AA3-94D1-7E779F3FE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sp>
        <p:nvSpPr>
          <p:cNvPr id="21" name="矩形 16">
            <a:extLst>
              <a:ext uri="{FF2B5EF4-FFF2-40B4-BE49-F238E27FC236}">
                <a16:creationId xmlns:a16="http://schemas.microsoft.com/office/drawing/2014/main" id="{654C70A0-D8BD-4C22-B7AE-81D1F0E7D716}"/>
              </a:ext>
            </a:extLst>
          </p:cNvPr>
          <p:cNvSpPr/>
          <p:nvPr/>
        </p:nvSpPr>
        <p:spPr>
          <a:xfrm>
            <a:off x="4562190" y="2417666"/>
            <a:ext cx="350471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800">
                <a:solidFill>
                  <a:srgbClr val="000000"/>
                </a:solidFill>
                <a:uFillTx/>
              </a:defRPr>
            </a:pPr>
            <a:r>
              <a:rPr lang="en-US" altLang="zh-CN" sz="3200">
                <a:uFill>
                  <a:solidFill>
                    <a:srgbClr val="808080"/>
                  </a:solidFill>
                </a:uFill>
                <a:latin typeface="Coiny" panose="02000903060500060000" pitchFamily="2" charset="0"/>
                <a:ea typeface="方正少儿简体" panose="03000509000000000000" pitchFamily="65" charset="-122"/>
                <a:cs typeface="+mn-ea"/>
                <a:sym typeface="+mn-lt"/>
              </a:rPr>
              <a:t>Đề xuất ý tưởng trang trí lớp học với các bạn trong nhóm</a:t>
            </a:r>
            <a:endParaRPr lang="zh-CN" altLang="en-US" sz="3200" dirty="0">
              <a:uFill>
                <a:solidFill>
                  <a:srgbClr val="808080"/>
                </a:solidFill>
              </a:uFill>
              <a:latin typeface="Coiny" panose="02000903060500060000" pitchFamily="2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5620101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4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64F0BA8-1677-4D0E-8375-F197373A389D}"/>
              </a:ext>
            </a:extLst>
          </p:cNvPr>
          <p:cNvSpPr/>
          <p:nvPr/>
        </p:nvSpPr>
        <p:spPr>
          <a:xfrm>
            <a:off x="320040" y="223185"/>
            <a:ext cx="11551920" cy="6411630"/>
          </a:xfrm>
          <a:prstGeom prst="roundRect">
            <a:avLst>
              <a:gd name="adj" fmla="val 4545"/>
            </a:avLst>
          </a:prstGeom>
          <a:solidFill>
            <a:schemeClr val="bg1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44D0D42-5E8C-4C3D-A2D8-24FEFB2A252E}"/>
              </a:ext>
            </a:extLst>
          </p:cNvPr>
          <p:cNvSpPr/>
          <p:nvPr/>
        </p:nvSpPr>
        <p:spPr>
          <a:xfrm>
            <a:off x="320040" y="223185"/>
            <a:ext cx="11551920" cy="6411630"/>
          </a:xfrm>
          <a:prstGeom prst="roundRect">
            <a:avLst>
              <a:gd name="adj" fmla="val 4545"/>
            </a:avLst>
          </a:prstGeom>
          <a:solidFill>
            <a:schemeClr val="bg1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EFB52BB-EF07-4725-8C58-8F687E6E9A9A}"/>
              </a:ext>
            </a:extLst>
          </p:cNvPr>
          <p:cNvGrpSpPr/>
          <p:nvPr/>
        </p:nvGrpSpPr>
        <p:grpSpPr>
          <a:xfrm>
            <a:off x="10389758" y="4046024"/>
            <a:ext cx="1884011" cy="2588790"/>
            <a:chOff x="10081587" y="2304414"/>
            <a:chExt cx="2014077" cy="3390653"/>
          </a:xfrm>
        </p:grpSpPr>
        <p:pic>
          <p:nvPicPr>
            <p:cNvPr id="5" name="图片 3">
              <a:extLst>
                <a:ext uri="{FF2B5EF4-FFF2-40B4-BE49-F238E27FC236}">
                  <a16:creationId xmlns:a16="http://schemas.microsoft.com/office/drawing/2014/main" id="{81D0F19D-D755-4C7E-B64B-7641B487B4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7FE52485-DE7B-4207-9D44-0EB05EE6A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37B71A63-CD04-4E39-96FA-DB237CEF11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9" t="65231" r="8332" b="7282"/>
          <a:stretch/>
        </p:blipFill>
        <p:spPr>
          <a:xfrm>
            <a:off x="1328928" y="1638650"/>
            <a:ext cx="8836926" cy="4572000"/>
          </a:xfrm>
          <a:prstGeom prst="rect">
            <a:avLst/>
          </a:prstGeom>
        </p:spPr>
      </p:pic>
      <p:sp>
        <p:nvSpPr>
          <p:cNvPr id="16" name="矩形 50">
            <a:extLst>
              <a:ext uri="{FF2B5EF4-FFF2-40B4-BE49-F238E27FC236}">
                <a16:creationId xmlns:a16="http://schemas.microsoft.com/office/drawing/2014/main" id="{A562681B-02D4-45EA-8A86-3A7B5A16E6C3}"/>
              </a:ext>
            </a:extLst>
          </p:cNvPr>
          <p:cNvSpPr/>
          <p:nvPr/>
        </p:nvSpPr>
        <p:spPr>
          <a:xfrm>
            <a:off x="1633329" y="330753"/>
            <a:ext cx="82281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zh-CN" sz="3600" dirty="0">
                <a:latin typeface="+mj-lt"/>
                <a:ea typeface="方正少儿简体" panose="03000509000000000000" pitchFamily="65" charset="-122"/>
              </a:rPr>
              <a:t>Dựa vào mẫu phiếu đề xuất trang trí lớp, mỗi nhóm đề xuất cách trang trí lớp học</a:t>
            </a:r>
            <a:endParaRPr lang="zh-CN" altLang="en-US" sz="3600" dirty="0">
              <a:latin typeface="+mj-lt"/>
              <a:ea typeface="方正少儿简体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2397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19">
            <a:extLst>
              <a:ext uri="{FF2B5EF4-FFF2-40B4-BE49-F238E27FC236}">
                <a16:creationId xmlns:a16="http://schemas.microsoft.com/office/drawing/2014/main" id="{509E5890-A696-4D19-8E92-888B3E0FE8EA}"/>
              </a:ext>
            </a:extLst>
          </p:cNvPr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099F00"/>
              </a:solidFill>
              <a:effectLst/>
              <a:uLnTx/>
              <a:uFillTx/>
              <a:latin typeface="方正少儿简体" panose="03000509000000000000" pitchFamily="65" charset="-122"/>
              <a:ea typeface="方正少儿简体" panose="03000509000000000000" pitchFamily="65" charset="-122"/>
              <a:cs typeface="+mn-cs"/>
            </a:endParaRPr>
          </a:p>
        </p:txBody>
      </p:sp>
      <p:pic>
        <p:nvPicPr>
          <p:cNvPr id="5" name="图片 2">
            <a:extLst>
              <a:ext uri="{FF2B5EF4-FFF2-40B4-BE49-F238E27FC236}">
                <a16:creationId xmlns:a16="http://schemas.microsoft.com/office/drawing/2014/main" id="{2E83BFCC-7286-413F-84E2-18F180598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05" y="2013412"/>
            <a:ext cx="3092563" cy="4255016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1BC0B915-E114-4089-A4A9-DEB99A413C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461" y="4264666"/>
            <a:ext cx="1485863" cy="2480001"/>
          </a:xfrm>
          <a:prstGeom prst="rect">
            <a:avLst/>
          </a:prstGeom>
        </p:spPr>
      </p:pic>
      <p:pic>
        <p:nvPicPr>
          <p:cNvPr id="7" name="图片 7">
            <a:extLst>
              <a:ext uri="{FF2B5EF4-FFF2-40B4-BE49-F238E27FC236}">
                <a16:creationId xmlns:a16="http://schemas.microsoft.com/office/drawing/2014/main" id="{216FE2BB-0AEE-48F7-A308-4484DF545C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170" y="4200525"/>
            <a:ext cx="1293449" cy="2554829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BAF87A10-CD35-4822-B58E-8629C3B6BC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118" y="4398214"/>
            <a:ext cx="1592759" cy="2469311"/>
          </a:xfrm>
          <a:prstGeom prst="rect">
            <a:avLst/>
          </a:prstGeom>
        </p:spPr>
      </p:pic>
      <p:pic>
        <p:nvPicPr>
          <p:cNvPr id="9" name="图片 28">
            <a:extLst>
              <a:ext uri="{FF2B5EF4-FFF2-40B4-BE49-F238E27FC236}">
                <a16:creationId xmlns:a16="http://schemas.microsoft.com/office/drawing/2014/main" id="{961C88CD-04F3-46FD-A9D6-891C75B248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E405834-A4DD-4C6F-AA6B-566D30EB3EEF}"/>
              </a:ext>
            </a:extLst>
          </p:cNvPr>
          <p:cNvSpPr/>
          <p:nvPr/>
        </p:nvSpPr>
        <p:spPr>
          <a:xfrm>
            <a:off x="3912797" y="1426114"/>
            <a:ext cx="7392306" cy="274932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6D275E-B77C-4C1F-B3CE-C4ACC4153AF0}"/>
              </a:ext>
            </a:extLst>
          </p:cNvPr>
          <p:cNvSpPr/>
          <p:nvPr/>
        </p:nvSpPr>
        <p:spPr>
          <a:xfrm>
            <a:off x="4079339" y="2339113"/>
            <a:ext cx="705922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CHIA SẺ TRƯỚC LỚP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920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2506" y="3691619"/>
            <a:ext cx="899225" cy="655942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8804" y="3748046"/>
            <a:ext cx="617654" cy="7929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6120" y="658730"/>
            <a:ext cx="227532" cy="42135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3810" y="715400"/>
            <a:ext cx="471918" cy="22753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0920" y="544964"/>
            <a:ext cx="227532" cy="42135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8610" y="601634"/>
            <a:ext cx="471918" cy="22753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833" y="585206"/>
            <a:ext cx="227532" cy="42135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523" y="641876"/>
            <a:ext cx="471918" cy="227532"/>
          </a:xfrm>
          <a:prstGeom prst="rect">
            <a:avLst/>
          </a:prstGeom>
        </p:spPr>
      </p:pic>
      <p:sp>
        <p:nvSpPr>
          <p:cNvPr id="10" name="矩形: 圆角 5">
            <a:extLst>
              <a:ext uri="{FF2B5EF4-FFF2-40B4-BE49-F238E27FC236}">
                <a16:creationId xmlns:a16="http://schemas.microsoft.com/office/drawing/2014/main" id="{8170D92F-2B04-4C85-A273-37EFF45AF32E}"/>
              </a:ext>
            </a:extLst>
          </p:cNvPr>
          <p:cNvSpPr/>
          <p:nvPr/>
        </p:nvSpPr>
        <p:spPr>
          <a:xfrm>
            <a:off x="2378804" y="2128971"/>
            <a:ext cx="7656732" cy="3876111"/>
          </a:xfrm>
          <a:custGeom>
            <a:avLst/>
            <a:gdLst>
              <a:gd name="connsiteX0" fmla="*/ 0 w 10802778"/>
              <a:gd name="connsiteY0" fmla="*/ 544063 h 3264310"/>
              <a:gd name="connsiteX1" fmla="*/ 544063 w 10802778"/>
              <a:gd name="connsiteY1" fmla="*/ 0 h 3264310"/>
              <a:gd name="connsiteX2" fmla="*/ 10258715 w 10802778"/>
              <a:gd name="connsiteY2" fmla="*/ 0 h 3264310"/>
              <a:gd name="connsiteX3" fmla="*/ 10802778 w 10802778"/>
              <a:gd name="connsiteY3" fmla="*/ 544063 h 3264310"/>
              <a:gd name="connsiteX4" fmla="*/ 10802778 w 10802778"/>
              <a:gd name="connsiteY4" fmla="*/ 2720247 h 3264310"/>
              <a:gd name="connsiteX5" fmla="*/ 10258715 w 10802778"/>
              <a:gd name="connsiteY5" fmla="*/ 3264310 h 3264310"/>
              <a:gd name="connsiteX6" fmla="*/ 544063 w 10802778"/>
              <a:gd name="connsiteY6" fmla="*/ 3264310 h 3264310"/>
              <a:gd name="connsiteX7" fmla="*/ 0 w 10802778"/>
              <a:gd name="connsiteY7" fmla="*/ 2720247 h 3264310"/>
              <a:gd name="connsiteX8" fmla="*/ 0 w 10802778"/>
              <a:gd name="connsiteY8" fmla="*/ 544063 h 3264310"/>
              <a:gd name="connsiteX0" fmla="*/ 0 w 10802778"/>
              <a:gd name="connsiteY0" fmla="*/ 544063 h 3264310"/>
              <a:gd name="connsiteX1" fmla="*/ 544063 w 10802778"/>
              <a:gd name="connsiteY1" fmla="*/ 0 h 3264310"/>
              <a:gd name="connsiteX2" fmla="*/ 10258715 w 10802778"/>
              <a:gd name="connsiteY2" fmla="*/ 0 h 3264310"/>
              <a:gd name="connsiteX3" fmla="*/ 10802778 w 10802778"/>
              <a:gd name="connsiteY3" fmla="*/ 544063 h 3264310"/>
              <a:gd name="connsiteX4" fmla="*/ 10802778 w 10802778"/>
              <a:gd name="connsiteY4" fmla="*/ 2720247 h 3264310"/>
              <a:gd name="connsiteX5" fmla="*/ 10258715 w 10802778"/>
              <a:gd name="connsiteY5" fmla="*/ 3264310 h 3264310"/>
              <a:gd name="connsiteX6" fmla="*/ 1199536 w 10802778"/>
              <a:gd name="connsiteY6" fmla="*/ 3254478 h 3264310"/>
              <a:gd name="connsiteX7" fmla="*/ 544063 w 10802778"/>
              <a:gd name="connsiteY7" fmla="*/ 3264310 h 3264310"/>
              <a:gd name="connsiteX8" fmla="*/ 0 w 10802778"/>
              <a:gd name="connsiteY8" fmla="*/ 2720247 h 3264310"/>
              <a:gd name="connsiteX9" fmla="*/ 0 w 10802778"/>
              <a:gd name="connsiteY9" fmla="*/ 544063 h 326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02778" h="3264310">
                <a:moveTo>
                  <a:pt x="0" y="544063"/>
                </a:moveTo>
                <a:cubicBezTo>
                  <a:pt x="0" y="243585"/>
                  <a:pt x="243585" y="0"/>
                  <a:pt x="544063" y="0"/>
                </a:cubicBezTo>
                <a:lnTo>
                  <a:pt x="10258715" y="0"/>
                </a:lnTo>
                <a:cubicBezTo>
                  <a:pt x="10559193" y="0"/>
                  <a:pt x="10802778" y="243585"/>
                  <a:pt x="10802778" y="544063"/>
                </a:cubicBezTo>
                <a:lnTo>
                  <a:pt x="10802778" y="2720247"/>
                </a:lnTo>
                <a:cubicBezTo>
                  <a:pt x="10802778" y="3020725"/>
                  <a:pt x="10559193" y="3264310"/>
                  <a:pt x="10258715" y="3264310"/>
                </a:cubicBezTo>
                <a:lnTo>
                  <a:pt x="1199536" y="3254478"/>
                </a:lnTo>
                <a:lnTo>
                  <a:pt x="544063" y="3264310"/>
                </a:lnTo>
                <a:cubicBezTo>
                  <a:pt x="243585" y="3264310"/>
                  <a:pt x="0" y="3020725"/>
                  <a:pt x="0" y="2720247"/>
                </a:cubicBezTo>
                <a:lnTo>
                  <a:pt x="0" y="544063"/>
                </a:lnTo>
                <a:close/>
              </a:path>
            </a:pathLst>
          </a:custGeom>
          <a:solidFill>
            <a:sysClr val="window" lastClr="FFFFFF">
              <a:alpha val="64000"/>
            </a:sysClr>
          </a:solidFill>
          <a:ln w="28575" cap="flat" cmpd="sng" algn="ctr">
            <a:solidFill>
              <a:srgbClr val="4D2724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71633E-485A-47C2-B794-DB29FF3471A5}"/>
              </a:ext>
            </a:extLst>
          </p:cNvPr>
          <p:cNvSpPr txBox="1"/>
          <p:nvPr/>
        </p:nvSpPr>
        <p:spPr>
          <a:xfrm>
            <a:off x="2811731" y="3081072"/>
            <a:ext cx="6658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微软雅黑"/>
                <a:cs typeface="+mn-cs"/>
              </a:rPr>
              <a:t>Hoạt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微软雅黑"/>
                <a:cs typeface="+mn-cs"/>
              </a:rPr>
              <a:t> động trải nghiệm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Pacifico" panose="00000500000000000000" pitchFamily="2" charset="0"/>
              <a:ea typeface="微软雅黑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A3D6D1-FD4D-40D4-A5A1-BDCD8C08B1B6}"/>
              </a:ext>
            </a:extLst>
          </p:cNvPr>
          <p:cNvSpPr txBox="1"/>
          <p:nvPr/>
        </p:nvSpPr>
        <p:spPr>
          <a:xfrm>
            <a:off x="3173407" y="3857235"/>
            <a:ext cx="60675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>
                <a:solidFill>
                  <a:srgbClr val="FF0000"/>
                </a:solidFill>
                <a:latin typeface="Coiny" panose="02000903060500060000" pitchFamily="2" charset="0"/>
              </a:rPr>
              <a:t>Chủ đề 1: Em và trường tiểu học thân yêu</a:t>
            </a:r>
            <a:endParaRPr lang="vi-VN" sz="3600" dirty="0" err="1">
              <a:solidFill>
                <a:srgbClr val="FF0000"/>
              </a:solidFill>
              <a:latin typeface="Coiny" panose="0200090306050006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4EFCA1-85A2-4CD2-8E8B-2F488784A477}"/>
              </a:ext>
            </a:extLst>
          </p:cNvPr>
          <p:cNvSpPr txBox="1"/>
          <p:nvPr/>
        </p:nvSpPr>
        <p:spPr>
          <a:xfrm>
            <a:off x="2571872" y="4989419"/>
            <a:ext cx="72705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Carington" panose="02040603050506020204" pitchFamily="18" charset="0"/>
                <a:ea typeface="微软雅黑"/>
                <a:cs typeface="+mn-cs"/>
              </a:rPr>
              <a:t>Tuần</a:t>
            </a:r>
            <a:r>
              <a:rPr kumimoji="0" lang="en-US" sz="6000" b="0" i="0" u="none" strike="noStrike" kern="120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Carington" panose="02040603050506020204" pitchFamily="18" charset="0"/>
                <a:ea typeface="微软雅黑"/>
                <a:cs typeface="+mn-cs"/>
              </a:rPr>
              <a:t> 3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Carington" panose="02040603050506020204" pitchFamily="18" charset="0"/>
              <a:ea typeface="微软雅黑"/>
              <a:cs typeface="+mn-cs"/>
            </a:endParaRPr>
          </a:p>
        </p:txBody>
      </p:sp>
      <p:pic>
        <p:nvPicPr>
          <p:cNvPr id="16" name="图片 7" descr="zfv从v">
            <a:extLst>
              <a:ext uri="{FF2B5EF4-FFF2-40B4-BE49-F238E27FC236}">
                <a16:creationId xmlns:a16="http://schemas.microsoft.com/office/drawing/2014/main" id="{49C8FEFC-1097-4CA4-AC68-09D14575919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698" t="55758" r="7135"/>
          <a:stretch>
            <a:fillRect/>
          </a:stretch>
        </p:blipFill>
        <p:spPr>
          <a:xfrm>
            <a:off x="4900230" y="283869"/>
            <a:ext cx="2613877" cy="1920735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188926D3-35C5-4B3B-8443-742C7F7F2748}"/>
              </a:ext>
            </a:extLst>
          </p:cNvPr>
          <p:cNvGrpSpPr/>
          <p:nvPr/>
        </p:nvGrpSpPr>
        <p:grpSpPr>
          <a:xfrm>
            <a:off x="10035534" y="4525454"/>
            <a:ext cx="2465439" cy="2271895"/>
            <a:chOff x="9337225" y="3217319"/>
            <a:chExt cx="2925535" cy="269587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15B6AE9-8E90-4316-8AF5-0F64E4DAB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C90E"/>
                </a:clrFrom>
                <a:clrTo>
                  <a:srgbClr val="FFC90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337225" y="3217319"/>
              <a:ext cx="1668088" cy="2695872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07EE6AB-C465-4769-9F67-048CFBD57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824893" y="3428999"/>
              <a:ext cx="1437867" cy="1323491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AE98671-B5BD-44BD-AB39-CC64E22C084A}"/>
              </a:ext>
            </a:extLst>
          </p:cNvPr>
          <p:cNvGrpSpPr/>
          <p:nvPr/>
        </p:nvGrpSpPr>
        <p:grpSpPr>
          <a:xfrm>
            <a:off x="8049599" y="4209599"/>
            <a:ext cx="2515782" cy="2600273"/>
            <a:chOff x="1629006" y="3393770"/>
            <a:chExt cx="2629142" cy="271744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12099D9-2A95-4525-8765-0B02FEB76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C90E"/>
                </a:clrFrom>
                <a:clrTo>
                  <a:srgbClr val="FFC90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2576714" y="3393770"/>
              <a:ext cx="1681434" cy="271744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23D9851-1166-4994-A92B-BB9B1F698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29006" y="3836851"/>
              <a:ext cx="1141474" cy="1123673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2B5EFAEE-C763-462B-9C8A-955399A9C01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87972" y="3335605"/>
            <a:ext cx="2698936" cy="352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993903"/>
      </p:ext>
    </p:extLst>
  </p:cSld>
  <p:clrMapOvr>
    <a:masterClrMapping/>
  </p:clrMapOvr>
  <p:transition spd="slow"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3" presetID="2" presetClass="entr" presetSubtype="4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35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36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14" grpId="0"/>
          <p:bldP spid="15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14" grpId="0"/>
          <p:bldP spid="15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b8b7788125b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652395" y="-2680970"/>
            <a:ext cx="6887210" cy="12218670"/>
          </a:xfrm>
          <a:prstGeom prst="rect">
            <a:avLst/>
          </a:prstGeom>
        </p:spPr>
      </p:pic>
      <p:pic>
        <p:nvPicPr>
          <p:cNvPr id="6" name="图片 5" descr="gww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2644140" y="-2680335"/>
            <a:ext cx="6888480" cy="12218670"/>
          </a:xfrm>
          <a:prstGeom prst="rect">
            <a:avLst/>
          </a:prstGeom>
        </p:spPr>
      </p:pic>
      <p:pic>
        <p:nvPicPr>
          <p:cNvPr id="7" name="图片 6" descr="zfv从v"/>
          <p:cNvPicPr>
            <a:picLocks noChangeAspect="1"/>
          </p:cNvPicPr>
          <p:nvPr/>
        </p:nvPicPr>
        <p:blipFill rotWithShape="1">
          <a:blip r:embed="rId6"/>
          <a:srcRect l="5706" t="-1" r="57693" b="75975"/>
          <a:stretch/>
        </p:blipFill>
        <p:spPr>
          <a:xfrm>
            <a:off x="4702920" y="-605204"/>
            <a:ext cx="2602606" cy="2416629"/>
          </a:xfrm>
          <a:prstGeom prst="rect">
            <a:avLst/>
          </a:prstGeom>
        </p:spPr>
      </p:pic>
      <p:pic>
        <p:nvPicPr>
          <p:cNvPr id="8" name="图片 7" descr="zfv从v"/>
          <p:cNvPicPr>
            <a:picLocks noChangeAspect="1"/>
          </p:cNvPicPr>
          <p:nvPr/>
        </p:nvPicPr>
        <p:blipFill>
          <a:blip r:embed="rId6"/>
          <a:srcRect l="7698" t="55758" r="7135"/>
          <a:stretch>
            <a:fillRect/>
          </a:stretch>
        </p:blipFill>
        <p:spPr>
          <a:xfrm>
            <a:off x="-320574" y="1152568"/>
            <a:ext cx="6055995" cy="445008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50825" y="187325"/>
            <a:ext cx="11675110" cy="6522085"/>
          </a:xfrm>
          <a:prstGeom prst="rect">
            <a:avLst/>
          </a:prstGeom>
          <a:noFill/>
          <a:ln w="53975">
            <a:solidFill>
              <a:srgbClr val="FFF1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6" descr="zfv从v">
            <a:extLst>
              <a:ext uri="{FF2B5EF4-FFF2-40B4-BE49-F238E27FC236}">
                <a16:creationId xmlns:a16="http://schemas.microsoft.com/office/drawing/2014/main" id="{41F8CDBD-47DC-4AFC-8E5C-490CA690CC1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957" t="-1" r="-712" b="83447"/>
          <a:stretch/>
        </p:blipFill>
        <p:spPr>
          <a:xfrm>
            <a:off x="8493108" y="-53476"/>
            <a:ext cx="3751074" cy="1665061"/>
          </a:xfrm>
          <a:prstGeom prst="rect">
            <a:avLst/>
          </a:prstGeom>
        </p:spPr>
      </p:pic>
      <p:pic>
        <p:nvPicPr>
          <p:cNvPr id="13" name="图片 6" descr="zfv从v">
            <a:extLst>
              <a:ext uri="{FF2B5EF4-FFF2-40B4-BE49-F238E27FC236}">
                <a16:creationId xmlns:a16="http://schemas.microsoft.com/office/drawing/2014/main" id="{BA1CBE48-80BA-4FCE-B98D-0192AFC25FF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957" t="-1" r="-712" b="83447"/>
          <a:stretch/>
        </p:blipFill>
        <p:spPr>
          <a:xfrm rot="10800000">
            <a:off x="-59802" y="5245144"/>
            <a:ext cx="3751074" cy="1665061"/>
          </a:xfrm>
          <a:prstGeom prst="rect">
            <a:avLst/>
          </a:prstGeom>
        </p:spPr>
      </p:pic>
      <p:pic>
        <p:nvPicPr>
          <p:cNvPr id="15" name="图片 2">
            <a:extLst>
              <a:ext uri="{FF2B5EF4-FFF2-40B4-BE49-F238E27FC236}">
                <a16:creationId xmlns:a16="http://schemas.microsoft.com/office/drawing/2014/main" id="{A1988998-74AD-4B74-9809-E347B986AE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361" y="3913900"/>
            <a:ext cx="1709273" cy="269462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98CB542-CBC2-48C5-A702-E6458A298104}"/>
              </a:ext>
            </a:extLst>
          </p:cNvPr>
          <p:cNvSpPr/>
          <p:nvPr/>
        </p:nvSpPr>
        <p:spPr>
          <a:xfrm>
            <a:off x="6612728" y="2013990"/>
            <a:ext cx="4633707" cy="252535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AAA43DA-B5FA-4DB6-B5A0-31DE90095E79}"/>
              </a:ext>
            </a:extLst>
          </p:cNvPr>
          <p:cNvGrpSpPr/>
          <p:nvPr/>
        </p:nvGrpSpPr>
        <p:grpSpPr>
          <a:xfrm>
            <a:off x="10290048" y="4059937"/>
            <a:ext cx="1884011" cy="2588790"/>
            <a:chOff x="10081587" y="2304414"/>
            <a:chExt cx="2014077" cy="3390653"/>
          </a:xfrm>
        </p:grpSpPr>
        <p:pic>
          <p:nvPicPr>
            <p:cNvPr id="17" name="图片 3">
              <a:extLst>
                <a:ext uri="{FF2B5EF4-FFF2-40B4-BE49-F238E27FC236}">
                  <a16:creationId xmlns:a16="http://schemas.microsoft.com/office/drawing/2014/main" id="{982C887B-736B-436A-AC4B-F94D804BA1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18" name="图片 5">
              <a:extLst>
                <a:ext uri="{FF2B5EF4-FFF2-40B4-BE49-F238E27FC236}">
                  <a16:creationId xmlns:a16="http://schemas.microsoft.com/office/drawing/2014/main" id="{E02BF805-D796-45A5-94A3-4A63C0A5F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4FE1097-0C97-4054-90A0-5A8CF5E7E63D}"/>
              </a:ext>
            </a:extLst>
          </p:cNvPr>
          <p:cNvSpPr txBox="1"/>
          <p:nvPr/>
        </p:nvSpPr>
        <p:spPr>
          <a:xfrm>
            <a:off x="7014874" y="2254224"/>
            <a:ext cx="386861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Thảo luận theo nhóm đôi mô tả cách trang trí lớp ở 4 bức tranh và nhận xét về sự khác nhau giữa chúng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859967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F750239-66AC-4BFB-B1A2-734AEEF448AD}"/>
              </a:ext>
            </a:extLst>
          </p:cNvPr>
          <p:cNvSpPr/>
          <p:nvPr/>
        </p:nvSpPr>
        <p:spPr>
          <a:xfrm>
            <a:off x="320040" y="223185"/>
            <a:ext cx="11551920" cy="6411630"/>
          </a:xfrm>
          <a:prstGeom prst="roundRect">
            <a:avLst>
              <a:gd name="adj" fmla="val 454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7CBE5F-F112-4524-9FC3-2A35FFD2D7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78" y="321914"/>
            <a:ext cx="2905851" cy="29131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538ADC-77BC-48F1-8AB4-5289E98F16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479" y="278293"/>
            <a:ext cx="3962521" cy="39447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F1AACF-D9FD-4831-ABF5-FBA8901FAA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649" y="2998797"/>
            <a:ext cx="3720655" cy="36911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C5FDA2-8DAB-480F-A0A5-AFB1480341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799" y="3667173"/>
            <a:ext cx="2903796" cy="291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482330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66E8E6C-6DC0-40CC-862A-DDB1D10C2F68}"/>
              </a:ext>
            </a:extLst>
          </p:cNvPr>
          <p:cNvSpPr/>
          <p:nvPr/>
        </p:nvSpPr>
        <p:spPr>
          <a:xfrm>
            <a:off x="320040" y="223185"/>
            <a:ext cx="11551920" cy="6411630"/>
          </a:xfrm>
          <a:prstGeom prst="roundRect">
            <a:avLst>
              <a:gd name="adj" fmla="val 454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矩形 20">
            <a:extLst>
              <a:ext uri="{FF2B5EF4-FFF2-40B4-BE49-F238E27FC236}">
                <a16:creationId xmlns:a16="http://schemas.microsoft.com/office/drawing/2014/main" id="{C11A2443-A999-4979-BD44-4A86405550F0}"/>
              </a:ext>
            </a:extLst>
          </p:cNvPr>
          <p:cNvSpPr/>
          <p:nvPr/>
        </p:nvSpPr>
        <p:spPr>
          <a:xfrm>
            <a:off x="908230" y="700954"/>
            <a:ext cx="17773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2800" dirty="0">
                <a:solidFill>
                  <a:sysClr val="windowText" lastClr="000000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Góc sáng tạo</a:t>
            </a:r>
            <a:endParaRPr lang="zh-CN" altLang="en-US" sz="2800" dirty="0">
              <a:solidFill>
                <a:sysClr val="windowText" lastClr="0000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grpSp>
        <p:nvGrpSpPr>
          <p:cNvPr id="41" name="组合 26">
            <a:extLst>
              <a:ext uri="{FF2B5EF4-FFF2-40B4-BE49-F238E27FC236}">
                <a16:creationId xmlns:a16="http://schemas.microsoft.com/office/drawing/2014/main" id="{C4BD2D8A-BD26-4B7B-9C4F-26287D1B724C}"/>
              </a:ext>
            </a:extLst>
          </p:cNvPr>
          <p:cNvGrpSpPr/>
          <p:nvPr/>
        </p:nvGrpSpPr>
        <p:grpSpPr>
          <a:xfrm>
            <a:off x="748079" y="75758"/>
            <a:ext cx="2200548" cy="2202182"/>
            <a:chOff x="1358900" y="695738"/>
            <a:chExt cx="2200548" cy="2202182"/>
          </a:xfrm>
        </p:grpSpPr>
        <p:sp>
          <p:nvSpPr>
            <p:cNvPr id="42" name="任意多边形 16">
              <a:extLst>
                <a:ext uri="{FF2B5EF4-FFF2-40B4-BE49-F238E27FC236}">
                  <a16:creationId xmlns:a16="http://schemas.microsoft.com/office/drawing/2014/main" id="{C185A74D-35E9-4780-964F-1DD20297339F}"/>
                </a:ext>
              </a:extLst>
            </p:cNvPr>
            <p:cNvSpPr/>
            <p:nvPr/>
          </p:nvSpPr>
          <p:spPr>
            <a:xfrm>
              <a:off x="1358900" y="1206500"/>
              <a:ext cx="2096662" cy="1691420"/>
            </a:xfrm>
            <a:custGeom>
              <a:avLst/>
              <a:gdLst>
                <a:gd name="connsiteX0" fmla="*/ 12700 w 2096662"/>
                <a:gd name="connsiteY0" fmla="*/ 203200 h 1691420"/>
                <a:gd name="connsiteX1" fmla="*/ 63500 w 2096662"/>
                <a:gd name="connsiteY1" fmla="*/ 292100 h 1691420"/>
                <a:gd name="connsiteX2" fmla="*/ 76200 w 2096662"/>
                <a:gd name="connsiteY2" fmla="*/ 406400 h 1691420"/>
                <a:gd name="connsiteX3" fmla="*/ 114300 w 2096662"/>
                <a:gd name="connsiteY3" fmla="*/ 558800 h 1691420"/>
                <a:gd name="connsiteX4" fmla="*/ 127000 w 2096662"/>
                <a:gd name="connsiteY4" fmla="*/ 673100 h 1691420"/>
                <a:gd name="connsiteX5" fmla="*/ 152400 w 2096662"/>
                <a:gd name="connsiteY5" fmla="*/ 850900 h 1691420"/>
                <a:gd name="connsiteX6" fmla="*/ 165100 w 2096662"/>
                <a:gd name="connsiteY6" fmla="*/ 1422400 h 1691420"/>
                <a:gd name="connsiteX7" fmla="*/ 228600 w 2096662"/>
                <a:gd name="connsiteY7" fmla="*/ 1676400 h 1691420"/>
                <a:gd name="connsiteX8" fmla="*/ 381000 w 2096662"/>
                <a:gd name="connsiteY8" fmla="*/ 1689100 h 1691420"/>
                <a:gd name="connsiteX9" fmla="*/ 1638300 w 2096662"/>
                <a:gd name="connsiteY9" fmla="*/ 1676400 h 1691420"/>
                <a:gd name="connsiteX10" fmla="*/ 1765300 w 2096662"/>
                <a:gd name="connsiteY10" fmla="*/ 1625600 h 1691420"/>
                <a:gd name="connsiteX11" fmla="*/ 1854200 w 2096662"/>
                <a:gd name="connsiteY11" fmla="*/ 1612900 h 1691420"/>
                <a:gd name="connsiteX12" fmla="*/ 1917700 w 2096662"/>
                <a:gd name="connsiteY12" fmla="*/ 1600200 h 1691420"/>
                <a:gd name="connsiteX13" fmla="*/ 1968500 w 2096662"/>
                <a:gd name="connsiteY13" fmla="*/ 1587500 h 1691420"/>
                <a:gd name="connsiteX14" fmla="*/ 2082800 w 2096662"/>
                <a:gd name="connsiteY14" fmla="*/ 1574800 h 1691420"/>
                <a:gd name="connsiteX15" fmla="*/ 2082800 w 2096662"/>
                <a:gd name="connsiteY15" fmla="*/ 1092200 h 1691420"/>
                <a:gd name="connsiteX16" fmla="*/ 2070100 w 2096662"/>
                <a:gd name="connsiteY16" fmla="*/ 1003300 h 1691420"/>
                <a:gd name="connsiteX17" fmla="*/ 2032000 w 2096662"/>
                <a:gd name="connsiteY17" fmla="*/ 876300 h 1691420"/>
                <a:gd name="connsiteX18" fmla="*/ 2019300 w 2096662"/>
                <a:gd name="connsiteY18" fmla="*/ 787400 h 1691420"/>
                <a:gd name="connsiteX19" fmla="*/ 2006600 w 2096662"/>
                <a:gd name="connsiteY19" fmla="*/ 736600 h 1691420"/>
                <a:gd name="connsiteX20" fmla="*/ 1993900 w 2096662"/>
                <a:gd name="connsiteY20" fmla="*/ 635000 h 1691420"/>
                <a:gd name="connsiteX21" fmla="*/ 1981200 w 2096662"/>
                <a:gd name="connsiteY21" fmla="*/ 584200 h 1691420"/>
                <a:gd name="connsiteX22" fmla="*/ 1955800 w 2096662"/>
                <a:gd name="connsiteY22" fmla="*/ 406400 h 1691420"/>
                <a:gd name="connsiteX23" fmla="*/ 1943100 w 2096662"/>
                <a:gd name="connsiteY23" fmla="*/ 342900 h 1691420"/>
                <a:gd name="connsiteX24" fmla="*/ 1930400 w 2096662"/>
                <a:gd name="connsiteY24" fmla="*/ 241300 h 1691420"/>
                <a:gd name="connsiteX25" fmla="*/ 1905000 w 2096662"/>
                <a:gd name="connsiteY25" fmla="*/ 88900 h 1691420"/>
                <a:gd name="connsiteX26" fmla="*/ 1892300 w 2096662"/>
                <a:gd name="connsiteY26" fmla="*/ 50800 h 1691420"/>
                <a:gd name="connsiteX27" fmla="*/ 1727200 w 2096662"/>
                <a:gd name="connsiteY27" fmla="*/ 12700 h 1691420"/>
                <a:gd name="connsiteX28" fmla="*/ 622300 w 2096662"/>
                <a:gd name="connsiteY28" fmla="*/ 0 h 1691420"/>
                <a:gd name="connsiteX29" fmla="*/ 88900 w 2096662"/>
                <a:gd name="connsiteY29" fmla="*/ 25400 h 1691420"/>
                <a:gd name="connsiteX30" fmla="*/ 0 w 2096662"/>
                <a:gd name="connsiteY30" fmla="*/ 114300 h 1691420"/>
                <a:gd name="connsiteX31" fmla="*/ 12700 w 2096662"/>
                <a:gd name="connsiteY31" fmla="*/ 203200 h 1691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96662" h="1691420">
                  <a:moveTo>
                    <a:pt x="12700" y="203200"/>
                  </a:moveTo>
                  <a:cubicBezTo>
                    <a:pt x="29633" y="232833"/>
                    <a:pt x="53320" y="259523"/>
                    <a:pt x="63500" y="292100"/>
                  </a:cubicBezTo>
                  <a:cubicBezTo>
                    <a:pt x="74934" y="328689"/>
                    <a:pt x="71134" y="368402"/>
                    <a:pt x="76200" y="406400"/>
                  </a:cubicBezTo>
                  <a:cubicBezTo>
                    <a:pt x="87601" y="491908"/>
                    <a:pt x="86684" y="475952"/>
                    <a:pt x="114300" y="558800"/>
                  </a:cubicBezTo>
                  <a:cubicBezTo>
                    <a:pt x="118533" y="596900"/>
                    <a:pt x="122042" y="635088"/>
                    <a:pt x="127000" y="673100"/>
                  </a:cubicBezTo>
                  <a:cubicBezTo>
                    <a:pt x="134743" y="732466"/>
                    <a:pt x="149360" y="791109"/>
                    <a:pt x="152400" y="850900"/>
                  </a:cubicBezTo>
                  <a:cubicBezTo>
                    <a:pt x="162076" y="1041201"/>
                    <a:pt x="158299" y="1231974"/>
                    <a:pt x="165100" y="1422400"/>
                  </a:cubicBezTo>
                  <a:cubicBezTo>
                    <a:pt x="166698" y="1467137"/>
                    <a:pt x="172075" y="1641072"/>
                    <a:pt x="228600" y="1676400"/>
                  </a:cubicBezTo>
                  <a:cubicBezTo>
                    <a:pt x="271828" y="1703417"/>
                    <a:pt x="330200" y="1684867"/>
                    <a:pt x="381000" y="1689100"/>
                  </a:cubicBezTo>
                  <a:lnTo>
                    <a:pt x="1638300" y="1676400"/>
                  </a:lnTo>
                  <a:cubicBezTo>
                    <a:pt x="1713326" y="1674256"/>
                    <a:pt x="1704083" y="1642296"/>
                    <a:pt x="1765300" y="1625600"/>
                  </a:cubicBezTo>
                  <a:cubicBezTo>
                    <a:pt x="1794179" y="1617724"/>
                    <a:pt x="1824673" y="1617821"/>
                    <a:pt x="1854200" y="1612900"/>
                  </a:cubicBezTo>
                  <a:cubicBezTo>
                    <a:pt x="1875492" y="1609351"/>
                    <a:pt x="1896628" y="1604883"/>
                    <a:pt x="1917700" y="1600200"/>
                  </a:cubicBezTo>
                  <a:cubicBezTo>
                    <a:pt x="1934739" y="1596414"/>
                    <a:pt x="1951248" y="1590154"/>
                    <a:pt x="1968500" y="1587500"/>
                  </a:cubicBezTo>
                  <a:cubicBezTo>
                    <a:pt x="2006389" y="1581671"/>
                    <a:pt x="2044700" y="1579033"/>
                    <a:pt x="2082800" y="1574800"/>
                  </a:cubicBezTo>
                  <a:cubicBezTo>
                    <a:pt x="2100190" y="1331335"/>
                    <a:pt x="2102346" y="1395157"/>
                    <a:pt x="2082800" y="1092200"/>
                  </a:cubicBezTo>
                  <a:cubicBezTo>
                    <a:pt x="2080873" y="1062328"/>
                    <a:pt x="2077360" y="1032340"/>
                    <a:pt x="2070100" y="1003300"/>
                  </a:cubicBezTo>
                  <a:cubicBezTo>
                    <a:pt x="2020688" y="805651"/>
                    <a:pt x="2064316" y="1070198"/>
                    <a:pt x="2032000" y="876300"/>
                  </a:cubicBezTo>
                  <a:cubicBezTo>
                    <a:pt x="2027079" y="846773"/>
                    <a:pt x="2024655" y="816851"/>
                    <a:pt x="2019300" y="787400"/>
                  </a:cubicBezTo>
                  <a:cubicBezTo>
                    <a:pt x="2016178" y="770227"/>
                    <a:pt x="2009469" y="753817"/>
                    <a:pt x="2006600" y="736600"/>
                  </a:cubicBezTo>
                  <a:cubicBezTo>
                    <a:pt x="2000989" y="702934"/>
                    <a:pt x="1999511" y="668666"/>
                    <a:pt x="1993900" y="635000"/>
                  </a:cubicBezTo>
                  <a:cubicBezTo>
                    <a:pt x="1991031" y="617783"/>
                    <a:pt x="1984069" y="601417"/>
                    <a:pt x="1981200" y="584200"/>
                  </a:cubicBezTo>
                  <a:cubicBezTo>
                    <a:pt x="1971358" y="525146"/>
                    <a:pt x="1965137" y="465536"/>
                    <a:pt x="1955800" y="406400"/>
                  </a:cubicBezTo>
                  <a:cubicBezTo>
                    <a:pt x="1952433" y="385078"/>
                    <a:pt x="1946382" y="364235"/>
                    <a:pt x="1943100" y="342900"/>
                  </a:cubicBezTo>
                  <a:cubicBezTo>
                    <a:pt x="1937910" y="309167"/>
                    <a:pt x="1935463" y="275053"/>
                    <a:pt x="1930400" y="241300"/>
                  </a:cubicBezTo>
                  <a:cubicBezTo>
                    <a:pt x="1922760" y="190369"/>
                    <a:pt x="1921286" y="137758"/>
                    <a:pt x="1905000" y="88900"/>
                  </a:cubicBezTo>
                  <a:cubicBezTo>
                    <a:pt x="1900767" y="76200"/>
                    <a:pt x="1903193" y="58581"/>
                    <a:pt x="1892300" y="50800"/>
                  </a:cubicBezTo>
                  <a:cubicBezTo>
                    <a:pt x="1863309" y="30092"/>
                    <a:pt x="1758073" y="13357"/>
                    <a:pt x="1727200" y="12700"/>
                  </a:cubicBezTo>
                  <a:lnTo>
                    <a:pt x="622300" y="0"/>
                  </a:lnTo>
                  <a:cubicBezTo>
                    <a:pt x="444500" y="8467"/>
                    <a:pt x="263973" y="-6756"/>
                    <a:pt x="88900" y="25400"/>
                  </a:cubicBezTo>
                  <a:cubicBezTo>
                    <a:pt x="47682" y="32971"/>
                    <a:pt x="0" y="72392"/>
                    <a:pt x="0" y="114300"/>
                  </a:cubicBezTo>
                  <a:lnTo>
                    <a:pt x="12700" y="203200"/>
                  </a:lnTo>
                  <a:close/>
                </a:path>
              </a:pathLst>
            </a:cu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ysClr val="windowText" lastClr="000000"/>
                </a:solidFill>
              </a:endParaRPr>
            </a:p>
          </p:txBody>
        </p:sp>
        <p:pic>
          <p:nvPicPr>
            <p:cNvPr id="43" name="图片 25">
              <a:extLst>
                <a:ext uri="{FF2B5EF4-FFF2-40B4-BE49-F238E27FC236}">
                  <a16:creationId xmlns:a16="http://schemas.microsoft.com/office/drawing/2014/main" id="{3DF37C35-7DE2-422B-87A8-1D3552DC62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0762" y="695738"/>
              <a:ext cx="758686" cy="815075"/>
            </a:xfrm>
            <a:prstGeom prst="rect">
              <a:avLst/>
            </a:prstGeom>
          </p:spPr>
        </p:pic>
      </p:grpSp>
      <p:sp>
        <p:nvSpPr>
          <p:cNvPr id="44" name="矩形 39">
            <a:extLst>
              <a:ext uri="{FF2B5EF4-FFF2-40B4-BE49-F238E27FC236}">
                <a16:creationId xmlns:a16="http://schemas.microsoft.com/office/drawing/2014/main" id="{D4B14DDA-B899-422D-9850-D6B3AD3F7B71}"/>
              </a:ext>
            </a:extLst>
          </p:cNvPr>
          <p:cNvSpPr/>
          <p:nvPr/>
        </p:nvSpPr>
        <p:spPr>
          <a:xfrm>
            <a:off x="3327142" y="772706"/>
            <a:ext cx="188401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2800" dirty="0">
                <a:solidFill>
                  <a:sysClr val="windowText" lastClr="000000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Góc sinh nhật </a:t>
            </a:r>
            <a:endParaRPr lang="zh-CN" altLang="en-US" sz="2800" dirty="0">
              <a:solidFill>
                <a:sysClr val="windowText" lastClr="0000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grpSp>
        <p:nvGrpSpPr>
          <p:cNvPr id="45" name="组合 40">
            <a:extLst>
              <a:ext uri="{FF2B5EF4-FFF2-40B4-BE49-F238E27FC236}">
                <a16:creationId xmlns:a16="http://schemas.microsoft.com/office/drawing/2014/main" id="{2F3029AB-6FA6-4301-B55D-7287ABC41829}"/>
              </a:ext>
            </a:extLst>
          </p:cNvPr>
          <p:cNvGrpSpPr/>
          <p:nvPr/>
        </p:nvGrpSpPr>
        <p:grpSpPr>
          <a:xfrm>
            <a:off x="3084879" y="75758"/>
            <a:ext cx="2200548" cy="2202182"/>
            <a:chOff x="1358900" y="695738"/>
            <a:chExt cx="2200548" cy="2202182"/>
          </a:xfrm>
        </p:grpSpPr>
        <p:sp>
          <p:nvSpPr>
            <p:cNvPr id="46" name="任意多边形 41">
              <a:extLst>
                <a:ext uri="{FF2B5EF4-FFF2-40B4-BE49-F238E27FC236}">
                  <a16:creationId xmlns:a16="http://schemas.microsoft.com/office/drawing/2014/main" id="{788E2089-6CE8-4224-AD5A-565050BFCE4D}"/>
                </a:ext>
              </a:extLst>
            </p:cNvPr>
            <p:cNvSpPr/>
            <p:nvPr/>
          </p:nvSpPr>
          <p:spPr>
            <a:xfrm>
              <a:off x="1358900" y="1206500"/>
              <a:ext cx="2096662" cy="1691420"/>
            </a:xfrm>
            <a:custGeom>
              <a:avLst/>
              <a:gdLst>
                <a:gd name="connsiteX0" fmla="*/ 12700 w 2096662"/>
                <a:gd name="connsiteY0" fmla="*/ 203200 h 1691420"/>
                <a:gd name="connsiteX1" fmla="*/ 63500 w 2096662"/>
                <a:gd name="connsiteY1" fmla="*/ 292100 h 1691420"/>
                <a:gd name="connsiteX2" fmla="*/ 76200 w 2096662"/>
                <a:gd name="connsiteY2" fmla="*/ 406400 h 1691420"/>
                <a:gd name="connsiteX3" fmla="*/ 114300 w 2096662"/>
                <a:gd name="connsiteY3" fmla="*/ 558800 h 1691420"/>
                <a:gd name="connsiteX4" fmla="*/ 127000 w 2096662"/>
                <a:gd name="connsiteY4" fmla="*/ 673100 h 1691420"/>
                <a:gd name="connsiteX5" fmla="*/ 152400 w 2096662"/>
                <a:gd name="connsiteY5" fmla="*/ 850900 h 1691420"/>
                <a:gd name="connsiteX6" fmla="*/ 165100 w 2096662"/>
                <a:gd name="connsiteY6" fmla="*/ 1422400 h 1691420"/>
                <a:gd name="connsiteX7" fmla="*/ 228600 w 2096662"/>
                <a:gd name="connsiteY7" fmla="*/ 1676400 h 1691420"/>
                <a:gd name="connsiteX8" fmla="*/ 381000 w 2096662"/>
                <a:gd name="connsiteY8" fmla="*/ 1689100 h 1691420"/>
                <a:gd name="connsiteX9" fmla="*/ 1638300 w 2096662"/>
                <a:gd name="connsiteY9" fmla="*/ 1676400 h 1691420"/>
                <a:gd name="connsiteX10" fmla="*/ 1765300 w 2096662"/>
                <a:gd name="connsiteY10" fmla="*/ 1625600 h 1691420"/>
                <a:gd name="connsiteX11" fmla="*/ 1854200 w 2096662"/>
                <a:gd name="connsiteY11" fmla="*/ 1612900 h 1691420"/>
                <a:gd name="connsiteX12" fmla="*/ 1917700 w 2096662"/>
                <a:gd name="connsiteY12" fmla="*/ 1600200 h 1691420"/>
                <a:gd name="connsiteX13" fmla="*/ 1968500 w 2096662"/>
                <a:gd name="connsiteY13" fmla="*/ 1587500 h 1691420"/>
                <a:gd name="connsiteX14" fmla="*/ 2082800 w 2096662"/>
                <a:gd name="connsiteY14" fmla="*/ 1574800 h 1691420"/>
                <a:gd name="connsiteX15" fmla="*/ 2082800 w 2096662"/>
                <a:gd name="connsiteY15" fmla="*/ 1092200 h 1691420"/>
                <a:gd name="connsiteX16" fmla="*/ 2070100 w 2096662"/>
                <a:gd name="connsiteY16" fmla="*/ 1003300 h 1691420"/>
                <a:gd name="connsiteX17" fmla="*/ 2032000 w 2096662"/>
                <a:gd name="connsiteY17" fmla="*/ 876300 h 1691420"/>
                <a:gd name="connsiteX18" fmla="*/ 2019300 w 2096662"/>
                <a:gd name="connsiteY18" fmla="*/ 787400 h 1691420"/>
                <a:gd name="connsiteX19" fmla="*/ 2006600 w 2096662"/>
                <a:gd name="connsiteY19" fmla="*/ 736600 h 1691420"/>
                <a:gd name="connsiteX20" fmla="*/ 1993900 w 2096662"/>
                <a:gd name="connsiteY20" fmla="*/ 635000 h 1691420"/>
                <a:gd name="connsiteX21" fmla="*/ 1981200 w 2096662"/>
                <a:gd name="connsiteY21" fmla="*/ 584200 h 1691420"/>
                <a:gd name="connsiteX22" fmla="*/ 1955800 w 2096662"/>
                <a:gd name="connsiteY22" fmla="*/ 406400 h 1691420"/>
                <a:gd name="connsiteX23" fmla="*/ 1943100 w 2096662"/>
                <a:gd name="connsiteY23" fmla="*/ 342900 h 1691420"/>
                <a:gd name="connsiteX24" fmla="*/ 1930400 w 2096662"/>
                <a:gd name="connsiteY24" fmla="*/ 241300 h 1691420"/>
                <a:gd name="connsiteX25" fmla="*/ 1905000 w 2096662"/>
                <a:gd name="connsiteY25" fmla="*/ 88900 h 1691420"/>
                <a:gd name="connsiteX26" fmla="*/ 1892300 w 2096662"/>
                <a:gd name="connsiteY26" fmla="*/ 50800 h 1691420"/>
                <a:gd name="connsiteX27" fmla="*/ 1727200 w 2096662"/>
                <a:gd name="connsiteY27" fmla="*/ 12700 h 1691420"/>
                <a:gd name="connsiteX28" fmla="*/ 622300 w 2096662"/>
                <a:gd name="connsiteY28" fmla="*/ 0 h 1691420"/>
                <a:gd name="connsiteX29" fmla="*/ 88900 w 2096662"/>
                <a:gd name="connsiteY29" fmla="*/ 25400 h 1691420"/>
                <a:gd name="connsiteX30" fmla="*/ 0 w 2096662"/>
                <a:gd name="connsiteY30" fmla="*/ 114300 h 1691420"/>
                <a:gd name="connsiteX31" fmla="*/ 12700 w 2096662"/>
                <a:gd name="connsiteY31" fmla="*/ 203200 h 1691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96662" h="1691420">
                  <a:moveTo>
                    <a:pt x="12700" y="203200"/>
                  </a:moveTo>
                  <a:cubicBezTo>
                    <a:pt x="29633" y="232833"/>
                    <a:pt x="53320" y="259523"/>
                    <a:pt x="63500" y="292100"/>
                  </a:cubicBezTo>
                  <a:cubicBezTo>
                    <a:pt x="74934" y="328689"/>
                    <a:pt x="71134" y="368402"/>
                    <a:pt x="76200" y="406400"/>
                  </a:cubicBezTo>
                  <a:cubicBezTo>
                    <a:pt x="87601" y="491908"/>
                    <a:pt x="86684" y="475952"/>
                    <a:pt x="114300" y="558800"/>
                  </a:cubicBezTo>
                  <a:cubicBezTo>
                    <a:pt x="118533" y="596900"/>
                    <a:pt x="122042" y="635088"/>
                    <a:pt x="127000" y="673100"/>
                  </a:cubicBezTo>
                  <a:cubicBezTo>
                    <a:pt x="134743" y="732466"/>
                    <a:pt x="149360" y="791109"/>
                    <a:pt x="152400" y="850900"/>
                  </a:cubicBezTo>
                  <a:cubicBezTo>
                    <a:pt x="162076" y="1041201"/>
                    <a:pt x="158299" y="1231974"/>
                    <a:pt x="165100" y="1422400"/>
                  </a:cubicBezTo>
                  <a:cubicBezTo>
                    <a:pt x="166698" y="1467137"/>
                    <a:pt x="172075" y="1641072"/>
                    <a:pt x="228600" y="1676400"/>
                  </a:cubicBezTo>
                  <a:cubicBezTo>
                    <a:pt x="271828" y="1703417"/>
                    <a:pt x="330200" y="1684867"/>
                    <a:pt x="381000" y="1689100"/>
                  </a:cubicBezTo>
                  <a:lnTo>
                    <a:pt x="1638300" y="1676400"/>
                  </a:lnTo>
                  <a:cubicBezTo>
                    <a:pt x="1713326" y="1674256"/>
                    <a:pt x="1704083" y="1642296"/>
                    <a:pt x="1765300" y="1625600"/>
                  </a:cubicBezTo>
                  <a:cubicBezTo>
                    <a:pt x="1794179" y="1617724"/>
                    <a:pt x="1824673" y="1617821"/>
                    <a:pt x="1854200" y="1612900"/>
                  </a:cubicBezTo>
                  <a:cubicBezTo>
                    <a:pt x="1875492" y="1609351"/>
                    <a:pt x="1896628" y="1604883"/>
                    <a:pt x="1917700" y="1600200"/>
                  </a:cubicBezTo>
                  <a:cubicBezTo>
                    <a:pt x="1934739" y="1596414"/>
                    <a:pt x="1951248" y="1590154"/>
                    <a:pt x="1968500" y="1587500"/>
                  </a:cubicBezTo>
                  <a:cubicBezTo>
                    <a:pt x="2006389" y="1581671"/>
                    <a:pt x="2044700" y="1579033"/>
                    <a:pt x="2082800" y="1574800"/>
                  </a:cubicBezTo>
                  <a:cubicBezTo>
                    <a:pt x="2100190" y="1331335"/>
                    <a:pt x="2102346" y="1395157"/>
                    <a:pt x="2082800" y="1092200"/>
                  </a:cubicBezTo>
                  <a:cubicBezTo>
                    <a:pt x="2080873" y="1062328"/>
                    <a:pt x="2077360" y="1032340"/>
                    <a:pt x="2070100" y="1003300"/>
                  </a:cubicBezTo>
                  <a:cubicBezTo>
                    <a:pt x="2020688" y="805651"/>
                    <a:pt x="2064316" y="1070198"/>
                    <a:pt x="2032000" y="876300"/>
                  </a:cubicBezTo>
                  <a:cubicBezTo>
                    <a:pt x="2027079" y="846773"/>
                    <a:pt x="2024655" y="816851"/>
                    <a:pt x="2019300" y="787400"/>
                  </a:cubicBezTo>
                  <a:cubicBezTo>
                    <a:pt x="2016178" y="770227"/>
                    <a:pt x="2009469" y="753817"/>
                    <a:pt x="2006600" y="736600"/>
                  </a:cubicBezTo>
                  <a:cubicBezTo>
                    <a:pt x="2000989" y="702934"/>
                    <a:pt x="1999511" y="668666"/>
                    <a:pt x="1993900" y="635000"/>
                  </a:cubicBezTo>
                  <a:cubicBezTo>
                    <a:pt x="1991031" y="617783"/>
                    <a:pt x="1984069" y="601417"/>
                    <a:pt x="1981200" y="584200"/>
                  </a:cubicBezTo>
                  <a:cubicBezTo>
                    <a:pt x="1971358" y="525146"/>
                    <a:pt x="1965137" y="465536"/>
                    <a:pt x="1955800" y="406400"/>
                  </a:cubicBezTo>
                  <a:cubicBezTo>
                    <a:pt x="1952433" y="385078"/>
                    <a:pt x="1946382" y="364235"/>
                    <a:pt x="1943100" y="342900"/>
                  </a:cubicBezTo>
                  <a:cubicBezTo>
                    <a:pt x="1937910" y="309167"/>
                    <a:pt x="1935463" y="275053"/>
                    <a:pt x="1930400" y="241300"/>
                  </a:cubicBezTo>
                  <a:cubicBezTo>
                    <a:pt x="1922760" y="190369"/>
                    <a:pt x="1921286" y="137758"/>
                    <a:pt x="1905000" y="88900"/>
                  </a:cubicBezTo>
                  <a:cubicBezTo>
                    <a:pt x="1900767" y="76200"/>
                    <a:pt x="1903193" y="58581"/>
                    <a:pt x="1892300" y="50800"/>
                  </a:cubicBezTo>
                  <a:cubicBezTo>
                    <a:pt x="1863309" y="30092"/>
                    <a:pt x="1758073" y="13357"/>
                    <a:pt x="1727200" y="12700"/>
                  </a:cubicBezTo>
                  <a:lnTo>
                    <a:pt x="622300" y="0"/>
                  </a:lnTo>
                  <a:cubicBezTo>
                    <a:pt x="444500" y="8467"/>
                    <a:pt x="263973" y="-6756"/>
                    <a:pt x="88900" y="25400"/>
                  </a:cubicBezTo>
                  <a:cubicBezTo>
                    <a:pt x="47682" y="32971"/>
                    <a:pt x="0" y="72392"/>
                    <a:pt x="0" y="114300"/>
                  </a:cubicBezTo>
                  <a:lnTo>
                    <a:pt x="12700" y="203200"/>
                  </a:lnTo>
                  <a:close/>
                </a:path>
              </a:pathLst>
            </a:custGeom>
            <a:no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ysClr val="windowText" lastClr="000000"/>
                </a:solidFill>
              </a:endParaRPr>
            </a:p>
          </p:txBody>
        </p:sp>
        <p:pic>
          <p:nvPicPr>
            <p:cNvPr id="47" name="图片 42">
              <a:extLst>
                <a:ext uri="{FF2B5EF4-FFF2-40B4-BE49-F238E27FC236}">
                  <a16:creationId xmlns:a16="http://schemas.microsoft.com/office/drawing/2014/main" id="{A00E37B2-A7D7-457A-9009-91630A26A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0762" y="695738"/>
              <a:ext cx="758686" cy="815075"/>
            </a:xfrm>
            <a:prstGeom prst="rect">
              <a:avLst/>
            </a:prstGeom>
          </p:spPr>
        </p:pic>
      </p:grpSp>
      <p:sp>
        <p:nvSpPr>
          <p:cNvPr id="48" name="矩形 45">
            <a:extLst>
              <a:ext uri="{FF2B5EF4-FFF2-40B4-BE49-F238E27FC236}">
                <a16:creationId xmlns:a16="http://schemas.microsoft.com/office/drawing/2014/main" id="{471E3833-E1AC-4F39-A9D4-05771541C1EE}"/>
              </a:ext>
            </a:extLst>
          </p:cNvPr>
          <p:cNvSpPr/>
          <p:nvPr/>
        </p:nvSpPr>
        <p:spPr>
          <a:xfrm>
            <a:off x="2707302" y="4882807"/>
            <a:ext cx="178012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2800" dirty="0">
                <a:solidFill>
                  <a:sysClr val="windowText" lastClr="000000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Góc văn học</a:t>
            </a:r>
            <a:endParaRPr lang="zh-CN" altLang="en-US" sz="2800" dirty="0">
              <a:solidFill>
                <a:sysClr val="windowText" lastClr="0000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grpSp>
        <p:nvGrpSpPr>
          <p:cNvPr id="49" name="组合 46">
            <a:extLst>
              <a:ext uri="{FF2B5EF4-FFF2-40B4-BE49-F238E27FC236}">
                <a16:creationId xmlns:a16="http://schemas.microsoft.com/office/drawing/2014/main" id="{5CA064BA-A6B1-4C74-A8DF-CD145103839A}"/>
              </a:ext>
            </a:extLst>
          </p:cNvPr>
          <p:cNvGrpSpPr/>
          <p:nvPr/>
        </p:nvGrpSpPr>
        <p:grpSpPr>
          <a:xfrm>
            <a:off x="2449063" y="4108259"/>
            <a:ext cx="2200548" cy="2202182"/>
            <a:chOff x="1358900" y="695738"/>
            <a:chExt cx="2200548" cy="2202182"/>
          </a:xfrm>
        </p:grpSpPr>
        <p:sp>
          <p:nvSpPr>
            <p:cNvPr id="50" name="任意多边形 48">
              <a:extLst>
                <a:ext uri="{FF2B5EF4-FFF2-40B4-BE49-F238E27FC236}">
                  <a16:creationId xmlns:a16="http://schemas.microsoft.com/office/drawing/2014/main" id="{67194DDD-42AC-4AC0-A648-9B9433D895A7}"/>
                </a:ext>
              </a:extLst>
            </p:cNvPr>
            <p:cNvSpPr/>
            <p:nvPr/>
          </p:nvSpPr>
          <p:spPr>
            <a:xfrm>
              <a:off x="1358900" y="1206500"/>
              <a:ext cx="2096662" cy="1691420"/>
            </a:xfrm>
            <a:custGeom>
              <a:avLst/>
              <a:gdLst>
                <a:gd name="connsiteX0" fmla="*/ 12700 w 2096662"/>
                <a:gd name="connsiteY0" fmla="*/ 203200 h 1691420"/>
                <a:gd name="connsiteX1" fmla="*/ 63500 w 2096662"/>
                <a:gd name="connsiteY1" fmla="*/ 292100 h 1691420"/>
                <a:gd name="connsiteX2" fmla="*/ 76200 w 2096662"/>
                <a:gd name="connsiteY2" fmla="*/ 406400 h 1691420"/>
                <a:gd name="connsiteX3" fmla="*/ 114300 w 2096662"/>
                <a:gd name="connsiteY3" fmla="*/ 558800 h 1691420"/>
                <a:gd name="connsiteX4" fmla="*/ 127000 w 2096662"/>
                <a:gd name="connsiteY4" fmla="*/ 673100 h 1691420"/>
                <a:gd name="connsiteX5" fmla="*/ 152400 w 2096662"/>
                <a:gd name="connsiteY5" fmla="*/ 850900 h 1691420"/>
                <a:gd name="connsiteX6" fmla="*/ 165100 w 2096662"/>
                <a:gd name="connsiteY6" fmla="*/ 1422400 h 1691420"/>
                <a:gd name="connsiteX7" fmla="*/ 228600 w 2096662"/>
                <a:gd name="connsiteY7" fmla="*/ 1676400 h 1691420"/>
                <a:gd name="connsiteX8" fmla="*/ 381000 w 2096662"/>
                <a:gd name="connsiteY8" fmla="*/ 1689100 h 1691420"/>
                <a:gd name="connsiteX9" fmla="*/ 1638300 w 2096662"/>
                <a:gd name="connsiteY9" fmla="*/ 1676400 h 1691420"/>
                <a:gd name="connsiteX10" fmla="*/ 1765300 w 2096662"/>
                <a:gd name="connsiteY10" fmla="*/ 1625600 h 1691420"/>
                <a:gd name="connsiteX11" fmla="*/ 1854200 w 2096662"/>
                <a:gd name="connsiteY11" fmla="*/ 1612900 h 1691420"/>
                <a:gd name="connsiteX12" fmla="*/ 1917700 w 2096662"/>
                <a:gd name="connsiteY12" fmla="*/ 1600200 h 1691420"/>
                <a:gd name="connsiteX13" fmla="*/ 1968500 w 2096662"/>
                <a:gd name="connsiteY13" fmla="*/ 1587500 h 1691420"/>
                <a:gd name="connsiteX14" fmla="*/ 2082800 w 2096662"/>
                <a:gd name="connsiteY14" fmla="*/ 1574800 h 1691420"/>
                <a:gd name="connsiteX15" fmla="*/ 2082800 w 2096662"/>
                <a:gd name="connsiteY15" fmla="*/ 1092200 h 1691420"/>
                <a:gd name="connsiteX16" fmla="*/ 2070100 w 2096662"/>
                <a:gd name="connsiteY16" fmla="*/ 1003300 h 1691420"/>
                <a:gd name="connsiteX17" fmla="*/ 2032000 w 2096662"/>
                <a:gd name="connsiteY17" fmla="*/ 876300 h 1691420"/>
                <a:gd name="connsiteX18" fmla="*/ 2019300 w 2096662"/>
                <a:gd name="connsiteY18" fmla="*/ 787400 h 1691420"/>
                <a:gd name="connsiteX19" fmla="*/ 2006600 w 2096662"/>
                <a:gd name="connsiteY19" fmla="*/ 736600 h 1691420"/>
                <a:gd name="connsiteX20" fmla="*/ 1993900 w 2096662"/>
                <a:gd name="connsiteY20" fmla="*/ 635000 h 1691420"/>
                <a:gd name="connsiteX21" fmla="*/ 1981200 w 2096662"/>
                <a:gd name="connsiteY21" fmla="*/ 584200 h 1691420"/>
                <a:gd name="connsiteX22" fmla="*/ 1955800 w 2096662"/>
                <a:gd name="connsiteY22" fmla="*/ 406400 h 1691420"/>
                <a:gd name="connsiteX23" fmla="*/ 1943100 w 2096662"/>
                <a:gd name="connsiteY23" fmla="*/ 342900 h 1691420"/>
                <a:gd name="connsiteX24" fmla="*/ 1930400 w 2096662"/>
                <a:gd name="connsiteY24" fmla="*/ 241300 h 1691420"/>
                <a:gd name="connsiteX25" fmla="*/ 1905000 w 2096662"/>
                <a:gd name="connsiteY25" fmla="*/ 88900 h 1691420"/>
                <a:gd name="connsiteX26" fmla="*/ 1892300 w 2096662"/>
                <a:gd name="connsiteY26" fmla="*/ 50800 h 1691420"/>
                <a:gd name="connsiteX27" fmla="*/ 1727200 w 2096662"/>
                <a:gd name="connsiteY27" fmla="*/ 12700 h 1691420"/>
                <a:gd name="connsiteX28" fmla="*/ 622300 w 2096662"/>
                <a:gd name="connsiteY28" fmla="*/ 0 h 1691420"/>
                <a:gd name="connsiteX29" fmla="*/ 88900 w 2096662"/>
                <a:gd name="connsiteY29" fmla="*/ 25400 h 1691420"/>
                <a:gd name="connsiteX30" fmla="*/ 0 w 2096662"/>
                <a:gd name="connsiteY30" fmla="*/ 114300 h 1691420"/>
                <a:gd name="connsiteX31" fmla="*/ 12700 w 2096662"/>
                <a:gd name="connsiteY31" fmla="*/ 203200 h 1691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96662" h="1691420">
                  <a:moveTo>
                    <a:pt x="12700" y="203200"/>
                  </a:moveTo>
                  <a:cubicBezTo>
                    <a:pt x="29633" y="232833"/>
                    <a:pt x="53320" y="259523"/>
                    <a:pt x="63500" y="292100"/>
                  </a:cubicBezTo>
                  <a:cubicBezTo>
                    <a:pt x="74934" y="328689"/>
                    <a:pt x="71134" y="368402"/>
                    <a:pt x="76200" y="406400"/>
                  </a:cubicBezTo>
                  <a:cubicBezTo>
                    <a:pt x="87601" y="491908"/>
                    <a:pt x="86684" y="475952"/>
                    <a:pt x="114300" y="558800"/>
                  </a:cubicBezTo>
                  <a:cubicBezTo>
                    <a:pt x="118533" y="596900"/>
                    <a:pt x="122042" y="635088"/>
                    <a:pt x="127000" y="673100"/>
                  </a:cubicBezTo>
                  <a:cubicBezTo>
                    <a:pt x="134743" y="732466"/>
                    <a:pt x="149360" y="791109"/>
                    <a:pt x="152400" y="850900"/>
                  </a:cubicBezTo>
                  <a:cubicBezTo>
                    <a:pt x="162076" y="1041201"/>
                    <a:pt x="158299" y="1231974"/>
                    <a:pt x="165100" y="1422400"/>
                  </a:cubicBezTo>
                  <a:cubicBezTo>
                    <a:pt x="166698" y="1467137"/>
                    <a:pt x="172075" y="1641072"/>
                    <a:pt x="228600" y="1676400"/>
                  </a:cubicBezTo>
                  <a:cubicBezTo>
                    <a:pt x="271828" y="1703417"/>
                    <a:pt x="330200" y="1684867"/>
                    <a:pt x="381000" y="1689100"/>
                  </a:cubicBezTo>
                  <a:lnTo>
                    <a:pt x="1638300" y="1676400"/>
                  </a:lnTo>
                  <a:cubicBezTo>
                    <a:pt x="1713326" y="1674256"/>
                    <a:pt x="1704083" y="1642296"/>
                    <a:pt x="1765300" y="1625600"/>
                  </a:cubicBezTo>
                  <a:cubicBezTo>
                    <a:pt x="1794179" y="1617724"/>
                    <a:pt x="1824673" y="1617821"/>
                    <a:pt x="1854200" y="1612900"/>
                  </a:cubicBezTo>
                  <a:cubicBezTo>
                    <a:pt x="1875492" y="1609351"/>
                    <a:pt x="1896628" y="1604883"/>
                    <a:pt x="1917700" y="1600200"/>
                  </a:cubicBezTo>
                  <a:cubicBezTo>
                    <a:pt x="1934739" y="1596414"/>
                    <a:pt x="1951248" y="1590154"/>
                    <a:pt x="1968500" y="1587500"/>
                  </a:cubicBezTo>
                  <a:cubicBezTo>
                    <a:pt x="2006389" y="1581671"/>
                    <a:pt x="2044700" y="1579033"/>
                    <a:pt x="2082800" y="1574800"/>
                  </a:cubicBezTo>
                  <a:cubicBezTo>
                    <a:pt x="2100190" y="1331335"/>
                    <a:pt x="2102346" y="1395157"/>
                    <a:pt x="2082800" y="1092200"/>
                  </a:cubicBezTo>
                  <a:cubicBezTo>
                    <a:pt x="2080873" y="1062328"/>
                    <a:pt x="2077360" y="1032340"/>
                    <a:pt x="2070100" y="1003300"/>
                  </a:cubicBezTo>
                  <a:cubicBezTo>
                    <a:pt x="2020688" y="805651"/>
                    <a:pt x="2064316" y="1070198"/>
                    <a:pt x="2032000" y="876300"/>
                  </a:cubicBezTo>
                  <a:cubicBezTo>
                    <a:pt x="2027079" y="846773"/>
                    <a:pt x="2024655" y="816851"/>
                    <a:pt x="2019300" y="787400"/>
                  </a:cubicBezTo>
                  <a:cubicBezTo>
                    <a:pt x="2016178" y="770227"/>
                    <a:pt x="2009469" y="753817"/>
                    <a:pt x="2006600" y="736600"/>
                  </a:cubicBezTo>
                  <a:cubicBezTo>
                    <a:pt x="2000989" y="702934"/>
                    <a:pt x="1999511" y="668666"/>
                    <a:pt x="1993900" y="635000"/>
                  </a:cubicBezTo>
                  <a:cubicBezTo>
                    <a:pt x="1991031" y="617783"/>
                    <a:pt x="1984069" y="601417"/>
                    <a:pt x="1981200" y="584200"/>
                  </a:cubicBezTo>
                  <a:cubicBezTo>
                    <a:pt x="1971358" y="525146"/>
                    <a:pt x="1965137" y="465536"/>
                    <a:pt x="1955800" y="406400"/>
                  </a:cubicBezTo>
                  <a:cubicBezTo>
                    <a:pt x="1952433" y="385078"/>
                    <a:pt x="1946382" y="364235"/>
                    <a:pt x="1943100" y="342900"/>
                  </a:cubicBezTo>
                  <a:cubicBezTo>
                    <a:pt x="1937910" y="309167"/>
                    <a:pt x="1935463" y="275053"/>
                    <a:pt x="1930400" y="241300"/>
                  </a:cubicBezTo>
                  <a:cubicBezTo>
                    <a:pt x="1922760" y="190369"/>
                    <a:pt x="1921286" y="137758"/>
                    <a:pt x="1905000" y="88900"/>
                  </a:cubicBezTo>
                  <a:cubicBezTo>
                    <a:pt x="1900767" y="76200"/>
                    <a:pt x="1903193" y="58581"/>
                    <a:pt x="1892300" y="50800"/>
                  </a:cubicBezTo>
                  <a:cubicBezTo>
                    <a:pt x="1863309" y="30092"/>
                    <a:pt x="1758073" y="13357"/>
                    <a:pt x="1727200" y="12700"/>
                  </a:cubicBezTo>
                  <a:lnTo>
                    <a:pt x="622300" y="0"/>
                  </a:lnTo>
                  <a:cubicBezTo>
                    <a:pt x="444500" y="8467"/>
                    <a:pt x="263973" y="-6756"/>
                    <a:pt x="88900" y="25400"/>
                  </a:cubicBezTo>
                  <a:cubicBezTo>
                    <a:pt x="47682" y="32971"/>
                    <a:pt x="0" y="72392"/>
                    <a:pt x="0" y="114300"/>
                  </a:cubicBezTo>
                  <a:lnTo>
                    <a:pt x="12700" y="203200"/>
                  </a:lnTo>
                  <a:close/>
                </a:path>
              </a:pathLst>
            </a:custGeom>
            <a:noFill/>
            <a:ln w="1905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ysClr val="windowText" lastClr="000000"/>
                </a:solidFill>
              </a:endParaRPr>
            </a:p>
          </p:txBody>
        </p:sp>
        <p:pic>
          <p:nvPicPr>
            <p:cNvPr id="51" name="图片 49">
              <a:extLst>
                <a:ext uri="{FF2B5EF4-FFF2-40B4-BE49-F238E27FC236}">
                  <a16:creationId xmlns:a16="http://schemas.microsoft.com/office/drawing/2014/main" id="{8DC3942C-6D8E-458C-8596-09EC08BF9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0762" y="695738"/>
              <a:ext cx="758686" cy="815075"/>
            </a:xfrm>
            <a:prstGeom prst="rect">
              <a:avLst/>
            </a:prstGeom>
          </p:spPr>
        </p:pic>
      </p:grpSp>
      <p:sp>
        <p:nvSpPr>
          <p:cNvPr id="52" name="矩形 51">
            <a:extLst>
              <a:ext uri="{FF2B5EF4-FFF2-40B4-BE49-F238E27FC236}">
                <a16:creationId xmlns:a16="http://schemas.microsoft.com/office/drawing/2014/main" id="{3EC4789E-F96F-4C4F-8C68-CED08382852D}"/>
              </a:ext>
            </a:extLst>
          </p:cNvPr>
          <p:cNvSpPr/>
          <p:nvPr/>
        </p:nvSpPr>
        <p:spPr>
          <a:xfrm>
            <a:off x="1223784" y="2922747"/>
            <a:ext cx="162095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2800" dirty="0">
                <a:solidFill>
                  <a:sysClr val="windowText" lastClr="000000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Góc nghề nghiệp</a:t>
            </a:r>
            <a:endParaRPr lang="zh-CN" altLang="en-US" sz="2800" dirty="0">
              <a:solidFill>
                <a:sysClr val="windowText" lastClr="0000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D51EDF7A-58E9-4225-A4F8-3A39124C4C3F}"/>
              </a:ext>
            </a:extLst>
          </p:cNvPr>
          <p:cNvGrpSpPr/>
          <p:nvPr/>
        </p:nvGrpSpPr>
        <p:grpSpPr>
          <a:xfrm>
            <a:off x="907251" y="2210391"/>
            <a:ext cx="2200548" cy="2202182"/>
            <a:chOff x="1358900" y="695738"/>
            <a:chExt cx="2200548" cy="2202182"/>
          </a:xfrm>
        </p:grpSpPr>
        <p:sp>
          <p:nvSpPr>
            <p:cNvPr id="54" name="任意多边形 53">
              <a:extLst>
                <a:ext uri="{FF2B5EF4-FFF2-40B4-BE49-F238E27FC236}">
                  <a16:creationId xmlns:a16="http://schemas.microsoft.com/office/drawing/2014/main" id="{8A70A188-9454-45D0-9013-26FB37B7D045}"/>
                </a:ext>
              </a:extLst>
            </p:cNvPr>
            <p:cNvSpPr/>
            <p:nvPr/>
          </p:nvSpPr>
          <p:spPr>
            <a:xfrm>
              <a:off x="1358900" y="1206500"/>
              <a:ext cx="2096662" cy="1691420"/>
            </a:xfrm>
            <a:custGeom>
              <a:avLst/>
              <a:gdLst>
                <a:gd name="connsiteX0" fmla="*/ 12700 w 2096662"/>
                <a:gd name="connsiteY0" fmla="*/ 203200 h 1691420"/>
                <a:gd name="connsiteX1" fmla="*/ 63500 w 2096662"/>
                <a:gd name="connsiteY1" fmla="*/ 292100 h 1691420"/>
                <a:gd name="connsiteX2" fmla="*/ 76200 w 2096662"/>
                <a:gd name="connsiteY2" fmla="*/ 406400 h 1691420"/>
                <a:gd name="connsiteX3" fmla="*/ 114300 w 2096662"/>
                <a:gd name="connsiteY3" fmla="*/ 558800 h 1691420"/>
                <a:gd name="connsiteX4" fmla="*/ 127000 w 2096662"/>
                <a:gd name="connsiteY4" fmla="*/ 673100 h 1691420"/>
                <a:gd name="connsiteX5" fmla="*/ 152400 w 2096662"/>
                <a:gd name="connsiteY5" fmla="*/ 850900 h 1691420"/>
                <a:gd name="connsiteX6" fmla="*/ 165100 w 2096662"/>
                <a:gd name="connsiteY6" fmla="*/ 1422400 h 1691420"/>
                <a:gd name="connsiteX7" fmla="*/ 228600 w 2096662"/>
                <a:gd name="connsiteY7" fmla="*/ 1676400 h 1691420"/>
                <a:gd name="connsiteX8" fmla="*/ 381000 w 2096662"/>
                <a:gd name="connsiteY8" fmla="*/ 1689100 h 1691420"/>
                <a:gd name="connsiteX9" fmla="*/ 1638300 w 2096662"/>
                <a:gd name="connsiteY9" fmla="*/ 1676400 h 1691420"/>
                <a:gd name="connsiteX10" fmla="*/ 1765300 w 2096662"/>
                <a:gd name="connsiteY10" fmla="*/ 1625600 h 1691420"/>
                <a:gd name="connsiteX11" fmla="*/ 1854200 w 2096662"/>
                <a:gd name="connsiteY11" fmla="*/ 1612900 h 1691420"/>
                <a:gd name="connsiteX12" fmla="*/ 1917700 w 2096662"/>
                <a:gd name="connsiteY12" fmla="*/ 1600200 h 1691420"/>
                <a:gd name="connsiteX13" fmla="*/ 1968500 w 2096662"/>
                <a:gd name="connsiteY13" fmla="*/ 1587500 h 1691420"/>
                <a:gd name="connsiteX14" fmla="*/ 2082800 w 2096662"/>
                <a:gd name="connsiteY14" fmla="*/ 1574800 h 1691420"/>
                <a:gd name="connsiteX15" fmla="*/ 2082800 w 2096662"/>
                <a:gd name="connsiteY15" fmla="*/ 1092200 h 1691420"/>
                <a:gd name="connsiteX16" fmla="*/ 2070100 w 2096662"/>
                <a:gd name="connsiteY16" fmla="*/ 1003300 h 1691420"/>
                <a:gd name="connsiteX17" fmla="*/ 2032000 w 2096662"/>
                <a:gd name="connsiteY17" fmla="*/ 876300 h 1691420"/>
                <a:gd name="connsiteX18" fmla="*/ 2019300 w 2096662"/>
                <a:gd name="connsiteY18" fmla="*/ 787400 h 1691420"/>
                <a:gd name="connsiteX19" fmla="*/ 2006600 w 2096662"/>
                <a:gd name="connsiteY19" fmla="*/ 736600 h 1691420"/>
                <a:gd name="connsiteX20" fmla="*/ 1993900 w 2096662"/>
                <a:gd name="connsiteY20" fmla="*/ 635000 h 1691420"/>
                <a:gd name="connsiteX21" fmla="*/ 1981200 w 2096662"/>
                <a:gd name="connsiteY21" fmla="*/ 584200 h 1691420"/>
                <a:gd name="connsiteX22" fmla="*/ 1955800 w 2096662"/>
                <a:gd name="connsiteY22" fmla="*/ 406400 h 1691420"/>
                <a:gd name="connsiteX23" fmla="*/ 1943100 w 2096662"/>
                <a:gd name="connsiteY23" fmla="*/ 342900 h 1691420"/>
                <a:gd name="connsiteX24" fmla="*/ 1930400 w 2096662"/>
                <a:gd name="connsiteY24" fmla="*/ 241300 h 1691420"/>
                <a:gd name="connsiteX25" fmla="*/ 1905000 w 2096662"/>
                <a:gd name="connsiteY25" fmla="*/ 88900 h 1691420"/>
                <a:gd name="connsiteX26" fmla="*/ 1892300 w 2096662"/>
                <a:gd name="connsiteY26" fmla="*/ 50800 h 1691420"/>
                <a:gd name="connsiteX27" fmla="*/ 1727200 w 2096662"/>
                <a:gd name="connsiteY27" fmla="*/ 12700 h 1691420"/>
                <a:gd name="connsiteX28" fmla="*/ 622300 w 2096662"/>
                <a:gd name="connsiteY28" fmla="*/ 0 h 1691420"/>
                <a:gd name="connsiteX29" fmla="*/ 88900 w 2096662"/>
                <a:gd name="connsiteY29" fmla="*/ 25400 h 1691420"/>
                <a:gd name="connsiteX30" fmla="*/ 0 w 2096662"/>
                <a:gd name="connsiteY30" fmla="*/ 114300 h 1691420"/>
                <a:gd name="connsiteX31" fmla="*/ 12700 w 2096662"/>
                <a:gd name="connsiteY31" fmla="*/ 203200 h 1691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96662" h="1691420">
                  <a:moveTo>
                    <a:pt x="12700" y="203200"/>
                  </a:moveTo>
                  <a:cubicBezTo>
                    <a:pt x="29633" y="232833"/>
                    <a:pt x="53320" y="259523"/>
                    <a:pt x="63500" y="292100"/>
                  </a:cubicBezTo>
                  <a:cubicBezTo>
                    <a:pt x="74934" y="328689"/>
                    <a:pt x="71134" y="368402"/>
                    <a:pt x="76200" y="406400"/>
                  </a:cubicBezTo>
                  <a:cubicBezTo>
                    <a:pt x="87601" y="491908"/>
                    <a:pt x="86684" y="475952"/>
                    <a:pt x="114300" y="558800"/>
                  </a:cubicBezTo>
                  <a:cubicBezTo>
                    <a:pt x="118533" y="596900"/>
                    <a:pt x="122042" y="635088"/>
                    <a:pt x="127000" y="673100"/>
                  </a:cubicBezTo>
                  <a:cubicBezTo>
                    <a:pt x="134743" y="732466"/>
                    <a:pt x="149360" y="791109"/>
                    <a:pt x="152400" y="850900"/>
                  </a:cubicBezTo>
                  <a:cubicBezTo>
                    <a:pt x="162076" y="1041201"/>
                    <a:pt x="158299" y="1231974"/>
                    <a:pt x="165100" y="1422400"/>
                  </a:cubicBezTo>
                  <a:cubicBezTo>
                    <a:pt x="166698" y="1467137"/>
                    <a:pt x="172075" y="1641072"/>
                    <a:pt x="228600" y="1676400"/>
                  </a:cubicBezTo>
                  <a:cubicBezTo>
                    <a:pt x="271828" y="1703417"/>
                    <a:pt x="330200" y="1684867"/>
                    <a:pt x="381000" y="1689100"/>
                  </a:cubicBezTo>
                  <a:lnTo>
                    <a:pt x="1638300" y="1676400"/>
                  </a:lnTo>
                  <a:cubicBezTo>
                    <a:pt x="1713326" y="1674256"/>
                    <a:pt x="1704083" y="1642296"/>
                    <a:pt x="1765300" y="1625600"/>
                  </a:cubicBezTo>
                  <a:cubicBezTo>
                    <a:pt x="1794179" y="1617724"/>
                    <a:pt x="1824673" y="1617821"/>
                    <a:pt x="1854200" y="1612900"/>
                  </a:cubicBezTo>
                  <a:cubicBezTo>
                    <a:pt x="1875492" y="1609351"/>
                    <a:pt x="1896628" y="1604883"/>
                    <a:pt x="1917700" y="1600200"/>
                  </a:cubicBezTo>
                  <a:cubicBezTo>
                    <a:pt x="1934739" y="1596414"/>
                    <a:pt x="1951248" y="1590154"/>
                    <a:pt x="1968500" y="1587500"/>
                  </a:cubicBezTo>
                  <a:cubicBezTo>
                    <a:pt x="2006389" y="1581671"/>
                    <a:pt x="2044700" y="1579033"/>
                    <a:pt x="2082800" y="1574800"/>
                  </a:cubicBezTo>
                  <a:cubicBezTo>
                    <a:pt x="2100190" y="1331335"/>
                    <a:pt x="2102346" y="1395157"/>
                    <a:pt x="2082800" y="1092200"/>
                  </a:cubicBezTo>
                  <a:cubicBezTo>
                    <a:pt x="2080873" y="1062328"/>
                    <a:pt x="2077360" y="1032340"/>
                    <a:pt x="2070100" y="1003300"/>
                  </a:cubicBezTo>
                  <a:cubicBezTo>
                    <a:pt x="2020688" y="805651"/>
                    <a:pt x="2064316" y="1070198"/>
                    <a:pt x="2032000" y="876300"/>
                  </a:cubicBezTo>
                  <a:cubicBezTo>
                    <a:pt x="2027079" y="846773"/>
                    <a:pt x="2024655" y="816851"/>
                    <a:pt x="2019300" y="787400"/>
                  </a:cubicBezTo>
                  <a:cubicBezTo>
                    <a:pt x="2016178" y="770227"/>
                    <a:pt x="2009469" y="753817"/>
                    <a:pt x="2006600" y="736600"/>
                  </a:cubicBezTo>
                  <a:cubicBezTo>
                    <a:pt x="2000989" y="702934"/>
                    <a:pt x="1999511" y="668666"/>
                    <a:pt x="1993900" y="635000"/>
                  </a:cubicBezTo>
                  <a:cubicBezTo>
                    <a:pt x="1991031" y="617783"/>
                    <a:pt x="1984069" y="601417"/>
                    <a:pt x="1981200" y="584200"/>
                  </a:cubicBezTo>
                  <a:cubicBezTo>
                    <a:pt x="1971358" y="525146"/>
                    <a:pt x="1965137" y="465536"/>
                    <a:pt x="1955800" y="406400"/>
                  </a:cubicBezTo>
                  <a:cubicBezTo>
                    <a:pt x="1952433" y="385078"/>
                    <a:pt x="1946382" y="364235"/>
                    <a:pt x="1943100" y="342900"/>
                  </a:cubicBezTo>
                  <a:cubicBezTo>
                    <a:pt x="1937910" y="309167"/>
                    <a:pt x="1935463" y="275053"/>
                    <a:pt x="1930400" y="241300"/>
                  </a:cubicBezTo>
                  <a:cubicBezTo>
                    <a:pt x="1922760" y="190369"/>
                    <a:pt x="1921286" y="137758"/>
                    <a:pt x="1905000" y="88900"/>
                  </a:cubicBezTo>
                  <a:cubicBezTo>
                    <a:pt x="1900767" y="76200"/>
                    <a:pt x="1903193" y="58581"/>
                    <a:pt x="1892300" y="50800"/>
                  </a:cubicBezTo>
                  <a:cubicBezTo>
                    <a:pt x="1863309" y="30092"/>
                    <a:pt x="1758073" y="13357"/>
                    <a:pt x="1727200" y="12700"/>
                  </a:cubicBezTo>
                  <a:lnTo>
                    <a:pt x="622300" y="0"/>
                  </a:lnTo>
                  <a:cubicBezTo>
                    <a:pt x="444500" y="8467"/>
                    <a:pt x="263973" y="-6756"/>
                    <a:pt x="88900" y="25400"/>
                  </a:cubicBezTo>
                  <a:cubicBezTo>
                    <a:pt x="47682" y="32971"/>
                    <a:pt x="0" y="72392"/>
                    <a:pt x="0" y="114300"/>
                  </a:cubicBezTo>
                  <a:lnTo>
                    <a:pt x="12700" y="203200"/>
                  </a:lnTo>
                  <a:close/>
                </a:path>
              </a:pathLst>
            </a:custGeom>
            <a:noFill/>
            <a:ln w="19050">
              <a:solidFill>
                <a:srgbClr val="ACB3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ysClr val="windowText" lastClr="000000"/>
                </a:solidFill>
              </a:endParaRPr>
            </a:p>
          </p:txBody>
        </p:sp>
        <p:pic>
          <p:nvPicPr>
            <p:cNvPr id="55" name="图片 55">
              <a:extLst>
                <a:ext uri="{FF2B5EF4-FFF2-40B4-BE49-F238E27FC236}">
                  <a16:creationId xmlns:a16="http://schemas.microsoft.com/office/drawing/2014/main" id="{769E2595-097C-40FF-9C63-DDE8DE623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0762" y="695738"/>
              <a:ext cx="758686" cy="815075"/>
            </a:xfrm>
            <a:prstGeom prst="rect">
              <a:avLst/>
            </a:prstGeom>
          </p:spPr>
        </p:pic>
      </p:grpSp>
      <p:sp>
        <p:nvSpPr>
          <p:cNvPr id="56" name="矩形 56">
            <a:extLst>
              <a:ext uri="{FF2B5EF4-FFF2-40B4-BE49-F238E27FC236}">
                <a16:creationId xmlns:a16="http://schemas.microsoft.com/office/drawing/2014/main" id="{DC8B0281-8609-4D50-881B-4E37CE122D26}"/>
              </a:ext>
            </a:extLst>
          </p:cNvPr>
          <p:cNvSpPr/>
          <p:nvPr/>
        </p:nvSpPr>
        <p:spPr>
          <a:xfrm>
            <a:off x="3560584" y="3089809"/>
            <a:ext cx="152489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2800" dirty="0">
                <a:solidFill>
                  <a:sysClr val="windowText" lastClr="000000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Góc cuối lớp</a:t>
            </a:r>
            <a:endParaRPr lang="zh-CN" altLang="en-US" sz="2800" dirty="0">
              <a:solidFill>
                <a:sysClr val="windowText" lastClr="0000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grpSp>
        <p:nvGrpSpPr>
          <p:cNvPr id="57" name="组合 57">
            <a:extLst>
              <a:ext uri="{FF2B5EF4-FFF2-40B4-BE49-F238E27FC236}">
                <a16:creationId xmlns:a16="http://schemas.microsoft.com/office/drawing/2014/main" id="{FCB9BA5F-F526-45BC-AEB5-0FA77C6A7582}"/>
              </a:ext>
            </a:extLst>
          </p:cNvPr>
          <p:cNvGrpSpPr/>
          <p:nvPr/>
        </p:nvGrpSpPr>
        <p:grpSpPr>
          <a:xfrm>
            <a:off x="3244051" y="2210391"/>
            <a:ext cx="2200548" cy="2202182"/>
            <a:chOff x="1358900" y="695738"/>
            <a:chExt cx="2200548" cy="2202182"/>
          </a:xfrm>
        </p:grpSpPr>
        <p:sp>
          <p:nvSpPr>
            <p:cNvPr id="58" name="任意多边形 58">
              <a:extLst>
                <a:ext uri="{FF2B5EF4-FFF2-40B4-BE49-F238E27FC236}">
                  <a16:creationId xmlns:a16="http://schemas.microsoft.com/office/drawing/2014/main" id="{C7F8B6BA-4B95-455B-B07B-5BA7995538FF}"/>
                </a:ext>
              </a:extLst>
            </p:cNvPr>
            <p:cNvSpPr/>
            <p:nvPr/>
          </p:nvSpPr>
          <p:spPr>
            <a:xfrm>
              <a:off x="1358900" y="1206500"/>
              <a:ext cx="2096662" cy="1691420"/>
            </a:xfrm>
            <a:custGeom>
              <a:avLst/>
              <a:gdLst>
                <a:gd name="connsiteX0" fmla="*/ 12700 w 2096662"/>
                <a:gd name="connsiteY0" fmla="*/ 203200 h 1691420"/>
                <a:gd name="connsiteX1" fmla="*/ 63500 w 2096662"/>
                <a:gd name="connsiteY1" fmla="*/ 292100 h 1691420"/>
                <a:gd name="connsiteX2" fmla="*/ 76200 w 2096662"/>
                <a:gd name="connsiteY2" fmla="*/ 406400 h 1691420"/>
                <a:gd name="connsiteX3" fmla="*/ 114300 w 2096662"/>
                <a:gd name="connsiteY3" fmla="*/ 558800 h 1691420"/>
                <a:gd name="connsiteX4" fmla="*/ 127000 w 2096662"/>
                <a:gd name="connsiteY4" fmla="*/ 673100 h 1691420"/>
                <a:gd name="connsiteX5" fmla="*/ 152400 w 2096662"/>
                <a:gd name="connsiteY5" fmla="*/ 850900 h 1691420"/>
                <a:gd name="connsiteX6" fmla="*/ 165100 w 2096662"/>
                <a:gd name="connsiteY6" fmla="*/ 1422400 h 1691420"/>
                <a:gd name="connsiteX7" fmla="*/ 228600 w 2096662"/>
                <a:gd name="connsiteY7" fmla="*/ 1676400 h 1691420"/>
                <a:gd name="connsiteX8" fmla="*/ 381000 w 2096662"/>
                <a:gd name="connsiteY8" fmla="*/ 1689100 h 1691420"/>
                <a:gd name="connsiteX9" fmla="*/ 1638300 w 2096662"/>
                <a:gd name="connsiteY9" fmla="*/ 1676400 h 1691420"/>
                <a:gd name="connsiteX10" fmla="*/ 1765300 w 2096662"/>
                <a:gd name="connsiteY10" fmla="*/ 1625600 h 1691420"/>
                <a:gd name="connsiteX11" fmla="*/ 1854200 w 2096662"/>
                <a:gd name="connsiteY11" fmla="*/ 1612900 h 1691420"/>
                <a:gd name="connsiteX12" fmla="*/ 1917700 w 2096662"/>
                <a:gd name="connsiteY12" fmla="*/ 1600200 h 1691420"/>
                <a:gd name="connsiteX13" fmla="*/ 1968500 w 2096662"/>
                <a:gd name="connsiteY13" fmla="*/ 1587500 h 1691420"/>
                <a:gd name="connsiteX14" fmla="*/ 2082800 w 2096662"/>
                <a:gd name="connsiteY14" fmla="*/ 1574800 h 1691420"/>
                <a:gd name="connsiteX15" fmla="*/ 2082800 w 2096662"/>
                <a:gd name="connsiteY15" fmla="*/ 1092200 h 1691420"/>
                <a:gd name="connsiteX16" fmla="*/ 2070100 w 2096662"/>
                <a:gd name="connsiteY16" fmla="*/ 1003300 h 1691420"/>
                <a:gd name="connsiteX17" fmla="*/ 2032000 w 2096662"/>
                <a:gd name="connsiteY17" fmla="*/ 876300 h 1691420"/>
                <a:gd name="connsiteX18" fmla="*/ 2019300 w 2096662"/>
                <a:gd name="connsiteY18" fmla="*/ 787400 h 1691420"/>
                <a:gd name="connsiteX19" fmla="*/ 2006600 w 2096662"/>
                <a:gd name="connsiteY19" fmla="*/ 736600 h 1691420"/>
                <a:gd name="connsiteX20" fmla="*/ 1993900 w 2096662"/>
                <a:gd name="connsiteY20" fmla="*/ 635000 h 1691420"/>
                <a:gd name="connsiteX21" fmla="*/ 1981200 w 2096662"/>
                <a:gd name="connsiteY21" fmla="*/ 584200 h 1691420"/>
                <a:gd name="connsiteX22" fmla="*/ 1955800 w 2096662"/>
                <a:gd name="connsiteY22" fmla="*/ 406400 h 1691420"/>
                <a:gd name="connsiteX23" fmla="*/ 1943100 w 2096662"/>
                <a:gd name="connsiteY23" fmla="*/ 342900 h 1691420"/>
                <a:gd name="connsiteX24" fmla="*/ 1930400 w 2096662"/>
                <a:gd name="connsiteY24" fmla="*/ 241300 h 1691420"/>
                <a:gd name="connsiteX25" fmla="*/ 1905000 w 2096662"/>
                <a:gd name="connsiteY25" fmla="*/ 88900 h 1691420"/>
                <a:gd name="connsiteX26" fmla="*/ 1892300 w 2096662"/>
                <a:gd name="connsiteY26" fmla="*/ 50800 h 1691420"/>
                <a:gd name="connsiteX27" fmla="*/ 1727200 w 2096662"/>
                <a:gd name="connsiteY27" fmla="*/ 12700 h 1691420"/>
                <a:gd name="connsiteX28" fmla="*/ 622300 w 2096662"/>
                <a:gd name="connsiteY28" fmla="*/ 0 h 1691420"/>
                <a:gd name="connsiteX29" fmla="*/ 88900 w 2096662"/>
                <a:gd name="connsiteY29" fmla="*/ 25400 h 1691420"/>
                <a:gd name="connsiteX30" fmla="*/ 0 w 2096662"/>
                <a:gd name="connsiteY30" fmla="*/ 114300 h 1691420"/>
                <a:gd name="connsiteX31" fmla="*/ 12700 w 2096662"/>
                <a:gd name="connsiteY31" fmla="*/ 203200 h 1691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96662" h="1691420">
                  <a:moveTo>
                    <a:pt x="12700" y="203200"/>
                  </a:moveTo>
                  <a:cubicBezTo>
                    <a:pt x="29633" y="232833"/>
                    <a:pt x="53320" y="259523"/>
                    <a:pt x="63500" y="292100"/>
                  </a:cubicBezTo>
                  <a:cubicBezTo>
                    <a:pt x="74934" y="328689"/>
                    <a:pt x="71134" y="368402"/>
                    <a:pt x="76200" y="406400"/>
                  </a:cubicBezTo>
                  <a:cubicBezTo>
                    <a:pt x="87601" y="491908"/>
                    <a:pt x="86684" y="475952"/>
                    <a:pt x="114300" y="558800"/>
                  </a:cubicBezTo>
                  <a:cubicBezTo>
                    <a:pt x="118533" y="596900"/>
                    <a:pt x="122042" y="635088"/>
                    <a:pt x="127000" y="673100"/>
                  </a:cubicBezTo>
                  <a:cubicBezTo>
                    <a:pt x="134743" y="732466"/>
                    <a:pt x="149360" y="791109"/>
                    <a:pt x="152400" y="850900"/>
                  </a:cubicBezTo>
                  <a:cubicBezTo>
                    <a:pt x="162076" y="1041201"/>
                    <a:pt x="158299" y="1231974"/>
                    <a:pt x="165100" y="1422400"/>
                  </a:cubicBezTo>
                  <a:cubicBezTo>
                    <a:pt x="166698" y="1467137"/>
                    <a:pt x="172075" y="1641072"/>
                    <a:pt x="228600" y="1676400"/>
                  </a:cubicBezTo>
                  <a:cubicBezTo>
                    <a:pt x="271828" y="1703417"/>
                    <a:pt x="330200" y="1684867"/>
                    <a:pt x="381000" y="1689100"/>
                  </a:cubicBezTo>
                  <a:lnTo>
                    <a:pt x="1638300" y="1676400"/>
                  </a:lnTo>
                  <a:cubicBezTo>
                    <a:pt x="1713326" y="1674256"/>
                    <a:pt x="1704083" y="1642296"/>
                    <a:pt x="1765300" y="1625600"/>
                  </a:cubicBezTo>
                  <a:cubicBezTo>
                    <a:pt x="1794179" y="1617724"/>
                    <a:pt x="1824673" y="1617821"/>
                    <a:pt x="1854200" y="1612900"/>
                  </a:cubicBezTo>
                  <a:cubicBezTo>
                    <a:pt x="1875492" y="1609351"/>
                    <a:pt x="1896628" y="1604883"/>
                    <a:pt x="1917700" y="1600200"/>
                  </a:cubicBezTo>
                  <a:cubicBezTo>
                    <a:pt x="1934739" y="1596414"/>
                    <a:pt x="1951248" y="1590154"/>
                    <a:pt x="1968500" y="1587500"/>
                  </a:cubicBezTo>
                  <a:cubicBezTo>
                    <a:pt x="2006389" y="1581671"/>
                    <a:pt x="2044700" y="1579033"/>
                    <a:pt x="2082800" y="1574800"/>
                  </a:cubicBezTo>
                  <a:cubicBezTo>
                    <a:pt x="2100190" y="1331335"/>
                    <a:pt x="2102346" y="1395157"/>
                    <a:pt x="2082800" y="1092200"/>
                  </a:cubicBezTo>
                  <a:cubicBezTo>
                    <a:pt x="2080873" y="1062328"/>
                    <a:pt x="2077360" y="1032340"/>
                    <a:pt x="2070100" y="1003300"/>
                  </a:cubicBezTo>
                  <a:cubicBezTo>
                    <a:pt x="2020688" y="805651"/>
                    <a:pt x="2064316" y="1070198"/>
                    <a:pt x="2032000" y="876300"/>
                  </a:cubicBezTo>
                  <a:cubicBezTo>
                    <a:pt x="2027079" y="846773"/>
                    <a:pt x="2024655" y="816851"/>
                    <a:pt x="2019300" y="787400"/>
                  </a:cubicBezTo>
                  <a:cubicBezTo>
                    <a:pt x="2016178" y="770227"/>
                    <a:pt x="2009469" y="753817"/>
                    <a:pt x="2006600" y="736600"/>
                  </a:cubicBezTo>
                  <a:cubicBezTo>
                    <a:pt x="2000989" y="702934"/>
                    <a:pt x="1999511" y="668666"/>
                    <a:pt x="1993900" y="635000"/>
                  </a:cubicBezTo>
                  <a:cubicBezTo>
                    <a:pt x="1991031" y="617783"/>
                    <a:pt x="1984069" y="601417"/>
                    <a:pt x="1981200" y="584200"/>
                  </a:cubicBezTo>
                  <a:cubicBezTo>
                    <a:pt x="1971358" y="525146"/>
                    <a:pt x="1965137" y="465536"/>
                    <a:pt x="1955800" y="406400"/>
                  </a:cubicBezTo>
                  <a:cubicBezTo>
                    <a:pt x="1952433" y="385078"/>
                    <a:pt x="1946382" y="364235"/>
                    <a:pt x="1943100" y="342900"/>
                  </a:cubicBezTo>
                  <a:cubicBezTo>
                    <a:pt x="1937910" y="309167"/>
                    <a:pt x="1935463" y="275053"/>
                    <a:pt x="1930400" y="241300"/>
                  </a:cubicBezTo>
                  <a:cubicBezTo>
                    <a:pt x="1922760" y="190369"/>
                    <a:pt x="1921286" y="137758"/>
                    <a:pt x="1905000" y="88900"/>
                  </a:cubicBezTo>
                  <a:cubicBezTo>
                    <a:pt x="1900767" y="76200"/>
                    <a:pt x="1903193" y="58581"/>
                    <a:pt x="1892300" y="50800"/>
                  </a:cubicBezTo>
                  <a:cubicBezTo>
                    <a:pt x="1863309" y="30092"/>
                    <a:pt x="1758073" y="13357"/>
                    <a:pt x="1727200" y="12700"/>
                  </a:cubicBezTo>
                  <a:lnTo>
                    <a:pt x="622300" y="0"/>
                  </a:lnTo>
                  <a:cubicBezTo>
                    <a:pt x="444500" y="8467"/>
                    <a:pt x="263973" y="-6756"/>
                    <a:pt x="88900" y="25400"/>
                  </a:cubicBezTo>
                  <a:cubicBezTo>
                    <a:pt x="47682" y="32971"/>
                    <a:pt x="0" y="72392"/>
                    <a:pt x="0" y="114300"/>
                  </a:cubicBezTo>
                  <a:lnTo>
                    <a:pt x="12700" y="203200"/>
                  </a:lnTo>
                  <a:close/>
                </a:path>
              </a:pathLst>
            </a:custGeom>
            <a:noFill/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ysClr val="windowText" lastClr="000000"/>
                </a:solidFill>
              </a:endParaRPr>
            </a:p>
          </p:txBody>
        </p:sp>
        <p:pic>
          <p:nvPicPr>
            <p:cNvPr id="59" name="图片 59">
              <a:extLst>
                <a:ext uri="{FF2B5EF4-FFF2-40B4-BE49-F238E27FC236}">
                  <a16:creationId xmlns:a16="http://schemas.microsoft.com/office/drawing/2014/main" id="{9B957ECC-3596-4E46-9BAB-ABEC96D47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0762" y="695738"/>
              <a:ext cx="758686" cy="815075"/>
            </a:xfrm>
            <a:prstGeom prst="rect">
              <a:avLst/>
            </a:prstGeom>
          </p:spPr>
        </p:pic>
      </p:grp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226A7E4A-47FF-4BAA-9CFC-E9EE62945DA6}"/>
              </a:ext>
            </a:extLst>
          </p:cNvPr>
          <p:cNvSpPr/>
          <p:nvPr/>
        </p:nvSpPr>
        <p:spPr>
          <a:xfrm>
            <a:off x="5947169" y="1469506"/>
            <a:ext cx="4828683" cy="224436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ysClr val="windowText" lastClr="000000"/>
                </a:solidFill>
              </a:rPr>
              <a:t>Thảo luận theo nhóm 6 về cách trang trí góc lớp mà nhóm em được phân công. </a:t>
            </a:r>
            <a:endParaRPr lang="en-US" sz="3600" dirty="0">
              <a:solidFill>
                <a:sysClr val="windowText" lastClr="000000"/>
              </a:solidFill>
            </a:endParaRPr>
          </a:p>
        </p:txBody>
      </p:sp>
      <p:pic>
        <p:nvPicPr>
          <p:cNvPr id="61" name="Picture 60" descr="A group of kids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F9E99782-10A1-4E92-9812-D40F1CE1AF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616" y="4444167"/>
            <a:ext cx="4008607" cy="2041128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4" grpId="0"/>
      <p:bldP spid="48" grpId="0"/>
      <p:bldP spid="52" grpId="0"/>
      <p:bldP spid="56" grpId="0"/>
      <p:bldP spid="6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66E8E6C-6DC0-40CC-862A-DDB1D10C2F68}"/>
              </a:ext>
            </a:extLst>
          </p:cNvPr>
          <p:cNvSpPr/>
          <p:nvPr/>
        </p:nvSpPr>
        <p:spPr>
          <a:xfrm>
            <a:off x="320040" y="223185"/>
            <a:ext cx="11551920" cy="6411630"/>
          </a:xfrm>
          <a:prstGeom prst="roundRect">
            <a:avLst>
              <a:gd name="adj" fmla="val 454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26" name="矩形 19">
            <a:extLst>
              <a:ext uri="{FF2B5EF4-FFF2-40B4-BE49-F238E27FC236}">
                <a16:creationId xmlns:a16="http://schemas.microsoft.com/office/drawing/2014/main" id="{F12EFE7E-6D79-4F00-BDDA-3B246919F7BD}"/>
              </a:ext>
            </a:extLst>
          </p:cNvPr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27" name="图片 2">
            <a:extLst>
              <a:ext uri="{FF2B5EF4-FFF2-40B4-BE49-F238E27FC236}">
                <a16:creationId xmlns:a16="http://schemas.microsoft.com/office/drawing/2014/main" id="{0AFBECC9-4578-4980-BAC6-EAD820E57D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66" y="1672094"/>
            <a:ext cx="3092563" cy="4255016"/>
          </a:xfrm>
          <a:prstGeom prst="rect">
            <a:avLst/>
          </a:prstGeom>
        </p:spPr>
      </p:pic>
      <p:pic>
        <p:nvPicPr>
          <p:cNvPr id="28" name="图片 4">
            <a:extLst>
              <a:ext uri="{FF2B5EF4-FFF2-40B4-BE49-F238E27FC236}">
                <a16:creationId xmlns:a16="http://schemas.microsoft.com/office/drawing/2014/main" id="{437A7429-ED77-4DBF-AADE-1F4AB3748D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461" y="4264666"/>
            <a:ext cx="1485863" cy="24800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5DC12FD1-3FAD-4294-AFBA-2CB8D5C8A3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170" y="4200525"/>
            <a:ext cx="1293449" cy="2554829"/>
          </a:xfrm>
          <a:prstGeom prst="rect">
            <a:avLst/>
          </a:prstGeom>
        </p:spPr>
      </p:pic>
      <p:pic>
        <p:nvPicPr>
          <p:cNvPr id="30" name="图片 9">
            <a:extLst>
              <a:ext uri="{FF2B5EF4-FFF2-40B4-BE49-F238E27FC236}">
                <a16:creationId xmlns:a16="http://schemas.microsoft.com/office/drawing/2014/main" id="{89FB7490-D779-49A4-BD22-F34BD6048F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118" y="4398214"/>
            <a:ext cx="1592759" cy="2469311"/>
          </a:xfrm>
          <a:prstGeom prst="rect">
            <a:avLst/>
          </a:prstGeom>
        </p:spPr>
      </p:pic>
      <p:pic>
        <p:nvPicPr>
          <p:cNvPr id="31" name="图片 28">
            <a:extLst>
              <a:ext uri="{FF2B5EF4-FFF2-40B4-BE49-F238E27FC236}">
                <a16:creationId xmlns:a16="http://schemas.microsoft.com/office/drawing/2014/main" id="{FDDF147D-A038-4112-B204-286A5EE5B9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77F0E1D3-8677-4917-9359-0BF91F4A96F7}"/>
              </a:ext>
            </a:extLst>
          </p:cNvPr>
          <p:cNvSpPr/>
          <p:nvPr/>
        </p:nvSpPr>
        <p:spPr>
          <a:xfrm>
            <a:off x="3912797" y="1426114"/>
            <a:ext cx="7392306" cy="274932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dirty="0">
              <a:latin typeface="+mj-lt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1022B78-8A85-4A23-A15B-DFD0FD5FA7F7}"/>
              </a:ext>
            </a:extLst>
          </p:cNvPr>
          <p:cNvSpPr/>
          <p:nvPr/>
        </p:nvSpPr>
        <p:spPr>
          <a:xfrm>
            <a:off x="4079339" y="2339113"/>
            <a:ext cx="705922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4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CHIA SẺ TRƯỚC LỚP</a:t>
            </a:r>
            <a:endParaRPr lang="en-US" sz="540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3703600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378732E-4E49-4ADA-9A59-34FF8418106A}"/>
              </a:ext>
            </a:extLst>
          </p:cNvPr>
          <p:cNvGrpSpPr/>
          <p:nvPr/>
        </p:nvGrpSpPr>
        <p:grpSpPr>
          <a:xfrm>
            <a:off x="2336883" y="-938042"/>
            <a:ext cx="7800596" cy="6536362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0" name="图片 2">
            <a:extLst>
              <a:ext uri="{FF2B5EF4-FFF2-40B4-BE49-F238E27FC236}">
                <a16:creationId xmlns:a16="http://schemas.microsoft.com/office/drawing/2014/main" id="{0918B69F-E669-4B96-AE2A-C90B0BC730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19" y="19748"/>
            <a:ext cx="2159076" cy="416876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B665D92-2933-4F87-9C23-34265568E425}"/>
              </a:ext>
            </a:extLst>
          </p:cNvPr>
          <p:cNvGrpSpPr/>
          <p:nvPr/>
        </p:nvGrpSpPr>
        <p:grpSpPr>
          <a:xfrm>
            <a:off x="9383447" y="2544835"/>
            <a:ext cx="2380378" cy="4075273"/>
            <a:chOff x="10081587" y="2304414"/>
            <a:chExt cx="2014077" cy="3390653"/>
          </a:xfrm>
        </p:grpSpPr>
        <p:pic>
          <p:nvPicPr>
            <p:cNvPr id="27" name="图片 3">
              <a:extLst>
                <a:ext uri="{FF2B5EF4-FFF2-40B4-BE49-F238E27FC236}">
                  <a16:creationId xmlns:a16="http://schemas.microsoft.com/office/drawing/2014/main" id="{8C757564-EB53-4F68-A8D8-47A8414180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28" name="图片 5">
              <a:extLst>
                <a:ext uri="{FF2B5EF4-FFF2-40B4-BE49-F238E27FC236}">
                  <a16:creationId xmlns:a16="http://schemas.microsoft.com/office/drawing/2014/main" id="{22044FD9-7DAA-4AA3-94D1-7E779F3FE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116EC5D-ADF9-467A-A8DF-E15C188B38CF}"/>
              </a:ext>
            </a:extLst>
          </p:cNvPr>
          <p:cNvSpPr txBox="1"/>
          <p:nvPr/>
        </p:nvSpPr>
        <p:spPr>
          <a:xfrm>
            <a:off x="4053932" y="2124284"/>
            <a:ext cx="4509899" cy="2609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  <a:uFillTx/>
              </a:defRPr>
            </a:pPr>
            <a:r>
              <a:rPr kumimoji="0" lang="vi-VN" altLang="zh-CN" sz="2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808080"/>
                  </a:solidFill>
                </a:uFill>
                <a:latin typeface="Times New Roman" panose="02020603050405020304" pitchFamily="18" charset="0"/>
                <a:ea typeface="方正少儿简体" panose="03000509000000000000" pitchFamily="65" charset="-122"/>
                <a:cs typeface="+mn-ea"/>
                <a:sym typeface="+mn-lt"/>
              </a:rPr>
              <a:t>Học sinh trong nhóm chia sẻ với nhau về những đồ vật, hình ảnh hay vật liệu  phù hợp để trang trí góc của lớp học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>
                <a:solidFill>
                  <a:srgbClr val="808080"/>
                </a:solidFill>
              </a:uFill>
              <a:latin typeface="等线 Light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0179473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b8b7788125b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652395" y="-2680970"/>
            <a:ext cx="6887210" cy="12218670"/>
          </a:xfrm>
          <a:prstGeom prst="rect">
            <a:avLst/>
          </a:prstGeom>
        </p:spPr>
      </p:pic>
      <p:pic>
        <p:nvPicPr>
          <p:cNvPr id="6" name="图片 5" descr="gww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2644140" y="-2680335"/>
            <a:ext cx="6888480" cy="12218670"/>
          </a:xfrm>
          <a:prstGeom prst="rect">
            <a:avLst/>
          </a:prstGeom>
        </p:spPr>
      </p:pic>
      <p:pic>
        <p:nvPicPr>
          <p:cNvPr id="7" name="图片 6" descr="zfv从v"/>
          <p:cNvPicPr>
            <a:picLocks noChangeAspect="1"/>
          </p:cNvPicPr>
          <p:nvPr/>
        </p:nvPicPr>
        <p:blipFill rotWithShape="1">
          <a:blip r:embed="rId6"/>
          <a:srcRect l="5706" t="-1" r="57693" b="75975"/>
          <a:stretch/>
        </p:blipFill>
        <p:spPr>
          <a:xfrm>
            <a:off x="4702920" y="-605204"/>
            <a:ext cx="2602606" cy="2416629"/>
          </a:xfrm>
          <a:prstGeom prst="rect">
            <a:avLst/>
          </a:prstGeom>
        </p:spPr>
      </p:pic>
      <p:pic>
        <p:nvPicPr>
          <p:cNvPr id="8" name="图片 7" descr="zfv从v"/>
          <p:cNvPicPr>
            <a:picLocks noChangeAspect="1"/>
          </p:cNvPicPr>
          <p:nvPr/>
        </p:nvPicPr>
        <p:blipFill>
          <a:blip r:embed="rId6"/>
          <a:srcRect l="7698" t="55758" r="7135"/>
          <a:stretch>
            <a:fillRect/>
          </a:stretch>
        </p:blipFill>
        <p:spPr>
          <a:xfrm>
            <a:off x="308610" y="1522730"/>
            <a:ext cx="6055995" cy="445008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50825" y="187325"/>
            <a:ext cx="11675110" cy="6522085"/>
          </a:xfrm>
          <a:prstGeom prst="rect">
            <a:avLst/>
          </a:prstGeom>
          <a:noFill/>
          <a:ln w="53975">
            <a:solidFill>
              <a:srgbClr val="FFF1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6" descr="zfv从v">
            <a:extLst>
              <a:ext uri="{FF2B5EF4-FFF2-40B4-BE49-F238E27FC236}">
                <a16:creationId xmlns:a16="http://schemas.microsoft.com/office/drawing/2014/main" id="{41F8CDBD-47DC-4AFC-8E5C-490CA690CC1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957" t="-1" r="-712" b="83447"/>
          <a:stretch/>
        </p:blipFill>
        <p:spPr>
          <a:xfrm>
            <a:off x="8493108" y="-53476"/>
            <a:ext cx="3751074" cy="1665061"/>
          </a:xfrm>
          <a:prstGeom prst="rect">
            <a:avLst/>
          </a:prstGeom>
        </p:spPr>
      </p:pic>
      <p:pic>
        <p:nvPicPr>
          <p:cNvPr id="13" name="图片 6" descr="zfv从v">
            <a:extLst>
              <a:ext uri="{FF2B5EF4-FFF2-40B4-BE49-F238E27FC236}">
                <a16:creationId xmlns:a16="http://schemas.microsoft.com/office/drawing/2014/main" id="{BA1CBE48-80BA-4FCE-B98D-0192AFC25FF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957" t="-1" r="-712" b="83447"/>
          <a:stretch/>
        </p:blipFill>
        <p:spPr>
          <a:xfrm rot="10800000">
            <a:off x="-59802" y="5245144"/>
            <a:ext cx="3751074" cy="1665061"/>
          </a:xfrm>
          <a:prstGeom prst="rect">
            <a:avLst/>
          </a:prstGeom>
        </p:spPr>
      </p:pic>
      <p:pic>
        <p:nvPicPr>
          <p:cNvPr id="15" name="图片 2">
            <a:extLst>
              <a:ext uri="{FF2B5EF4-FFF2-40B4-BE49-F238E27FC236}">
                <a16:creationId xmlns:a16="http://schemas.microsoft.com/office/drawing/2014/main" id="{A1988998-74AD-4B74-9809-E347B986AE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361" y="3913900"/>
            <a:ext cx="1709273" cy="269462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98CB542-CBC2-48C5-A702-E6458A298104}"/>
              </a:ext>
            </a:extLst>
          </p:cNvPr>
          <p:cNvSpPr/>
          <p:nvPr/>
        </p:nvSpPr>
        <p:spPr>
          <a:xfrm>
            <a:off x="6612728" y="1618249"/>
            <a:ext cx="4633707" cy="3573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AAA43DA-B5FA-4DB6-B5A0-31DE90095E79}"/>
              </a:ext>
            </a:extLst>
          </p:cNvPr>
          <p:cNvGrpSpPr/>
          <p:nvPr/>
        </p:nvGrpSpPr>
        <p:grpSpPr>
          <a:xfrm>
            <a:off x="10290048" y="4059937"/>
            <a:ext cx="1884011" cy="2588790"/>
            <a:chOff x="10081587" y="2304414"/>
            <a:chExt cx="2014077" cy="3390653"/>
          </a:xfrm>
        </p:grpSpPr>
        <p:pic>
          <p:nvPicPr>
            <p:cNvPr id="17" name="图片 3">
              <a:extLst>
                <a:ext uri="{FF2B5EF4-FFF2-40B4-BE49-F238E27FC236}">
                  <a16:creationId xmlns:a16="http://schemas.microsoft.com/office/drawing/2014/main" id="{982C887B-736B-436A-AC4B-F94D804BA1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18" name="图片 5">
              <a:extLst>
                <a:ext uri="{FF2B5EF4-FFF2-40B4-BE49-F238E27FC236}">
                  <a16:creationId xmlns:a16="http://schemas.microsoft.com/office/drawing/2014/main" id="{E02BF805-D796-45A5-94A3-4A63C0A5F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sp>
        <p:nvSpPr>
          <p:cNvPr id="20" name="Rounded Rectangle 2">
            <a:extLst>
              <a:ext uri="{FF2B5EF4-FFF2-40B4-BE49-F238E27FC236}">
                <a16:creationId xmlns:a16="http://schemas.microsoft.com/office/drawing/2014/main" id="{BE049B72-6158-4E8D-9118-A26B4E321BE8}"/>
              </a:ext>
            </a:extLst>
          </p:cNvPr>
          <p:cNvSpPr/>
          <p:nvPr/>
        </p:nvSpPr>
        <p:spPr>
          <a:xfrm>
            <a:off x="624979" y="489001"/>
            <a:ext cx="3495917" cy="864096"/>
          </a:xfrm>
          <a:custGeom>
            <a:avLst/>
            <a:gdLst>
              <a:gd name="connsiteX0" fmla="*/ 0 w 3495917"/>
              <a:gd name="connsiteY0" fmla="*/ 144019 h 864096"/>
              <a:gd name="connsiteX1" fmla="*/ 144019 w 3495917"/>
              <a:gd name="connsiteY1" fmla="*/ 0 h 864096"/>
              <a:gd name="connsiteX2" fmla="*/ 614508 w 3495917"/>
              <a:gd name="connsiteY2" fmla="*/ 0 h 864096"/>
              <a:gd name="connsiteX3" fmla="*/ 1149154 w 3495917"/>
              <a:gd name="connsiteY3" fmla="*/ 0 h 864096"/>
              <a:gd name="connsiteX4" fmla="*/ 1715880 w 3495917"/>
              <a:gd name="connsiteY4" fmla="*/ 0 h 864096"/>
              <a:gd name="connsiteX5" fmla="*/ 2186369 w 3495917"/>
              <a:gd name="connsiteY5" fmla="*/ 0 h 864096"/>
              <a:gd name="connsiteX6" fmla="*/ 2785173 w 3495917"/>
              <a:gd name="connsiteY6" fmla="*/ 0 h 864096"/>
              <a:gd name="connsiteX7" fmla="*/ 3351898 w 3495917"/>
              <a:gd name="connsiteY7" fmla="*/ 0 h 864096"/>
              <a:gd name="connsiteX8" fmla="*/ 3495917 w 3495917"/>
              <a:gd name="connsiteY8" fmla="*/ 144019 h 864096"/>
              <a:gd name="connsiteX9" fmla="*/ 3495917 w 3495917"/>
              <a:gd name="connsiteY9" fmla="*/ 720077 h 864096"/>
              <a:gd name="connsiteX10" fmla="*/ 3351898 w 3495917"/>
              <a:gd name="connsiteY10" fmla="*/ 864096 h 864096"/>
              <a:gd name="connsiteX11" fmla="*/ 2849330 w 3495917"/>
              <a:gd name="connsiteY11" fmla="*/ 864096 h 864096"/>
              <a:gd name="connsiteX12" fmla="*/ 2250526 w 3495917"/>
              <a:gd name="connsiteY12" fmla="*/ 864096 h 864096"/>
              <a:gd name="connsiteX13" fmla="*/ 1651722 w 3495917"/>
              <a:gd name="connsiteY13" fmla="*/ 864096 h 864096"/>
              <a:gd name="connsiteX14" fmla="*/ 1052918 w 3495917"/>
              <a:gd name="connsiteY14" fmla="*/ 864096 h 864096"/>
              <a:gd name="connsiteX15" fmla="*/ 144019 w 3495917"/>
              <a:gd name="connsiteY15" fmla="*/ 864096 h 864096"/>
              <a:gd name="connsiteX16" fmla="*/ 0 w 3495917"/>
              <a:gd name="connsiteY16" fmla="*/ 720077 h 864096"/>
              <a:gd name="connsiteX17" fmla="*/ 0 w 3495917"/>
              <a:gd name="connsiteY17" fmla="*/ 144019 h 864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495917" h="864096" fill="none" extrusionOk="0">
                <a:moveTo>
                  <a:pt x="0" y="144019"/>
                </a:moveTo>
                <a:cubicBezTo>
                  <a:pt x="-8912" y="57815"/>
                  <a:pt x="50018" y="-6598"/>
                  <a:pt x="144019" y="0"/>
                </a:cubicBezTo>
                <a:cubicBezTo>
                  <a:pt x="304308" y="-15468"/>
                  <a:pt x="423219" y="13165"/>
                  <a:pt x="614508" y="0"/>
                </a:cubicBezTo>
                <a:cubicBezTo>
                  <a:pt x="805797" y="-13165"/>
                  <a:pt x="927517" y="58489"/>
                  <a:pt x="1149154" y="0"/>
                </a:cubicBezTo>
                <a:cubicBezTo>
                  <a:pt x="1370791" y="-58489"/>
                  <a:pt x="1454131" y="53746"/>
                  <a:pt x="1715880" y="0"/>
                </a:cubicBezTo>
                <a:cubicBezTo>
                  <a:pt x="1977629" y="-53746"/>
                  <a:pt x="2060855" y="55788"/>
                  <a:pt x="2186369" y="0"/>
                </a:cubicBezTo>
                <a:cubicBezTo>
                  <a:pt x="2311883" y="-55788"/>
                  <a:pt x="2530977" y="27974"/>
                  <a:pt x="2785173" y="0"/>
                </a:cubicBezTo>
                <a:cubicBezTo>
                  <a:pt x="3039369" y="-27974"/>
                  <a:pt x="3184487" y="55483"/>
                  <a:pt x="3351898" y="0"/>
                </a:cubicBezTo>
                <a:cubicBezTo>
                  <a:pt x="3435036" y="-1329"/>
                  <a:pt x="3496769" y="82337"/>
                  <a:pt x="3495917" y="144019"/>
                </a:cubicBezTo>
                <a:cubicBezTo>
                  <a:pt x="3561129" y="329833"/>
                  <a:pt x="3431249" y="443681"/>
                  <a:pt x="3495917" y="720077"/>
                </a:cubicBezTo>
                <a:cubicBezTo>
                  <a:pt x="3489090" y="798448"/>
                  <a:pt x="3439357" y="865803"/>
                  <a:pt x="3351898" y="864096"/>
                </a:cubicBezTo>
                <a:cubicBezTo>
                  <a:pt x="3173467" y="880711"/>
                  <a:pt x="2976222" y="818015"/>
                  <a:pt x="2849330" y="864096"/>
                </a:cubicBezTo>
                <a:cubicBezTo>
                  <a:pt x="2722438" y="910177"/>
                  <a:pt x="2488254" y="825904"/>
                  <a:pt x="2250526" y="864096"/>
                </a:cubicBezTo>
                <a:cubicBezTo>
                  <a:pt x="2012798" y="902288"/>
                  <a:pt x="1931189" y="842716"/>
                  <a:pt x="1651722" y="864096"/>
                </a:cubicBezTo>
                <a:cubicBezTo>
                  <a:pt x="1372255" y="885476"/>
                  <a:pt x="1178346" y="815735"/>
                  <a:pt x="1052918" y="864096"/>
                </a:cubicBezTo>
                <a:cubicBezTo>
                  <a:pt x="927490" y="912457"/>
                  <a:pt x="392931" y="857466"/>
                  <a:pt x="144019" y="864096"/>
                </a:cubicBezTo>
                <a:cubicBezTo>
                  <a:pt x="48644" y="848376"/>
                  <a:pt x="12561" y="801319"/>
                  <a:pt x="0" y="720077"/>
                </a:cubicBezTo>
                <a:cubicBezTo>
                  <a:pt x="-61632" y="469986"/>
                  <a:pt x="44815" y="325909"/>
                  <a:pt x="0" y="144019"/>
                </a:cubicBezTo>
                <a:close/>
              </a:path>
              <a:path w="3495917" h="864096" stroke="0" extrusionOk="0">
                <a:moveTo>
                  <a:pt x="0" y="144019"/>
                </a:moveTo>
                <a:cubicBezTo>
                  <a:pt x="-1186" y="51765"/>
                  <a:pt x="82640" y="5898"/>
                  <a:pt x="144019" y="0"/>
                </a:cubicBezTo>
                <a:cubicBezTo>
                  <a:pt x="396465" y="-43771"/>
                  <a:pt x="521757" y="19094"/>
                  <a:pt x="742823" y="0"/>
                </a:cubicBezTo>
                <a:cubicBezTo>
                  <a:pt x="963889" y="-19094"/>
                  <a:pt x="1002323" y="36753"/>
                  <a:pt x="1245391" y="0"/>
                </a:cubicBezTo>
                <a:cubicBezTo>
                  <a:pt x="1488459" y="-36753"/>
                  <a:pt x="1572701" y="15831"/>
                  <a:pt x="1683801" y="0"/>
                </a:cubicBezTo>
                <a:cubicBezTo>
                  <a:pt x="1794901" y="-15831"/>
                  <a:pt x="1948587" y="3831"/>
                  <a:pt x="2186369" y="0"/>
                </a:cubicBezTo>
                <a:cubicBezTo>
                  <a:pt x="2424151" y="-3831"/>
                  <a:pt x="2517649" y="7270"/>
                  <a:pt x="2656858" y="0"/>
                </a:cubicBezTo>
                <a:cubicBezTo>
                  <a:pt x="2796067" y="-7270"/>
                  <a:pt x="3071274" y="77051"/>
                  <a:pt x="3351898" y="0"/>
                </a:cubicBezTo>
                <a:cubicBezTo>
                  <a:pt x="3438860" y="3613"/>
                  <a:pt x="3492986" y="54456"/>
                  <a:pt x="3495917" y="144019"/>
                </a:cubicBezTo>
                <a:cubicBezTo>
                  <a:pt x="3546401" y="287830"/>
                  <a:pt x="3469660" y="523796"/>
                  <a:pt x="3495917" y="720077"/>
                </a:cubicBezTo>
                <a:cubicBezTo>
                  <a:pt x="3499017" y="781971"/>
                  <a:pt x="3428123" y="883542"/>
                  <a:pt x="3351898" y="864096"/>
                </a:cubicBezTo>
                <a:cubicBezTo>
                  <a:pt x="3169315" y="921477"/>
                  <a:pt x="3013056" y="859299"/>
                  <a:pt x="2817252" y="864096"/>
                </a:cubicBezTo>
                <a:cubicBezTo>
                  <a:pt x="2621448" y="868893"/>
                  <a:pt x="2461283" y="826967"/>
                  <a:pt x="2218447" y="864096"/>
                </a:cubicBezTo>
                <a:cubicBezTo>
                  <a:pt x="1975611" y="901225"/>
                  <a:pt x="1917415" y="823179"/>
                  <a:pt x="1683801" y="864096"/>
                </a:cubicBezTo>
                <a:cubicBezTo>
                  <a:pt x="1450187" y="905013"/>
                  <a:pt x="1393608" y="813003"/>
                  <a:pt x="1213312" y="864096"/>
                </a:cubicBezTo>
                <a:cubicBezTo>
                  <a:pt x="1033016" y="915189"/>
                  <a:pt x="901412" y="833882"/>
                  <a:pt x="614508" y="864096"/>
                </a:cubicBezTo>
                <a:cubicBezTo>
                  <a:pt x="327604" y="894310"/>
                  <a:pt x="268408" y="831164"/>
                  <a:pt x="144019" y="864096"/>
                </a:cubicBezTo>
                <a:cubicBezTo>
                  <a:pt x="57900" y="853262"/>
                  <a:pt x="-7478" y="815274"/>
                  <a:pt x="0" y="720077"/>
                </a:cubicBezTo>
                <a:cubicBezTo>
                  <a:pt x="-21413" y="538217"/>
                  <a:pt x="2198" y="396172"/>
                  <a:pt x="0" y="144019"/>
                </a:cubicBezTo>
                <a:close/>
              </a:path>
            </a:pathLst>
          </a:custGeom>
          <a:solidFill>
            <a:srgbClr val="FFF1AC"/>
          </a:solidFill>
          <a:ln>
            <a:extLst>
              <a:ext uri="{C807C97D-BFC1-408E-A445-0C87EB9F89A2}">
                <ask:lineSketchStyleProps xmlns:ask="http://schemas.microsoft.com/office/drawing/2018/sketchyshapes" xmlns="" sd="263298200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Hoạt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động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7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8EF9CB-4DE4-415C-8D9B-1C148432DE80}"/>
              </a:ext>
            </a:extLst>
          </p:cNvPr>
          <p:cNvSpPr txBox="1"/>
          <p:nvPr/>
        </p:nvSpPr>
        <p:spPr>
          <a:xfrm>
            <a:off x="7042795" y="2272853"/>
            <a:ext cx="381234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LẬP KẾ HOẠCH TRANG TRÍ LỚP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039961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66E8E6C-6DC0-40CC-862A-DDB1D10C2F68}"/>
              </a:ext>
            </a:extLst>
          </p:cNvPr>
          <p:cNvSpPr/>
          <p:nvPr/>
        </p:nvSpPr>
        <p:spPr>
          <a:xfrm>
            <a:off x="320040" y="223185"/>
            <a:ext cx="11551920" cy="6411630"/>
          </a:xfrm>
          <a:prstGeom prst="roundRect">
            <a:avLst>
              <a:gd name="adj" fmla="val 454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4F320D-D2E7-4067-8D13-E0F56E0D598C}"/>
              </a:ext>
            </a:extLst>
          </p:cNvPr>
          <p:cNvSpPr txBox="1"/>
          <p:nvPr/>
        </p:nvSpPr>
        <p:spPr>
          <a:xfrm>
            <a:off x="1765551" y="423514"/>
            <a:ext cx="81099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ysClr val="windowText" lastClr="000000"/>
                </a:solidFill>
              </a:rPr>
              <a:t>Cùng bạn lập kế hoạch trang trí lớp học dựa trên ý tưởng đã thống nhất vào bảng dưới đây:</a:t>
            </a:r>
            <a:endParaRPr lang="en-US" sz="2800" dirty="0">
              <a:solidFill>
                <a:sysClr val="windowText" lastClr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B26264-6BD9-4A9C-8F98-9820A48C84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293" y="1170359"/>
            <a:ext cx="8460155" cy="5392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57864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66E8E6C-6DC0-40CC-862A-DDB1D10C2F68}"/>
              </a:ext>
            </a:extLst>
          </p:cNvPr>
          <p:cNvSpPr/>
          <p:nvPr/>
        </p:nvSpPr>
        <p:spPr>
          <a:xfrm>
            <a:off x="320040" y="223185"/>
            <a:ext cx="11551920" cy="6411630"/>
          </a:xfrm>
          <a:prstGeom prst="roundRect">
            <a:avLst>
              <a:gd name="adj" fmla="val 454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6" name="矩形 19">
            <a:extLst>
              <a:ext uri="{FF2B5EF4-FFF2-40B4-BE49-F238E27FC236}">
                <a16:creationId xmlns:a16="http://schemas.microsoft.com/office/drawing/2014/main" id="{AB0D53C3-880D-439B-A174-5B4256EEEA99}"/>
              </a:ext>
            </a:extLst>
          </p:cNvPr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7" name="图片 2">
            <a:extLst>
              <a:ext uri="{FF2B5EF4-FFF2-40B4-BE49-F238E27FC236}">
                <a16:creationId xmlns:a16="http://schemas.microsoft.com/office/drawing/2014/main" id="{5633D883-33B9-441B-B11E-577EA6DFC9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34" y="1426114"/>
            <a:ext cx="3361365" cy="462485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D2CAA2BC-3120-42F1-A9A7-6181AE1BC7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461" y="4264666"/>
            <a:ext cx="1485863" cy="2480001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id="{6B03F0D5-F899-4455-BE43-FE5C30B49A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170" y="4200525"/>
            <a:ext cx="1293449" cy="2554829"/>
          </a:xfrm>
          <a:prstGeom prst="rect">
            <a:avLst/>
          </a:prstGeom>
        </p:spPr>
      </p:pic>
      <p:pic>
        <p:nvPicPr>
          <p:cNvPr id="11" name="图片 9">
            <a:extLst>
              <a:ext uri="{FF2B5EF4-FFF2-40B4-BE49-F238E27FC236}">
                <a16:creationId xmlns:a16="http://schemas.microsoft.com/office/drawing/2014/main" id="{0D7ED8C7-880A-43B1-8C94-B5056E4626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118" y="4398214"/>
            <a:ext cx="1592759" cy="2469311"/>
          </a:xfrm>
          <a:prstGeom prst="rect">
            <a:avLst/>
          </a:prstGeom>
        </p:spPr>
      </p:pic>
      <p:pic>
        <p:nvPicPr>
          <p:cNvPr id="12" name="图片 28">
            <a:extLst>
              <a:ext uri="{FF2B5EF4-FFF2-40B4-BE49-F238E27FC236}">
                <a16:creationId xmlns:a16="http://schemas.microsoft.com/office/drawing/2014/main" id="{BD33AC6C-81FD-4B46-B919-A9869B4488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57647D3-D2AC-49C2-84AB-8252993C34AB}"/>
              </a:ext>
            </a:extLst>
          </p:cNvPr>
          <p:cNvSpPr/>
          <p:nvPr/>
        </p:nvSpPr>
        <p:spPr>
          <a:xfrm>
            <a:off x="3912797" y="1426114"/>
            <a:ext cx="7392306" cy="274932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dirty="0">
              <a:latin typeface="+mj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3589E8A-4F06-4B68-AAF1-84FF56098411}"/>
              </a:ext>
            </a:extLst>
          </p:cNvPr>
          <p:cNvSpPr/>
          <p:nvPr/>
        </p:nvSpPr>
        <p:spPr>
          <a:xfrm>
            <a:off x="4079339" y="2339113"/>
            <a:ext cx="705922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4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CHIA SẺ TRƯỚC LỚP</a:t>
            </a:r>
            <a:endParaRPr lang="en-US" sz="540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3836490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6256D64B-F731-420E-9879-0EA450FF80D4}"/>
              </a:ext>
            </a:extLst>
          </p:cNvPr>
          <p:cNvGrpSpPr/>
          <p:nvPr/>
        </p:nvGrpSpPr>
        <p:grpSpPr>
          <a:xfrm>
            <a:off x="1736339" y="0"/>
            <a:ext cx="8719322" cy="5240039"/>
            <a:chOff x="2509856" y="1788202"/>
            <a:chExt cx="8719322" cy="5240039"/>
          </a:xfrm>
        </p:grpSpPr>
        <p:sp>
          <p:nvSpPr>
            <p:cNvPr id="29" name="Cloud 28">
              <a:extLst>
                <a:ext uri="{FF2B5EF4-FFF2-40B4-BE49-F238E27FC236}">
                  <a16:creationId xmlns:a16="http://schemas.microsoft.com/office/drawing/2014/main" id="{3AF375AB-42BC-4221-B90D-AFE043119F6B}"/>
                </a:ext>
              </a:extLst>
            </p:cNvPr>
            <p:cNvSpPr/>
            <p:nvPr/>
          </p:nvSpPr>
          <p:spPr>
            <a:xfrm>
              <a:off x="2509856" y="1788202"/>
              <a:ext cx="8719322" cy="5240039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26A3F55-1C69-4A51-8C35-1693066A8420}"/>
                </a:ext>
              </a:extLst>
            </p:cNvPr>
            <p:cNvSpPr txBox="1"/>
            <p:nvPr/>
          </p:nvSpPr>
          <p:spPr>
            <a:xfrm>
              <a:off x="3636459" y="3406163"/>
              <a:ext cx="6963229" cy="6771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4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方正少儿简体" panose="03000509000000000000" pitchFamily="65" charset="-122"/>
                  <a:cs typeface="+mn-cs"/>
                </a:rPr>
                <a:t>Tham gia vui tết trung thu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方正少儿简体" panose="03000509000000000000" pitchFamily="65" charset="-122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44FB6FD-94E4-4295-86FC-B912754D41F0}"/>
                </a:ext>
              </a:extLst>
            </p:cNvPr>
            <p:cNvSpPr txBox="1"/>
            <p:nvPr/>
          </p:nvSpPr>
          <p:spPr>
            <a:xfrm>
              <a:off x="3563888" y="2518996"/>
              <a:ext cx="6963229" cy="6771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方正少儿简体" panose="03000509000000000000" pitchFamily="65" charset="-122"/>
                  <a:cs typeface="+mn-cs"/>
                </a:rPr>
                <a:t>SINH HOẠT LỚP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方正少儿简体" panose="03000509000000000000" pitchFamily="65" charset="-122"/>
                <a:cs typeface="+mn-cs"/>
              </a:endParaRPr>
            </a:p>
          </p:txBody>
        </p:sp>
      </p:grpSp>
      <p:pic>
        <p:nvPicPr>
          <p:cNvPr id="26" name="Graphic 25">
            <a:extLst>
              <a:ext uri="{FF2B5EF4-FFF2-40B4-BE49-F238E27FC236}">
                <a16:creationId xmlns:a16="http://schemas.microsoft.com/office/drawing/2014/main" id="{C68D650A-EE46-4EE5-99DB-634F786BC9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-152400" y="5029200"/>
            <a:ext cx="12572582" cy="25908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91A29A-2C2C-4291-BD65-EB42759EFF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56820" y="2981979"/>
            <a:ext cx="7216040" cy="451612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689DAC3-72A1-4AFC-AA15-C3E89E4C28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43228" y="2284603"/>
            <a:ext cx="3994694" cy="521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174272"/>
      </p:ext>
    </p:extLst>
  </p:cSld>
  <p:clrMapOvr>
    <a:masterClrMapping/>
  </p:clrMapOvr>
  <p:transition advTm="300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66E8E6C-6DC0-40CC-862A-DDB1D10C2F68}"/>
              </a:ext>
            </a:extLst>
          </p:cNvPr>
          <p:cNvSpPr/>
          <p:nvPr/>
        </p:nvSpPr>
        <p:spPr>
          <a:xfrm>
            <a:off x="320040" y="223185"/>
            <a:ext cx="11551920" cy="6411630"/>
          </a:xfrm>
          <a:prstGeom prst="roundRect">
            <a:avLst>
              <a:gd name="adj" fmla="val 454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矩形 19">
            <a:extLst>
              <a:ext uri="{FF2B5EF4-FFF2-40B4-BE49-F238E27FC236}">
                <a16:creationId xmlns:a16="http://schemas.microsoft.com/office/drawing/2014/main" id="{6C837CD9-704E-4D4D-B952-5E5B91666B86}"/>
              </a:ext>
            </a:extLst>
          </p:cNvPr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14" name="Picture 2" descr="5 cách làm đèn Trung Thu bằng giấy A4 đẹp long lanh | Cleanipedia">
            <a:extLst>
              <a:ext uri="{FF2B5EF4-FFF2-40B4-BE49-F238E27FC236}">
                <a16:creationId xmlns:a16="http://schemas.microsoft.com/office/drawing/2014/main" id="{360F5E29-10BB-4573-9952-339DCD37E0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2" r="6302" b="614"/>
          <a:stretch/>
        </p:blipFill>
        <p:spPr bwMode="auto">
          <a:xfrm>
            <a:off x="4488288" y="674174"/>
            <a:ext cx="2304090" cy="3066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ách bày mâm cỗ Trung thu đơn giản mà vẫn đầy đủ nhất">
            <a:extLst>
              <a:ext uri="{FF2B5EF4-FFF2-40B4-BE49-F238E27FC236}">
                <a16:creationId xmlns:a16="http://schemas.microsoft.com/office/drawing/2014/main" id="{40FBDFFA-E457-4F6A-8127-D4C0C12A8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784" y="715252"/>
            <a:ext cx="4369632" cy="291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ách làm bánh dẻo lạnh Singapore tinh tế cho ngày Tết Trung Thu">
            <a:extLst>
              <a:ext uri="{FF2B5EF4-FFF2-40B4-BE49-F238E27FC236}">
                <a16:creationId xmlns:a16="http://schemas.microsoft.com/office/drawing/2014/main" id="{2659E22D-92DB-4043-9605-AB26863F7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057" y="3945305"/>
            <a:ext cx="3893594" cy="2595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3759A03-BD71-466B-8749-40FB837F09FB}"/>
              </a:ext>
            </a:extLst>
          </p:cNvPr>
          <p:cNvSpPr/>
          <p:nvPr/>
        </p:nvSpPr>
        <p:spPr>
          <a:xfrm>
            <a:off x="831769" y="1195788"/>
            <a:ext cx="3323493" cy="4466423"/>
          </a:xfrm>
          <a:prstGeom prst="rect">
            <a:avLst/>
          </a:prstGeom>
          <a:ln>
            <a:solidFill>
              <a:srgbClr val="0070C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200" dirty="0">
                <a:solidFill>
                  <a:schemeClr val="tx1"/>
                </a:solidFill>
              </a:rPr>
              <a:t>Làm việc theo nhóm 4, sử dụng những vật liệu đã chuẩn bị để chuẩn bị ít nhất một sản phẩm cho chương trình “Vui Tết Trung Thu”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22807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707E41-F09D-4AFD-941C-CE03AA6126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3BA57A1-909B-497F-96BF-62A6174CE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133600"/>
            <a:ext cx="12192000" cy="4895088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635984B5-523B-4258-91E8-9508C36C17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47423" y="396524"/>
            <a:ext cx="10897153" cy="645699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B8D833E-F068-4282-8651-3B647D2175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11" y="-461048"/>
            <a:ext cx="7772400" cy="778009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CB854796-D9F7-4CC4-B8F3-96577B897E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328" y="1475102"/>
            <a:ext cx="1263710" cy="264589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4092ED22-8D2F-4573-A1F6-A2749CDB4A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8097" y="905569"/>
            <a:ext cx="2103302" cy="26458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8336889-8DF7-417C-BD42-BDAF699F49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2274239"/>
            <a:ext cx="3581400" cy="3952957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2EBFA5FC-4E06-4915-9790-F0D23AB232B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3927940" y="5131266"/>
            <a:ext cx="3665924" cy="1493524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937C7823-9253-4EB6-B848-79C1433D661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5428097" y="392042"/>
            <a:ext cx="1752600" cy="91135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1B9BE28-2627-4136-8E94-C43EADBD7287}"/>
              </a:ext>
            </a:extLst>
          </p:cNvPr>
          <p:cNvSpPr txBox="1"/>
          <p:nvPr/>
        </p:nvSpPr>
        <p:spPr>
          <a:xfrm>
            <a:off x="1997812" y="12302997"/>
            <a:ext cx="597610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 i="0">
                <a:ln w="57150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latin typeface="SVN-Poky's" panose="020B0606040200020203" pitchFamily="34" charset="0"/>
              </a:rPr>
              <a:t>S</a:t>
            </a:r>
            <a:r>
              <a:rPr lang="en-US" sz="8000" b="1" i="0">
                <a:ln w="5715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SVN-Poky's" panose="020B0606040200020203" pitchFamily="34" charset="0"/>
              </a:rPr>
              <a:t>i</a:t>
            </a:r>
            <a:r>
              <a:rPr lang="en-US" sz="8000" b="1" i="0">
                <a:ln w="57150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latin typeface="SVN-Poky's" panose="020B0606040200020203" pitchFamily="34" charset="0"/>
              </a:rPr>
              <a:t>n</a:t>
            </a:r>
            <a:r>
              <a:rPr lang="en-US" sz="8000" b="1" i="0">
                <a:ln w="5715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SVN-Poky's" panose="020B0606040200020203" pitchFamily="34" charset="0"/>
              </a:rPr>
              <a:t>h</a:t>
            </a:r>
            <a:r>
              <a:rPr lang="en-US" sz="8000" b="1" i="0">
                <a:ln w="5715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Poky's" panose="020B0606040200020203" pitchFamily="34" charset="0"/>
              </a:rPr>
              <a:t> </a:t>
            </a:r>
            <a:r>
              <a:rPr lang="en-US" sz="8000" b="1" i="0">
                <a:ln w="57150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SVN-Poky's" panose="020B0606040200020203" pitchFamily="34" charset="0"/>
              </a:rPr>
              <a:t>h</a:t>
            </a:r>
            <a:r>
              <a:rPr lang="en-US" sz="8000" b="1" i="0">
                <a:ln w="5715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SVN-Poky's" panose="020B0606040200020203" pitchFamily="34" charset="0"/>
              </a:rPr>
              <a:t>o</a:t>
            </a:r>
            <a:r>
              <a:rPr lang="en-US" sz="8000" b="1" i="0">
                <a:ln w="5715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SVN-Poky's" panose="020B0606040200020203" pitchFamily="34" charset="0"/>
              </a:rPr>
              <a:t>ạ</a:t>
            </a:r>
            <a:r>
              <a:rPr lang="en-US" sz="8000" b="1" i="0">
                <a:ln w="5715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Poky's" panose="020B0606040200020203" pitchFamily="34" charset="0"/>
              </a:rPr>
              <a:t>t </a:t>
            </a:r>
            <a:r>
              <a:rPr lang="en-US" sz="8000" b="1" i="0">
                <a:ln w="5715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SVN-Poky's" panose="020B0606040200020203" pitchFamily="34" charset="0"/>
              </a:rPr>
              <a:t>d</a:t>
            </a:r>
            <a:r>
              <a:rPr lang="en-US" sz="8000" b="1" i="0">
                <a:ln w="5715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SVN-Poky's" panose="020B0606040200020203" pitchFamily="34" charset="0"/>
              </a:rPr>
              <a:t>ư</a:t>
            </a:r>
            <a:r>
              <a:rPr lang="en-US" sz="8000" b="1" i="0">
                <a:ln w="57150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latin typeface="SVN-Poky's" panose="020B0606040200020203" pitchFamily="34" charset="0"/>
              </a:rPr>
              <a:t>ớ</a:t>
            </a:r>
            <a:r>
              <a:rPr lang="en-US" sz="8000" b="1" i="0">
                <a:ln w="5715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Poky's" panose="020B0606040200020203" pitchFamily="34" charset="0"/>
              </a:rPr>
              <a:t>i </a:t>
            </a:r>
            <a:r>
              <a:rPr lang="en-US" sz="8000" b="1" i="0">
                <a:ln w="57150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latin typeface="SVN-Poky's" panose="020B0606040200020203" pitchFamily="34" charset="0"/>
              </a:rPr>
              <a:t>c</a:t>
            </a:r>
            <a:r>
              <a:rPr lang="en-US" sz="8000" b="1" i="0">
                <a:ln w="57150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latin typeface="SVN-Poky's" panose="020B0606040200020203" pitchFamily="34" charset="0"/>
              </a:rPr>
              <a:t>ờ</a:t>
            </a:r>
            <a:endParaRPr lang="vi-VN" sz="8000" b="1" i="0" dirty="0" err="1">
              <a:ln w="57150">
                <a:solidFill>
                  <a:schemeClr val="accent2"/>
                </a:solidFill>
                <a:prstDash val="solid"/>
              </a:ln>
              <a:solidFill>
                <a:srgbClr val="00B050"/>
              </a:solidFill>
              <a:latin typeface="SVN-Poky's" panose="020B0606040200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4F7F7F-3068-41DC-9CD9-1C34F33B05C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36312" y="2274239"/>
            <a:ext cx="5974598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20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44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5E-6 2.59259E-6 L -0.12071 -0.34792 C -0.14584 -0.42639 -0.18347 -0.4669 -0.22266 -0.4669 C -0.26758 -0.4669 -0.30339 -0.42639 -0.32852 -0.34792 L -0.44831 2.59259E-6 " pathEditMode="relative" rAng="0" ptsTypes="AAAAA">
                                      <p:cBhvr>
                                        <p:cTn id="1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22" y="-2335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decel="4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decel="4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66E8E6C-6DC0-40CC-862A-DDB1D10C2F68}"/>
              </a:ext>
            </a:extLst>
          </p:cNvPr>
          <p:cNvSpPr/>
          <p:nvPr/>
        </p:nvSpPr>
        <p:spPr>
          <a:xfrm>
            <a:off x="320040" y="223185"/>
            <a:ext cx="11551920" cy="6411630"/>
          </a:xfrm>
          <a:prstGeom prst="roundRect">
            <a:avLst>
              <a:gd name="adj" fmla="val 454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hiếc Đèn Ông Sao - Nhạc Trung Thu 2019 Hay Nhất">
            <a:hlinkClick r:id="" action="ppaction://media"/>
            <a:extLst>
              <a:ext uri="{FF2B5EF4-FFF2-40B4-BE49-F238E27FC236}">
                <a16:creationId xmlns:a16="http://schemas.microsoft.com/office/drawing/2014/main" id="{F1539B8B-FFEC-4911-8786-DF9169F0AF1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78386" y="2894"/>
            <a:ext cx="487363" cy="487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9AA52E-4675-4E3F-9CEA-C39C08DDEA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551" y="490257"/>
            <a:ext cx="4045003" cy="29536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C3C79E-E035-4CF2-8DD3-CA6CC19212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176" y="490257"/>
            <a:ext cx="3722743" cy="28309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8A5840-EFB6-42F3-86FF-86F65B26A46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678" y="3443892"/>
            <a:ext cx="3887877" cy="280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74879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2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D86409B-02CB-41BA-B40F-753A5BFFC58B}"/>
              </a:ext>
            </a:extLst>
          </p:cNvPr>
          <p:cNvSpPr/>
          <p:nvPr/>
        </p:nvSpPr>
        <p:spPr>
          <a:xfrm>
            <a:off x="320040" y="223185"/>
            <a:ext cx="11551920" cy="6411630"/>
          </a:xfrm>
          <a:prstGeom prst="roundRect">
            <a:avLst>
              <a:gd name="adj" fmla="val 454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矩形 19">
            <a:extLst>
              <a:ext uri="{FF2B5EF4-FFF2-40B4-BE49-F238E27FC236}">
                <a16:creationId xmlns:a16="http://schemas.microsoft.com/office/drawing/2014/main" id="{3C266537-906A-4875-9899-A4C64719B902}"/>
              </a:ext>
            </a:extLst>
          </p:cNvPr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099F00"/>
              </a:solidFill>
              <a:effectLst/>
              <a:uLnTx/>
              <a:uFillTx/>
              <a:latin typeface="方正少儿简体" panose="03000509000000000000" pitchFamily="65" charset="-122"/>
              <a:ea typeface="方正少儿简体" panose="03000509000000000000" pitchFamily="65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C338C4-747A-4991-89CB-15225FDB89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886" y="2300261"/>
            <a:ext cx="3598939" cy="359534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BFEFDF5-B0CE-4E44-9AD8-8899DF7AE11B}"/>
              </a:ext>
            </a:extLst>
          </p:cNvPr>
          <p:cNvSpPr/>
          <p:nvPr/>
        </p:nvSpPr>
        <p:spPr>
          <a:xfrm>
            <a:off x="2276623" y="1562615"/>
            <a:ext cx="76514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Lưu ý khi sử dụng kéo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1425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>
            <a:extLst>
              <a:ext uri="{FF2B5EF4-FFF2-40B4-BE49-F238E27FC236}">
                <a16:creationId xmlns:a16="http://schemas.microsoft.com/office/drawing/2014/main" id="{3E17492A-DC59-4FED-9AF4-EB52F4761F2B}"/>
              </a:ext>
            </a:extLst>
          </p:cNvPr>
          <p:cNvGrpSpPr/>
          <p:nvPr/>
        </p:nvGrpSpPr>
        <p:grpSpPr>
          <a:xfrm>
            <a:off x="666440" y="0"/>
            <a:ext cx="1125728" cy="3417732"/>
            <a:chOff x="1482714" y="442291"/>
            <a:chExt cx="1201743" cy="3648516"/>
          </a:xfrm>
          <a:effectLst>
            <a:outerShdw blurRad="88900" dist="63500" dir="8100000" algn="tr" rotWithShape="0">
              <a:prstClr val="black">
                <a:alpha val="40000"/>
              </a:prstClr>
            </a:outerShdw>
          </a:effectLst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A908A03D-53B2-4B75-A6C3-41946F704E49}"/>
                </a:ext>
              </a:extLst>
            </p:cNvPr>
            <p:cNvCxnSpPr/>
            <p:nvPr/>
          </p:nvCxnSpPr>
          <p:spPr>
            <a:xfrm>
              <a:off x="2083585" y="442291"/>
              <a:ext cx="0" cy="1682161"/>
            </a:xfrm>
            <a:prstGeom prst="line">
              <a:avLst/>
            </a:prstGeom>
            <a:noFill/>
            <a:ln w="9525" cap="flat" cmpd="sng" algn="ctr">
              <a:solidFill>
                <a:srgbClr val="AFAC77"/>
              </a:solidFill>
              <a:prstDash val="solid"/>
              <a:miter lim="800000"/>
            </a:ln>
            <a:effectLst/>
          </p:spPr>
        </p:cxnSp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12D12C54-3A7F-4782-AF15-1931206E19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srgbClr val="FFC000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2714" y="1808359"/>
              <a:ext cx="1201743" cy="2282448"/>
            </a:xfrm>
            <a:prstGeom prst="rect">
              <a:avLst/>
            </a:prstGeom>
            <a:effectLst>
              <a:outerShdw blurRad="241300" dist="101600" dir="8100000" algn="tr" rotWithShape="0">
                <a:prstClr val="black">
                  <a:alpha val="52000"/>
                </a:prstClr>
              </a:outerShdw>
            </a:effectLst>
          </p:spPr>
        </p:pic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7041749A-CADE-4A5A-890F-1713A597F9AC}"/>
              </a:ext>
            </a:extLst>
          </p:cNvPr>
          <p:cNvGrpSpPr/>
          <p:nvPr/>
        </p:nvGrpSpPr>
        <p:grpSpPr>
          <a:xfrm>
            <a:off x="1821062" y="0"/>
            <a:ext cx="1461052" cy="4262231"/>
            <a:chOff x="2295145" y="263533"/>
            <a:chExt cx="1591055" cy="4641480"/>
          </a:xfrm>
          <a:effectLst>
            <a:outerShdw blurRad="88900" dist="63500" dir="8100000" algn="tr" rotWithShape="0">
              <a:prstClr val="black">
                <a:alpha val="40000"/>
              </a:prstClr>
            </a:outerShdw>
          </a:effectLst>
        </p:grpSpPr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2712A918-EB7F-4A3D-9990-40828BF223B8}"/>
                </a:ext>
              </a:extLst>
            </p:cNvPr>
            <p:cNvCxnSpPr/>
            <p:nvPr/>
          </p:nvCxnSpPr>
          <p:spPr>
            <a:xfrm>
              <a:off x="3090673" y="263533"/>
              <a:ext cx="0" cy="1860919"/>
            </a:xfrm>
            <a:prstGeom prst="line">
              <a:avLst/>
            </a:prstGeom>
            <a:noFill/>
            <a:ln w="9525" cap="flat" cmpd="sng" algn="ctr">
              <a:solidFill>
                <a:srgbClr val="AFAC77"/>
              </a:solidFill>
              <a:prstDash val="solid"/>
              <a:miter lim="800000"/>
            </a:ln>
            <a:effectLst/>
          </p:spPr>
        </p:cxnSp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5C928E86-A16B-480C-BB0F-C18A249D83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srgbClr val="FFC000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95145" y="1883152"/>
              <a:ext cx="1591055" cy="3021861"/>
            </a:xfrm>
            <a:prstGeom prst="rect">
              <a:avLst/>
            </a:prstGeom>
            <a:effectLst>
              <a:outerShdw blurRad="241300" dist="101600" dir="8100000" algn="tr" rotWithShape="0">
                <a:prstClr val="black">
                  <a:alpha val="52000"/>
                </a:prstClr>
              </a:outerShdw>
            </a:effectLst>
          </p:spPr>
        </p:pic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85555791-7ABA-4D9D-835C-2D3533B54072}"/>
              </a:ext>
            </a:extLst>
          </p:cNvPr>
          <p:cNvGrpSpPr/>
          <p:nvPr/>
        </p:nvGrpSpPr>
        <p:grpSpPr>
          <a:xfrm>
            <a:off x="3311007" y="0"/>
            <a:ext cx="1125728" cy="3417732"/>
            <a:chOff x="3386512" y="1783532"/>
            <a:chExt cx="1201743" cy="3648516"/>
          </a:xfrm>
          <a:effectLst>
            <a:outerShdw blurRad="88900" dist="63500" dir="8100000" algn="tr" rotWithShape="0">
              <a:prstClr val="black">
                <a:alpha val="40000"/>
              </a:prstClr>
            </a:outerShdw>
          </a:effectLst>
        </p:grpSpPr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A741C0FD-2000-4990-9F5E-5C5C845B0FF6}"/>
                </a:ext>
              </a:extLst>
            </p:cNvPr>
            <p:cNvCxnSpPr/>
            <p:nvPr/>
          </p:nvCxnSpPr>
          <p:spPr>
            <a:xfrm>
              <a:off x="3987383" y="1783532"/>
              <a:ext cx="0" cy="1755579"/>
            </a:xfrm>
            <a:prstGeom prst="line">
              <a:avLst/>
            </a:prstGeom>
            <a:noFill/>
            <a:ln w="9525" cap="flat" cmpd="sng" algn="ctr">
              <a:solidFill>
                <a:srgbClr val="AFAC77"/>
              </a:solidFill>
              <a:prstDash val="solid"/>
              <a:miter lim="800000"/>
            </a:ln>
            <a:effectLst/>
          </p:spPr>
        </p:cxnSp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423AA6E3-082D-4BA2-9D44-FDAABA04B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rgbClr val="FFC000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86512" y="3149600"/>
              <a:ext cx="1201743" cy="2282448"/>
            </a:xfrm>
            <a:prstGeom prst="rect">
              <a:avLst/>
            </a:prstGeom>
            <a:effectLst>
              <a:outerShdw blurRad="241300" dist="101600" dir="8100000" algn="tr" rotWithShape="0">
                <a:prstClr val="black">
                  <a:alpha val="52000"/>
                </a:prstClr>
              </a:outerShdw>
            </a:effectLst>
          </p:spPr>
        </p:pic>
      </p:grpSp>
      <p:pic>
        <p:nvPicPr>
          <p:cNvPr id="24" name="图片 23">
            <a:extLst>
              <a:ext uri="{FF2B5EF4-FFF2-40B4-BE49-F238E27FC236}">
                <a16:creationId xmlns:a16="http://schemas.microsoft.com/office/drawing/2014/main" id="{2249EB5D-E406-4135-B901-C0E264E068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9599" y="185582"/>
            <a:ext cx="5541804" cy="64643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DA53FDD5-E45F-4294-AD27-17B3B7BF9C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465" y="3734278"/>
            <a:ext cx="3415027" cy="320988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83717EA-D96D-4CFE-A368-B200B5C3600A}"/>
              </a:ext>
            </a:extLst>
          </p:cNvPr>
          <p:cNvSpPr txBox="1"/>
          <p:nvPr/>
        </p:nvSpPr>
        <p:spPr>
          <a:xfrm>
            <a:off x="6096000" y="3047843"/>
            <a:ext cx="38123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TRƯNG BÀY SẢN PHẨM</a:t>
            </a:r>
          </a:p>
        </p:txBody>
      </p:sp>
    </p:spTree>
    <p:extLst>
      <p:ext uri="{BB962C8B-B14F-4D97-AF65-F5344CB8AC3E}">
        <p14:creationId xmlns:p14="http://schemas.microsoft.com/office/powerpoint/2010/main" val="208998592"/>
      </p:ext>
    </p:extLst>
  </p:cSld>
  <p:clrMapOvr>
    <a:masterClrMapping/>
  </p:clrMapOvr>
  <p:transition advTm="400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8" presetClass="path" presetSubtype="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6 -0.00069 C -0.06341 0.02686 -0.15299 0.00741 -0.20351 -0.04907 C -0.25416 -0.10578 -0.36862 -0.39213 -0.38216 -0.3699 " pathEditMode="relative" rAng="0" ptsTypes="AAA">
                                          <p:cBhvr>
                                            <p:cTn id="21" dur="3000" spd="-100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115" y="-179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3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8" presetClass="path" presetSubtype="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6 -0.00069 C -0.06341 0.02686 -0.15299 0.00741 -0.20351 -0.04907 C -0.25416 -0.10578 -0.36862 -0.39213 -0.38216 -0.3699 " pathEditMode="relative" rAng="0" ptsTypes="AAA">
                                          <p:cBhvr>
                                            <p:cTn id="21" dur="3000" spd="-100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115" y="-179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3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120" y="-564605"/>
            <a:ext cx="227532" cy="42135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810" y="-507935"/>
            <a:ext cx="471918" cy="22753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920" y="-678371"/>
            <a:ext cx="227532" cy="42135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6610" y="-621701"/>
            <a:ext cx="471918" cy="22753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3167" y="-638129"/>
            <a:ext cx="227532" cy="42135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523" y="-581459"/>
            <a:ext cx="471918" cy="227532"/>
          </a:xfrm>
          <a:prstGeom prst="rect">
            <a:avLst/>
          </a:prstGeom>
        </p:spPr>
      </p:pic>
      <p:pic>
        <p:nvPicPr>
          <p:cNvPr id="11" name="Picture 10" descr="Picture2">
            <a:extLst>
              <a:ext uri="{FF2B5EF4-FFF2-40B4-BE49-F238E27FC236}">
                <a16:creationId xmlns:a16="http://schemas.microsoft.com/office/drawing/2014/main" id="{DDFC7BE0-450A-42E2-812B-7D49AEAD54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5538" y="2743200"/>
            <a:ext cx="7801610" cy="4440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97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repeatCount="indefinite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21600000">
                                      <p:cBhvr>
                                        <p:cTn id="12" dur="8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7" presetClass="path" presetSubtype="0" repeatCount="indefinite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0013 -2.59259E-6 C 0.04765 0.13334 0.26758 0.25857 0.42851 0.41158 C 0.58906 0.56459 0.58659 0.97917 0.83854 1.13704 " pathEditMode="relative" rAng="0" ptsTypes="AAA">
                                      <p:cBhvr>
                                        <p:cTn id="14" dur="8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27" y="5685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5" presetClass="entr" presetSubtype="0" repeatCount="indefinite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8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21600000">
                                      <p:cBhvr>
                                        <p:cTn id="22" dur="8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7" presetClass="path" presetSubtype="0" repeatCount="indefinite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-0.00013 3.7037E-7 C 0.04778 0.13333 0.12265 0.47245 0.28359 0.62546 C 0.44401 0.77847 0.75703 0.88819 1.00885 1.04606 " pathEditMode="relative" rAng="0" ptsTypes="AAA">
                                      <p:cBhvr>
                                        <p:cTn id="24" dur="8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443" y="5229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5" presetClass="entr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8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32" dur="8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7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0013 4.07407E-6 C 0.04791 0.13333 0.21302 0.35185 0.37396 0.50486 C 0.53437 0.65787 0.71315 0.76134 0.96484 0.91898 " pathEditMode="relative" rAng="0" ptsTypes="AAA">
                                      <p:cBhvr>
                                        <p:cTn id="34" dur="8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42" y="4594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8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8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7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4.44444E-6 C 0.04778 0.13334 0.15234 0.30741 0.31328 0.46042 C 0.47356 0.61343 0.50716 1.01945 0.75872 1.17732 " pathEditMode="relative" rAng="0" ptsTypes="AAA">
                                      <p:cBhvr>
                                        <p:cTn id="44" dur="8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43" y="5886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5" presetClass="entr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8" presetClass="emph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52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7" presetClass="path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0013 -4.44444E-6 C 0.04791 0.13334 0.17981 0.38797 0.34075 0.54098 C 0.50117 0.69399 0.76914 0.81436 1.02083 0.972 " pathEditMode="relative" rAng="0" ptsTypes="AAA">
                                      <p:cBhvr>
                                        <p:cTn id="54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042" y="4858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5" presetClass="entr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8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8" presetClass="emp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62" dur="8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7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00013 -1.48148E-6 C 0.04792 0.13333 0.46198 0.27778 0.62292 0.43079 C 0.78321 0.5838 0.75717 0.94977 1.00886 1.10741 " pathEditMode="relative" rAng="0" ptsTypes="AAA">
                                      <p:cBhvr>
                                        <p:cTn id="64" dur="8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443" y="5537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16" t="6375" r="116" b="950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79659" y="1"/>
            <a:ext cx="5802441" cy="2261821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028" name="Picture 4" descr="Chinese Lion Dance. èç®ï¼ç¨ä¸å¼ å¾çåæéægif! åè²ï¼ | Chinese lion dance, Lion dance,  Chinese new year drago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9817" y="2722368"/>
            <a:ext cx="3101641" cy="438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6343572" y="4029127"/>
            <a:ext cx="2465439" cy="2271895"/>
            <a:chOff x="9337225" y="3217319"/>
            <a:chExt cx="2925535" cy="269587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C90E"/>
                </a:clrFrom>
                <a:clrTo>
                  <a:srgbClr val="FFC90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337225" y="3217319"/>
              <a:ext cx="1668088" cy="269587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824893" y="3428999"/>
              <a:ext cx="1437867" cy="1323491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</p:grpSp>
      <p:grpSp>
        <p:nvGrpSpPr>
          <p:cNvPr id="11" name="Group 10"/>
          <p:cNvGrpSpPr/>
          <p:nvPr/>
        </p:nvGrpSpPr>
        <p:grpSpPr>
          <a:xfrm>
            <a:off x="3544603" y="3665874"/>
            <a:ext cx="2515782" cy="2600273"/>
            <a:chOff x="1629006" y="3393770"/>
            <a:chExt cx="2629142" cy="271744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C90E"/>
                </a:clrFrom>
                <a:clrTo>
                  <a:srgbClr val="FFC90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2576714" y="3393770"/>
              <a:ext cx="1681434" cy="271744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29006" y="3836851"/>
              <a:ext cx="1141474" cy="1123673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1030" name="Picture 6" descr="åç¨ä¸å¼ å¾çåæçLion Dance èç®éægifï¼ | Má»¹ thuáº­t, ChÃºc má»«ng nÄm má»i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395" y="1533819"/>
            <a:ext cx="4617904" cy="557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68346" y="542440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84460" y="979552"/>
            <a:ext cx="99182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ĐẠI TIỆC ĐÓN TRĂNG</a:t>
            </a:r>
          </a:p>
        </p:txBody>
      </p:sp>
    </p:spTree>
    <p:extLst>
      <p:ext uri="{BB962C8B-B14F-4D97-AF65-F5344CB8AC3E}">
        <p14:creationId xmlns:p14="http://schemas.microsoft.com/office/powerpoint/2010/main" val="184287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ẤM BUÔN BÁN, CẤM REUP"/>
          <p:cNvPicPr>
            <a:picLocks noChangeAspect="1"/>
          </p:cNvPicPr>
          <p:nvPr/>
        </p:nvPicPr>
        <p:blipFill rotWithShape="1">
          <a:blip r:embed="rId4"/>
          <a:srcRect l="-116" t="6375" r="116" b="950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grpSp>
        <p:nvGrpSpPr>
          <p:cNvPr id="3" name="Vào http://fb.com/nkpowerskills tải game miễn phí"/>
          <p:cNvGrpSpPr/>
          <p:nvPr/>
        </p:nvGrpSpPr>
        <p:grpSpPr>
          <a:xfrm>
            <a:off x="152373" y="2704234"/>
            <a:ext cx="12257011" cy="7493653"/>
            <a:chOff x="293100" y="2874768"/>
            <a:chExt cx="12257011" cy="7493653"/>
          </a:xfrm>
        </p:grpSpPr>
        <p:pic>
          <p:nvPicPr>
            <p:cNvPr id="24" name="Picture 4" descr="Chinese Lion Dance. èç®ï¼ç¨ä¸å¼ å¾çåæéægif! åè²ï¼ | Chinese lion dance, Lion dance,  Chinese new year dragon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2217" y="2874768"/>
              <a:ext cx="3101641" cy="4381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6"/>
            <a:srcRect b="5532"/>
            <a:stretch/>
          </p:blipFill>
          <p:spPr>
            <a:xfrm>
              <a:off x="293100" y="8615471"/>
              <a:ext cx="12257011" cy="1734816"/>
            </a:xfrm>
            <a:prstGeom prst="rect">
              <a:avLst/>
            </a:prstGeom>
          </p:spPr>
        </p:pic>
        <p:sp>
          <p:nvSpPr>
            <p:cNvPr id="26" name="Rounded Rectangle 25">
              <a:hlinkClick r:id="rId7"/>
            </p:cNvPr>
            <p:cNvSpPr/>
            <p:nvPr/>
          </p:nvSpPr>
          <p:spPr>
            <a:xfrm>
              <a:off x="293100" y="8634537"/>
              <a:ext cx="12257011" cy="1733884"/>
            </a:xfrm>
            <a:prstGeom prst="roundRect">
              <a:avLst/>
            </a:prstGeom>
            <a:blipFill>
              <a:blip r:embed="rId8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" name="ĐC SHARE MIỄN PHÍ BỞI NK POWERSKILLS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79659" y="1"/>
            <a:ext cx="5802441" cy="2261821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grpSp>
        <p:nvGrpSpPr>
          <p:cNvPr id="8" name="Vào http://fb.com/nkpowerskills tải game miễn phí"/>
          <p:cNvGrpSpPr/>
          <p:nvPr/>
        </p:nvGrpSpPr>
        <p:grpSpPr>
          <a:xfrm>
            <a:off x="6343572" y="4029127"/>
            <a:ext cx="2465439" cy="2271895"/>
            <a:chOff x="9337225" y="3217319"/>
            <a:chExt cx="2925535" cy="269587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C90E"/>
                </a:clrFrom>
                <a:clrTo>
                  <a:srgbClr val="FFC90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337225" y="3217319"/>
              <a:ext cx="1668088" cy="269587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824893" y="3428999"/>
              <a:ext cx="1437867" cy="1323491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</p:grpSp>
      <p:grpSp>
        <p:nvGrpSpPr>
          <p:cNvPr id="11" name="ĐC SHARE MIỄN PHÍ BỞI NK POWERSKILLS"/>
          <p:cNvGrpSpPr/>
          <p:nvPr/>
        </p:nvGrpSpPr>
        <p:grpSpPr>
          <a:xfrm>
            <a:off x="3544603" y="3665874"/>
            <a:ext cx="2515782" cy="2600273"/>
            <a:chOff x="1629006" y="3393770"/>
            <a:chExt cx="2629142" cy="271744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C90E"/>
                </a:clrFrom>
                <a:clrTo>
                  <a:srgbClr val="FFC90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2576714" y="3393770"/>
              <a:ext cx="1681434" cy="271744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29006" y="3836851"/>
              <a:ext cx="1141474" cy="1123673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1030" name="CẤM BUÔN BÁN, CẤM REUP" descr="åç¨ä¸å¼ å¾çåæçLion Dance èç®éægifï¼ | Má»¹ thuáº­t, ChÃºc má»«ng nÄm má»i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395" y="1533819"/>
            <a:ext cx="4617904" cy="557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Vào http://fb.com/nkpowerskills tải game miễn phí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411" y="371600"/>
            <a:ext cx="1290383" cy="1270141"/>
          </a:xfrm>
          <a:prstGeom prst="rect">
            <a:avLst/>
          </a:prstGeom>
        </p:spPr>
      </p:pic>
      <p:pic>
        <p:nvPicPr>
          <p:cNvPr id="15" name="ĐC SHARE MIỄN PHÍ BỞI NK POWERSKILLS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245" y="371600"/>
            <a:ext cx="1321255" cy="1305709"/>
          </a:xfrm>
          <a:prstGeom prst="rect">
            <a:avLst/>
          </a:prstGeom>
        </p:spPr>
      </p:pic>
      <p:pic>
        <p:nvPicPr>
          <p:cNvPr id="16" name="CẤM BUÔN BÁN, CẤM REUP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951" y="371600"/>
            <a:ext cx="1300829" cy="1290587"/>
          </a:xfrm>
          <a:prstGeom prst="rect">
            <a:avLst/>
          </a:prstGeom>
        </p:spPr>
      </p:pic>
      <p:pic>
        <p:nvPicPr>
          <p:cNvPr id="17" name="Vào http://fb.com/nkpowerskills tải game miễn phí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232" y="371600"/>
            <a:ext cx="1274804" cy="1254807"/>
          </a:xfrm>
          <a:prstGeom prst="rect">
            <a:avLst/>
          </a:prstGeom>
        </p:spPr>
      </p:pic>
      <p:pic>
        <p:nvPicPr>
          <p:cNvPr id="18" name="ĐC SHARE MIỄN PHÍ BỞI NK POWERSKILLS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488" y="371600"/>
            <a:ext cx="1269612" cy="1249696"/>
          </a:xfrm>
          <a:prstGeom prst="rect">
            <a:avLst/>
          </a:prstGeom>
        </p:spPr>
      </p:pic>
      <p:pic>
        <p:nvPicPr>
          <p:cNvPr id="19" name="CẤM BUÔN BÁN, CẤM REUP" descr="Káº¿t quáº£ hÃ¬nh áº£nh cho win text gif">
            <a:hlinkClick r:id="rId25" action="ppaction://hlinksldjump"/>
          </p:cNvPr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320" y="1276849"/>
            <a:ext cx="2752278" cy="275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Vào http://fb.com/nkpowerskills tải game miễn phí"/>
          <p:cNvPicPr>
            <a:picLocks noChangeAspect="1"/>
          </p:cNvPicPr>
          <p:nvPr/>
        </p:nvPicPr>
        <p:blipFill rotWithShape="1">
          <a:blip r:embed="rId6"/>
          <a:srcRect b="5532"/>
          <a:stretch/>
        </p:blipFill>
        <p:spPr>
          <a:xfrm>
            <a:off x="140700" y="8463071"/>
            <a:ext cx="12257011" cy="1734816"/>
          </a:xfrm>
          <a:prstGeom prst="rect">
            <a:avLst/>
          </a:prstGeom>
        </p:spPr>
      </p:pic>
      <p:sp>
        <p:nvSpPr>
          <p:cNvPr id="23" name="ĐC SHARE MIỄN PHÍ BỞI NK POWERSKILLS">
            <a:hlinkClick r:id="rId7"/>
          </p:cNvPr>
          <p:cNvSpPr/>
          <p:nvPr/>
        </p:nvSpPr>
        <p:spPr>
          <a:xfrm>
            <a:off x="140700" y="8482137"/>
            <a:ext cx="12257011" cy="1733884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307C44-9FBF-4C72-AD29-723F02E749F7}"/>
              </a:ext>
            </a:extLst>
          </p:cNvPr>
          <p:cNvSpPr/>
          <p:nvPr/>
        </p:nvSpPr>
        <p:spPr>
          <a:xfrm>
            <a:off x="-1356852" y="7669161"/>
            <a:ext cx="16370710" cy="336263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7268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400"/>
                            </p:stCondLst>
                            <p:childTnLst>
                              <p:par>
                                <p:cTn id="7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16" t="6375" r="116" b="950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50553" y="482473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Tết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trung thu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434486" y="487194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Tết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hàn thực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24242" y="45713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777147" y="451586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5B7B5ED-3BFA-4882-9ECA-6364C5A71DF0}"/>
              </a:ext>
            </a:extLst>
          </p:cNvPr>
          <p:cNvSpPr txBox="1"/>
          <p:nvPr/>
        </p:nvSpPr>
        <p:spPr>
          <a:xfrm>
            <a:off x="1666108" y="1217107"/>
            <a:ext cx="949716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600" b="1" i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 Tết này nằm giữa tháng Tám, </a:t>
            </a:r>
            <a:endParaRPr lang="en-US" sz="3600" b="1" i="0">
              <a:solidFill>
                <a:srgbClr val="FFFF0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vi-VN" sz="3600" b="1" i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Bánh nướng bánh dẻo, đèn lồng ông sao </a:t>
            </a:r>
            <a:r>
              <a:rPr lang="en-US" sz="3600" b="1" i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							</a:t>
            </a:r>
            <a:r>
              <a:rPr lang="vi-VN" sz="3600" b="1" i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Là tết nào?</a:t>
            </a:r>
            <a:endParaRPr lang="en-US" sz="3600" b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5035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16" t="6375" r="116" b="950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71600" y="492543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Đèn kéo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quân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54552" y="497351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Đèn ông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sao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467294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461656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5B7B5ED-3BFA-4882-9ECA-6364C5A71DF0}"/>
              </a:ext>
            </a:extLst>
          </p:cNvPr>
          <p:cNvSpPr txBox="1"/>
          <p:nvPr/>
        </p:nvSpPr>
        <p:spPr>
          <a:xfrm>
            <a:off x="1421157" y="850162"/>
            <a:ext cx="991629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Chẳng giao tranh cũng đội bin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Gươm trần giáo tuốt chạy quanh tứ bề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Sa trường ánh lửa lập loè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Lướt qua phương bắc lại về phương đông 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						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 cái gì?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			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2571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16" t="6375" r="116" b="950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50553" y="482473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Tết trung thu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434486" y="487194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Tết hàn thực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24242" y="45713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777147" y="451586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5B7B5ED-3BFA-4882-9ECA-6364C5A71DF0}"/>
              </a:ext>
            </a:extLst>
          </p:cNvPr>
          <p:cNvSpPr txBox="1"/>
          <p:nvPr/>
        </p:nvSpPr>
        <p:spPr>
          <a:xfrm>
            <a:off x="1666108" y="1217107"/>
            <a:ext cx="949716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Tết này nằm giữa tháng Tám, 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Bánh nướng bánh dẻo, đèn lồng ông sao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						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 tết nào?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81448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16" t="6375" r="116" b="950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71600" y="492543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Đèn ông sao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54552" y="497351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Đèn kéo quân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467294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461656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5B7B5ED-3BFA-4882-9ECA-6364C5A71DF0}"/>
              </a:ext>
            </a:extLst>
          </p:cNvPr>
          <p:cNvSpPr txBox="1"/>
          <p:nvPr/>
        </p:nvSpPr>
        <p:spPr>
          <a:xfrm>
            <a:off x="3981731" y="850162"/>
            <a:ext cx="814554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Cái gì 5 cánh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Có nến ở trong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Đêm Rằm tháng Tám</a:t>
            </a:r>
            <a:endParaRPr lang="en-US" sz="3600" b="1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Trẻ con hay cầm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		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 cái gì?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6765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heme/theme1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CD2D21"/>
      </a:accent1>
      <a:accent2>
        <a:srgbClr val="D8D8D8"/>
      </a:accent2>
      <a:accent3>
        <a:srgbClr val="BFBFBF"/>
      </a:accent3>
      <a:accent4>
        <a:srgbClr val="A5A5A5"/>
      </a:accent4>
      <a:accent5>
        <a:srgbClr val="7F7F7F"/>
      </a:accent5>
      <a:accent6>
        <a:srgbClr val="595959"/>
      </a:accent6>
      <a:hlink>
        <a:srgbClr val="C60C0C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雅黑169">
  <a:themeElements>
    <a:clrScheme name="自定义 104">
      <a:dk1>
        <a:srgbClr val="FFFFFF"/>
      </a:dk1>
      <a:lt1>
        <a:srgbClr val="FFFFFF"/>
      </a:lt1>
      <a:dk2>
        <a:srgbClr val="44546A"/>
      </a:dk2>
      <a:lt2>
        <a:srgbClr val="E7E6E6"/>
      </a:lt2>
      <a:accent1>
        <a:srgbClr val="ECDD8B"/>
      </a:accent1>
      <a:accent2>
        <a:srgbClr val="7030A0"/>
      </a:accent2>
      <a:accent3>
        <a:srgbClr val="FFC000"/>
      </a:accent3>
      <a:accent4>
        <a:srgbClr val="D23145"/>
      </a:accent4>
      <a:accent5>
        <a:srgbClr val="4472C4"/>
      </a:accent5>
      <a:accent6>
        <a:srgbClr val="000000"/>
      </a:accent6>
      <a:hlink>
        <a:srgbClr val="0563C1"/>
      </a:hlink>
      <a:folHlink>
        <a:srgbClr val="954F72"/>
      </a:folHlink>
    </a:clrScheme>
    <a:fontScheme name="my雅黑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雅黑169" id="{8F35E262-E567-44C0-B76C-F5F926F62CB7}" vid="{81F0AC42-FC2A-42F4-A015-320580D28FB3}"/>
    </a:ext>
  </a:extLst>
</a:theme>
</file>

<file path=ppt/theme/theme4.xml><?xml version="1.0" encoding="utf-8"?>
<a:theme xmlns:a="http://schemas.openxmlformats.org/drawingml/2006/main" name="1_雅黑169">
  <a:themeElements>
    <a:clrScheme name="自定义 104">
      <a:dk1>
        <a:srgbClr val="FFFFFF"/>
      </a:dk1>
      <a:lt1>
        <a:srgbClr val="FFFFFF"/>
      </a:lt1>
      <a:dk2>
        <a:srgbClr val="44546A"/>
      </a:dk2>
      <a:lt2>
        <a:srgbClr val="E7E6E6"/>
      </a:lt2>
      <a:accent1>
        <a:srgbClr val="ECDD8B"/>
      </a:accent1>
      <a:accent2>
        <a:srgbClr val="7030A0"/>
      </a:accent2>
      <a:accent3>
        <a:srgbClr val="FFC000"/>
      </a:accent3>
      <a:accent4>
        <a:srgbClr val="D23145"/>
      </a:accent4>
      <a:accent5>
        <a:srgbClr val="4472C4"/>
      </a:accent5>
      <a:accent6>
        <a:srgbClr val="000000"/>
      </a:accent6>
      <a:hlink>
        <a:srgbClr val="0563C1"/>
      </a:hlink>
      <a:folHlink>
        <a:srgbClr val="954F72"/>
      </a:folHlink>
    </a:clrScheme>
    <a:fontScheme name="my雅黑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雅黑169" id="{8F35E262-E567-44C0-B76C-F5F926F62CB7}" vid="{81F0AC42-FC2A-42F4-A015-320580D28FB3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7.xml><?xml version="1.0" encoding="utf-8"?>
<a:theme xmlns:a="http://schemas.openxmlformats.org/drawingml/2006/main" name="3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8.xml><?xml version="1.0" encoding="utf-8"?>
<a:theme xmlns:a="http://schemas.openxmlformats.org/drawingml/2006/main" name="2_Office Theme">
  <a:themeElements>
    <a:clrScheme name="自定义 2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104">
    <a:dk1>
      <a:srgbClr val="FFFFFF"/>
    </a:dk1>
    <a:lt1>
      <a:srgbClr val="FFFFFF"/>
    </a:lt1>
    <a:dk2>
      <a:srgbClr val="44546A"/>
    </a:dk2>
    <a:lt2>
      <a:srgbClr val="E7E6E6"/>
    </a:lt2>
    <a:accent1>
      <a:srgbClr val="ECDD8B"/>
    </a:accent1>
    <a:accent2>
      <a:srgbClr val="7030A0"/>
    </a:accent2>
    <a:accent3>
      <a:srgbClr val="FFC000"/>
    </a:accent3>
    <a:accent4>
      <a:srgbClr val="D23145"/>
    </a:accent4>
    <a:accent5>
      <a:srgbClr val="4472C4"/>
    </a:accent5>
    <a:accent6>
      <a:srgbClr val="000000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CD2D21"/>
    </a:accent1>
    <a:accent2>
      <a:srgbClr val="D8D8D8"/>
    </a:accent2>
    <a:accent3>
      <a:srgbClr val="BFBFBF"/>
    </a:accent3>
    <a:accent4>
      <a:srgbClr val="A5A5A5"/>
    </a:accent4>
    <a:accent5>
      <a:srgbClr val="7F7F7F"/>
    </a:accent5>
    <a:accent6>
      <a:srgbClr val="595959"/>
    </a:accent6>
    <a:hlink>
      <a:srgbClr val="C60C0C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CD2D21"/>
    </a:accent1>
    <a:accent2>
      <a:srgbClr val="D8D8D8"/>
    </a:accent2>
    <a:accent3>
      <a:srgbClr val="BFBFBF"/>
    </a:accent3>
    <a:accent4>
      <a:srgbClr val="A5A5A5"/>
    </a:accent4>
    <a:accent5>
      <a:srgbClr val="7F7F7F"/>
    </a:accent5>
    <a:accent6>
      <a:srgbClr val="595959"/>
    </a:accent6>
    <a:hlink>
      <a:srgbClr val="C60C0C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D591A6"/>
    </a:accent1>
    <a:accent2>
      <a:srgbClr val="A7AA9C"/>
    </a:accent2>
    <a:accent3>
      <a:srgbClr val="B58089"/>
    </a:accent3>
    <a:accent4>
      <a:srgbClr val="767673"/>
    </a:accent4>
    <a:accent5>
      <a:srgbClr val="D696AC"/>
    </a:accent5>
    <a:accent6>
      <a:srgbClr val="62625C"/>
    </a:accent6>
    <a:hlink>
      <a:srgbClr val="2B2B2B"/>
    </a:hlink>
    <a:folHlink>
      <a:srgbClr val="954D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D591A6"/>
    </a:accent1>
    <a:accent2>
      <a:srgbClr val="A7AA9C"/>
    </a:accent2>
    <a:accent3>
      <a:srgbClr val="B58089"/>
    </a:accent3>
    <a:accent4>
      <a:srgbClr val="767673"/>
    </a:accent4>
    <a:accent5>
      <a:srgbClr val="D696AC"/>
    </a:accent5>
    <a:accent6>
      <a:srgbClr val="62625C"/>
    </a:accent6>
    <a:hlink>
      <a:srgbClr val="2B2B2B"/>
    </a:hlink>
    <a:folHlink>
      <a:srgbClr val="954D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D591A6"/>
    </a:accent1>
    <a:accent2>
      <a:srgbClr val="A7AA9C"/>
    </a:accent2>
    <a:accent3>
      <a:srgbClr val="B58089"/>
    </a:accent3>
    <a:accent4>
      <a:srgbClr val="767673"/>
    </a:accent4>
    <a:accent5>
      <a:srgbClr val="D696AC"/>
    </a:accent5>
    <a:accent6>
      <a:srgbClr val="62625C"/>
    </a:accent6>
    <a:hlink>
      <a:srgbClr val="2B2B2B"/>
    </a:hlink>
    <a:folHlink>
      <a:srgbClr val="954D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D591A6"/>
    </a:accent1>
    <a:accent2>
      <a:srgbClr val="A7AA9C"/>
    </a:accent2>
    <a:accent3>
      <a:srgbClr val="B58089"/>
    </a:accent3>
    <a:accent4>
      <a:srgbClr val="767673"/>
    </a:accent4>
    <a:accent5>
      <a:srgbClr val="D696AC"/>
    </a:accent5>
    <a:accent6>
      <a:srgbClr val="62625C"/>
    </a:accent6>
    <a:hlink>
      <a:srgbClr val="2B2B2B"/>
    </a:hlink>
    <a:folHlink>
      <a:srgbClr val="954D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D591A6"/>
    </a:accent1>
    <a:accent2>
      <a:srgbClr val="A7AA9C"/>
    </a:accent2>
    <a:accent3>
      <a:srgbClr val="B58089"/>
    </a:accent3>
    <a:accent4>
      <a:srgbClr val="767673"/>
    </a:accent4>
    <a:accent5>
      <a:srgbClr val="D696AC"/>
    </a:accent5>
    <a:accent6>
      <a:srgbClr val="62625C"/>
    </a:accent6>
    <a:hlink>
      <a:srgbClr val="2B2B2B"/>
    </a:hlink>
    <a:folHlink>
      <a:srgbClr val="954D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D591A6"/>
    </a:accent1>
    <a:accent2>
      <a:srgbClr val="A7AA9C"/>
    </a:accent2>
    <a:accent3>
      <a:srgbClr val="B58089"/>
    </a:accent3>
    <a:accent4>
      <a:srgbClr val="767673"/>
    </a:accent4>
    <a:accent5>
      <a:srgbClr val="D696AC"/>
    </a:accent5>
    <a:accent6>
      <a:srgbClr val="62625C"/>
    </a:accent6>
    <a:hlink>
      <a:srgbClr val="2B2B2B"/>
    </a:hlink>
    <a:folHlink>
      <a:srgbClr val="954D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418</TotalTime>
  <Words>511</Words>
  <Application>Microsoft Office PowerPoint</Application>
  <PresentationFormat>Widescreen</PresentationFormat>
  <Paragraphs>88</Paragraphs>
  <Slides>33</Slides>
  <Notes>14</Notes>
  <HiddenSlides>0</HiddenSlides>
  <MMClips>3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33</vt:i4>
      </vt:variant>
    </vt:vector>
  </HeadingPairs>
  <TitlesOfParts>
    <vt:vector size="64" baseType="lpstr">
      <vt:lpstr>微软雅黑</vt:lpstr>
      <vt:lpstr>#9Slide02 Noi dung dai</vt:lpstr>
      <vt:lpstr>#9Slide02 Tieu de dai</vt:lpstr>
      <vt:lpstr>Arial</vt:lpstr>
      <vt:lpstr>Auraka方黑檀</vt:lpstr>
      <vt:lpstr>Bungee Inline</vt:lpstr>
      <vt:lpstr>Calibri</vt:lpstr>
      <vt:lpstr>Calibri Light</vt:lpstr>
      <vt:lpstr>Coiny</vt:lpstr>
      <vt:lpstr>等线</vt:lpstr>
      <vt:lpstr>等线 Light</vt:lpstr>
      <vt:lpstr>iCiel Cadena</vt:lpstr>
      <vt:lpstr>inpin heiti</vt:lpstr>
      <vt:lpstr>Montserrat Alternates Black</vt:lpstr>
      <vt:lpstr>Pacifico</vt:lpstr>
      <vt:lpstr>SVN-Carington</vt:lpstr>
      <vt:lpstr>SVN-Poky's</vt:lpstr>
      <vt:lpstr>Times New Roman</vt:lpstr>
      <vt:lpstr>仓耳今楷05-6763 W05</vt:lpstr>
      <vt:lpstr>字魂35号-经典雅黑</vt:lpstr>
      <vt:lpstr>思源黑体 CN Regular</vt:lpstr>
      <vt:lpstr>方正少儿简体</vt:lpstr>
      <vt:lpstr>1_Office 主题​​</vt:lpstr>
      <vt:lpstr>1_Office Theme</vt:lpstr>
      <vt:lpstr>雅黑169</vt:lpstr>
      <vt:lpstr>1_雅黑169</vt:lpstr>
      <vt:lpstr>Office 主题</vt:lpstr>
      <vt:lpstr>Office Theme</vt:lpstr>
      <vt:lpstr>3_Office Theme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YOPOVN.COM----</Manager>
  <Company>YOPOVN.COM----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YOPOVN.COM----</dc:title>
  <dc:creator>YOPOVN.COM----; Lan Hương 0354473852</dc:creator>
  <cp:keywords>YOPOVN.COM----</cp:keywords>
  <dc:description>YOPOVN.COM----</dc:description>
  <cp:lastModifiedBy>haquangthanh1221@outlook.com</cp:lastModifiedBy>
  <cp:revision>2</cp:revision>
  <dcterms:created xsi:type="dcterms:W3CDTF">2018-05-26T01:16:00Z</dcterms:created>
  <dcterms:modified xsi:type="dcterms:W3CDTF">2024-10-13T01:42:06Z</dcterms:modified>
  <cp:version>YOPOVN.COM----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2052-10.1.0.7469</vt:lpwstr>
  </property>
</Properties>
</file>