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 id="11534" r:id="rId22"/>
    <p:sldId id="328" r:id="rId23"/>
    <p:sldId id="347" r:id="rId24"/>
    <p:sldId id="348" r:id="rId25"/>
    <p:sldId id="330" r:id="rId26"/>
    <p:sldId id="319" r:id="rId27"/>
    <p:sldId id="373" r:id="rId28"/>
    <p:sldId id="349" r:id="rId29"/>
    <p:sldId id="11548" r:id="rId30"/>
    <p:sldId id="11549" r:id="rId31"/>
    <p:sldId id="11550" r:id="rId32"/>
    <p:sldId id="11565" r:id="rId33"/>
    <p:sldId id="11566" r:id="rId34"/>
    <p:sldId id="11567" r:id="rId35"/>
    <p:sldId id="11568" r:id="rId36"/>
    <p:sldId id="115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0" d="100"/>
          <a:sy n="90" d="100"/>
        </p:scale>
        <p:origin x="35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3536A-7C17-4313-81BD-305ECF2A0FE1}"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09854-10D4-446F-A6A4-FE671A84E229}" type="slidenum">
              <a:rPr lang="en-US" smtClean="0"/>
              <a:t>‹#›</a:t>
            </a:fld>
            <a:endParaRPr lang="en-US"/>
          </a:p>
        </p:txBody>
      </p:sp>
    </p:spTree>
    <p:extLst>
      <p:ext uri="{BB962C8B-B14F-4D97-AF65-F5344CB8AC3E}">
        <p14:creationId xmlns:p14="http://schemas.microsoft.com/office/powerpoint/2010/main" val="81069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4</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6963-EF5A-0956-71BE-5B890C370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E6086F-FCA2-D427-F459-050B2579C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5C654F-34AA-9148-3E56-7598E80A00C9}"/>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5" name="Footer Placeholder 4">
            <a:extLst>
              <a:ext uri="{FF2B5EF4-FFF2-40B4-BE49-F238E27FC236}">
                <a16:creationId xmlns:a16="http://schemas.microsoft.com/office/drawing/2014/main" id="{9195674A-951A-6757-566E-3D273E798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3AA7F-96DF-D7F5-4B6C-96BA43DBEAFB}"/>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3385738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78A1-0EDA-1BCC-F88B-A942CFEA62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BC7FA-13CB-D5B4-5B64-0677A6267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F94CA-1CFE-7AAF-B60F-96564B365E24}"/>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5" name="Footer Placeholder 4">
            <a:extLst>
              <a:ext uri="{FF2B5EF4-FFF2-40B4-BE49-F238E27FC236}">
                <a16:creationId xmlns:a16="http://schemas.microsoft.com/office/drawing/2014/main" id="{26D57741-1611-6EA3-A6FB-CB5530ED2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58484-A832-237B-6446-BE6C80A0FAD3}"/>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1809160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E66C1-1100-13E7-AA8B-C6A7972F8B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16817-8093-1797-ACFA-1F0411E31B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42958-15E0-D735-E32B-4A85BCF43804}"/>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5" name="Footer Placeholder 4">
            <a:extLst>
              <a:ext uri="{FF2B5EF4-FFF2-40B4-BE49-F238E27FC236}">
                <a16:creationId xmlns:a16="http://schemas.microsoft.com/office/drawing/2014/main" id="{C95E6EB1-FFA4-5A37-C868-889580981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9D188-4AD6-3013-257D-9B855124B8A9}"/>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85646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723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47E3-58D6-BFA8-020F-7345405BE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7C267-E35E-0B14-AB7A-C16BF82FCD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A5D8A-577E-EA0D-3484-D5ED6274E9C3}"/>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5" name="Footer Placeholder 4">
            <a:extLst>
              <a:ext uri="{FF2B5EF4-FFF2-40B4-BE49-F238E27FC236}">
                <a16:creationId xmlns:a16="http://schemas.microsoft.com/office/drawing/2014/main" id="{F4294ED5-5C6F-B1F3-74EA-C08E73BF1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32591-F509-9C36-4052-FD5FDB505B9B}"/>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25824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2A37-4490-7F95-AB69-FEE9CEAC5A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DDDC5-68B7-6BC2-F8D5-3D2ABC3CBB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B9938B-68FB-DCC6-FDCF-38390BF49CFA}"/>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5" name="Footer Placeholder 4">
            <a:extLst>
              <a:ext uri="{FF2B5EF4-FFF2-40B4-BE49-F238E27FC236}">
                <a16:creationId xmlns:a16="http://schemas.microsoft.com/office/drawing/2014/main" id="{7BA1495A-B88C-81F2-D2FE-187B69674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0EBD2-ABF2-1864-10F8-FCA3ECA844CE}"/>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246039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4579-7328-9128-EE4B-DCC35A4B8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DC08F1-39FC-F7B0-BC9B-DFBA4616C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E0635C-9D99-C3CF-A4B9-0AB5FC835C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E8A5C-4FD8-AE9F-8D0B-F3A52317F0BC}"/>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6" name="Footer Placeholder 5">
            <a:extLst>
              <a:ext uri="{FF2B5EF4-FFF2-40B4-BE49-F238E27FC236}">
                <a16:creationId xmlns:a16="http://schemas.microsoft.com/office/drawing/2014/main" id="{F4C9FB9F-3EB2-AFED-FC87-AE3CB6276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6C66F7-D781-15FD-BBFC-397418C1ED01}"/>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284181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B054-CDE1-DCBF-1909-D60F80199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6E719F-2D68-0A26-B3F7-9B43D18D7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6E5FE-756D-929B-9416-103ECEA8FE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BE65E-DD63-5F3E-A3D6-9C8A1015B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56BAA2-0741-D3AE-459D-DD35170A0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3F5982-81BF-025E-5590-F8175E036EA5}"/>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8" name="Footer Placeholder 7">
            <a:extLst>
              <a:ext uri="{FF2B5EF4-FFF2-40B4-BE49-F238E27FC236}">
                <a16:creationId xmlns:a16="http://schemas.microsoft.com/office/drawing/2014/main" id="{C6D003E8-0043-DF3D-AB94-A752E4323C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A61791-C7F8-2507-43E5-DF49E0F80E5D}"/>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7063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1BEE-3997-4AA4-9978-14BDF5A3A6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6F2647-7EA6-D37A-6076-5A4683B430A8}"/>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4" name="Footer Placeholder 3">
            <a:extLst>
              <a:ext uri="{FF2B5EF4-FFF2-40B4-BE49-F238E27FC236}">
                <a16:creationId xmlns:a16="http://schemas.microsoft.com/office/drawing/2014/main" id="{7248DD14-8514-050C-92B7-F7D30DA77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403628-80D9-018E-8516-F4AFEFBF4E78}"/>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987279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28EB4-0630-DA71-D9CE-A1CB744FF5AA}"/>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3" name="Footer Placeholder 2">
            <a:extLst>
              <a:ext uri="{FF2B5EF4-FFF2-40B4-BE49-F238E27FC236}">
                <a16:creationId xmlns:a16="http://schemas.microsoft.com/office/drawing/2014/main" id="{BDB7D13B-39A5-E0A3-297C-AF06D1FBB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4E4C72-DC62-B7F4-6102-C8E4E0D485BE}"/>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356114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9618-DEF0-3D2C-764D-96D6A2D10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FB90C-BB7C-FD84-2373-D38D49F25F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073BD-3A26-2EF9-FA7D-AC462B727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677F9-0AC3-DCC9-F9D2-DDCD5C2E9AEB}"/>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6" name="Footer Placeholder 5">
            <a:extLst>
              <a:ext uri="{FF2B5EF4-FFF2-40B4-BE49-F238E27FC236}">
                <a16:creationId xmlns:a16="http://schemas.microsoft.com/office/drawing/2014/main" id="{32A9CEEE-6BB8-EB1C-397F-AD73D2A84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5522B-7828-BA00-E3E8-6D9C993F5E76}"/>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207378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9946-4B0F-1D25-FA5B-955BF32F4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022EF4-646D-87FD-F12B-DE7CC8A4C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80CE34-99A4-7B1F-8620-607419F15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72BF6-97A3-60C4-EF07-19102EAAA186}"/>
              </a:ext>
            </a:extLst>
          </p:cNvPr>
          <p:cNvSpPr>
            <a:spLocks noGrp="1"/>
          </p:cNvSpPr>
          <p:nvPr>
            <p:ph type="dt" sz="half" idx="10"/>
          </p:nvPr>
        </p:nvSpPr>
        <p:spPr/>
        <p:txBody>
          <a:bodyPr/>
          <a:lstStyle/>
          <a:p>
            <a:fld id="{00C80DDB-88C7-4FDE-9E3C-0E0DE280F770}" type="datetimeFigureOut">
              <a:rPr lang="en-US" smtClean="0"/>
              <a:t>10/15/2024</a:t>
            </a:fld>
            <a:endParaRPr lang="en-US"/>
          </a:p>
        </p:txBody>
      </p:sp>
      <p:sp>
        <p:nvSpPr>
          <p:cNvPr id="6" name="Footer Placeholder 5">
            <a:extLst>
              <a:ext uri="{FF2B5EF4-FFF2-40B4-BE49-F238E27FC236}">
                <a16:creationId xmlns:a16="http://schemas.microsoft.com/office/drawing/2014/main" id="{251D196F-61C1-FBA3-BD6A-CA1F8C6E1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9CC8E-4DD2-50BF-9E68-0FBC34F86409}"/>
              </a:ext>
            </a:extLst>
          </p:cNvPr>
          <p:cNvSpPr>
            <a:spLocks noGrp="1"/>
          </p:cNvSpPr>
          <p:nvPr>
            <p:ph type="sldNum" sz="quarter" idx="12"/>
          </p:nvPr>
        </p:nvSpPr>
        <p:spPr/>
        <p:txBody>
          <a:bodyPr/>
          <a:lstStyle/>
          <a:p>
            <a:fld id="{71668B51-FC32-496E-AABF-F3E853695789}" type="slidenum">
              <a:rPr lang="en-US" smtClean="0"/>
              <a:t>‹#›</a:t>
            </a:fld>
            <a:endParaRPr lang="en-US"/>
          </a:p>
        </p:txBody>
      </p:sp>
    </p:spTree>
    <p:extLst>
      <p:ext uri="{BB962C8B-B14F-4D97-AF65-F5344CB8AC3E}">
        <p14:creationId xmlns:p14="http://schemas.microsoft.com/office/powerpoint/2010/main" val="59892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4E880-90FD-9216-F8A7-4B7DF2D59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AD6C8-E333-CF5C-ACD1-EF99565A4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AE3E-622A-81A9-652F-0F8252C70B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C80DDB-88C7-4FDE-9E3C-0E0DE280F770}" type="datetimeFigureOut">
              <a:rPr lang="en-US" smtClean="0"/>
              <a:t>10/15/2024</a:t>
            </a:fld>
            <a:endParaRPr lang="en-US"/>
          </a:p>
        </p:txBody>
      </p:sp>
      <p:sp>
        <p:nvSpPr>
          <p:cNvPr id="5" name="Footer Placeholder 4">
            <a:extLst>
              <a:ext uri="{FF2B5EF4-FFF2-40B4-BE49-F238E27FC236}">
                <a16:creationId xmlns:a16="http://schemas.microsoft.com/office/drawing/2014/main" id="{360BA08C-F793-127A-69E8-9365C1C13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4FA6718-74F3-4BCA-AAD9-E74C17120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668B51-FC32-496E-AABF-F3E853695789}" type="slidenum">
              <a:rPr lang="en-US" smtClean="0"/>
              <a:t>‹#›</a:t>
            </a:fld>
            <a:endParaRPr lang="en-US"/>
          </a:p>
        </p:txBody>
      </p:sp>
    </p:spTree>
    <p:extLst>
      <p:ext uri="{BB962C8B-B14F-4D97-AF65-F5344CB8AC3E}">
        <p14:creationId xmlns:p14="http://schemas.microsoft.com/office/powerpoint/2010/main" val="1168150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7" Type="http://schemas.microsoft.com/office/2007/relationships/hdphoto" Target="../media/hdphoto5.wdp"/><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47.png"/><Relationship Id="rId3" Type="http://schemas.openxmlformats.org/officeDocument/2006/relationships/image" Target="../media/image40.png"/><Relationship Id="rId21" Type="http://schemas.openxmlformats.org/officeDocument/2006/relationships/image" Target="NULL"/><Relationship Id="rId7" Type="http://schemas.openxmlformats.org/officeDocument/2006/relationships/image" Target="../media/image44.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5.png"/><Relationship Id="rId24"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1.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1.wdp"/><Relationship Id="rId4" Type="http://schemas.openxmlformats.org/officeDocument/2006/relationships/image" Target="../media/image57.png"/><Relationship Id="rId9" Type="http://schemas.microsoft.com/office/2007/relationships/hdphoto" Target="../media/hdphoto13.wdp"/></Relationships>
</file>

<file path=ppt/slides/_rels/slide2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14.wdp"/><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16.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slide" Target="slide2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2.png"/><Relationship Id="rId4" Type="http://schemas.openxmlformats.org/officeDocument/2006/relationships/slide" Target="slide23.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slide" Target="slide2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9.png"/><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slide" Target="slide5.xml"/><Relationship Id="rId4" Type="http://schemas.openxmlformats.org/officeDocument/2006/relationships/audio" Target="../media/media2.mp3"/><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441-0ED4-5E1D-F9D7-00E22E64AE6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6EE220A-7042-80B2-70D1-CB3EB426E7B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08891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2"/>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4"/>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5"/>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6"/>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8"/>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9"/>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5"/>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2"/>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2"/>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6"/>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2"/>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4"/>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5"/>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6"/>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8"/>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9"/>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4"/>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5"/>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6"/>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8"/>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9"/>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2"/>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3"/>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4"/>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2EF24C-1F1D-7F1D-9909-2D7398BBEBBE}"/>
              </a:ext>
            </a:extLst>
          </p:cNvPr>
          <p:cNvPicPr>
            <a:picLocks noChangeAspect="1"/>
          </p:cNvPicPr>
          <p:nvPr/>
        </p:nvPicPr>
        <p:blipFill>
          <a:blip r:embed="rId26"/>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9397CE32-7D5B-9678-A80D-A398041E51CB}"/>
              </a:ext>
            </a:extLst>
          </p:cNvPr>
          <p:cNvPicPr>
            <a:picLocks noChangeAspect="1"/>
          </p:cNvPicPr>
          <p:nvPr/>
        </p:nvPicPr>
        <p:blipFill>
          <a:blip r:embed="rId9"/>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69E28498-FEC4-4EF4-66A6-3ADDEB606833}"/>
              </a:ext>
            </a:extLst>
          </p:cNvPr>
          <p:cNvPicPr>
            <a:picLocks noChangeAspect="1"/>
          </p:cNvPicPr>
          <p:nvPr/>
        </p:nvPicPr>
        <p:blipFill>
          <a:blip r:embed="rId8"/>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A1B0EE68-ABF8-BC96-7CE3-AAEFF2A3DC28}"/>
              </a:ext>
            </a:extLst>
          </p:cNvPr>
          <p:cNvPicPr>
            <a:picLocks noChangeAspect="1"/>
          </p:cNvPicPr>
          <p:nvPr/>
        </p:nvPicPr>
        <p:blipFill>
          <a:blip r:embed="rId9"/>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3"/>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A6EA5-4106-0DCD-8F9D-CD3F13AD5FBC}"/>
              </a:ext>
            </a:extLst>
          </p:cNvPr>
          <p:cNvPicPr>
            <a:picLocks noChangeAspect="1"/>
          </p:cNvPicPr>
          <p:nvPr/>
        </p:nvPicPr>
        <p:blipFill>
          <a:blip r:embed="rId12"/>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2"/>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3"/>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4"/>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5"/>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5"/>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1667" cy="2235"/>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4"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id="{E376F6CC-EACC-3F1F-D4A9-0759FB65C5A9}"/>
                </a:ext>
              </a:extLst>
            </p:cNvPr>
            <p:cNvPicPr>
              <a:picLocks noChangeAspect="1"/>
            </p:cNvPicPr>
            <p:nvPr/>
          </p:nvPicPr>
          <p:blipFill>
            <a:blip r:embed="rId6"/>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build="p"/>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id="{D57B6A4A-BAEF-CF02-79A7-E32D78ECB12E}"/>
              </a:ext>
            </a:extLst>
          </p:cNvPr>
          <p:cNvPicPr>
            <a:picLocks noChangeAspect="1"/>
          </p:cNvPicPr>
          <p:nvPr/>
        </p:nvPicPr>
        <p:blipFill>
          <a:blip r:embed="rId2"/>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id="{53BF489F-1A65-AD10-EBE5-36F0887468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id="{932A6ACB-9576-043E-77A1-4646A7DC9411}"/>
              </a:ext>
            </a:extLst>
          </p:cNvPr>
          <p:cNvPicPr>
            <a:picLocks noChangeAspect="1"/>
          </p:cNvPicPr>
          <p:nvPr/>
        </p:nvPicPr>
        <p:blipFill>
          <a:blip r:embed="rId5"/>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id="{0C5CED67-1A92-D309-53A3-A6B5CBB3F9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4"/>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5"/>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6"/>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8"/>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9"/>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0"/>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1"/>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5"/>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6"/>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3"/>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4"/>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5"/>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6"/>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8"/>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9"/>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5"/>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544</Words>
  <Application>Microsoft Office PowerPoint</Application>
  <PresentationFormat>Widescreen</PresentationFormat>
  <Paragraphs>113</Paragraphs>
  <Slides>36</Slides>
  <Notes>11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等线</vt:lpstr>
      <vt:lpstr>Aptos</vt:lpstr>
      <vt:lpstr>Aptos Display</vt:lpstr>
      <vt:lpstr>Arial</vt:lpstr>
      <vt:lpstr>Bahnschrift</vt:lpstr>
      <vt:lpstr>Calibri</vt:lpstr>
      <vt:lpstr>Cambria</vt:lpstr>
      <vt:lpstr>iCiel Cadena</vt:lpstr>
      <vt:lpstr>SVN-Hole Hearted</vt:lpstr>
      <vt:lpstr>包图简圆体</vt:lpstr>
      <vt:lpstr>印品黑体</vt:lpstr>
      <vt:lpstr>字魂64号-萌趣软糖体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hieu nhan</dc:creator>
  <cp:lastModifiedBy>hieu nhan</cp:lastModifiedBy>
  <cp:revision>1</cp:revision>
  <dcterms:created xsi:type="dcterms:W3CDTF">2024-10-15T06:58:47Z</dcterms:created>
  <dcterms:modified xsi:type="dcterms:W3CDTF">2024-10-15T07:01:25Z</dcterms:modified>
</cp:coreProperties>
</file>