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8" r:id="rId2"/>
    <p:sldId id="288" r:id="rId3"/>
    <p:sldId id="259" r:id="rId4"/>
    <p:sldId id="261" r:id="rId5"/>
    <p:sldId id="262" r:id="rId6"/>
    <p:sldId id="263" r:id="rId7"/>
    <p:sldId id="268" r:id="rId8"/>
    <p:sldId id="286" r:id="rId9"/>
    <p:sldId id="287" r:id="rId10"/>
    <p:sldId id="289" r:id="rId11"/>
    <p:sldId id="290" r:id="rId12"/>
    <p:sldId id="291" r:id="rId13"/>
    <p:sldId id="292" r:id="rId14"/>
    <p:sldId id="283" r:id="rId15"/>
    <p:sldId id="293" r:id="rId16"/>
    <p:sldId id="294" r:id="rId17"/>
    <p:sldId id="295" r:id="rId18"/>
    <p:sldId id="296" r:id="rId19"/>
    <p:sldId id="297" r:id="rId20"/>
    <p:sldId id="260" r:id="rId21"/>
    <p:sldId id="301" r:id="rId22"/>
    <p:sldId id="274" r:id="rId23"/>
    <p:sldId id="277" r:id="rId24"/>
    <p:sldId id="275" r:id="rId25"/>
    <p:sldId id="298" r:id="rId26"/>
    <p:sldId id="299" r:id="rId27"/>
    <p:sldId id="276" r:id="rId28"/>
    <p:sldId id="300" r:id="rId29"/>
    <p:sldId id="302" r:id="rId30"/>
    <p:sldId id="303" r:id="rId31"/>
    <p:sldId id="279" r:id="rId32"/>
    <p:sldId id="309" r:id="rId33"/>
    <p:sldId id="281" r:id="rId34"/>
    <p:sldId id="310" r:id="rId35"/>
    <p:sldId id="26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8" d="100"/>
          <a:sy n="88" d="100"/>
        </p:scale>
        <p:origin x="845" y="-7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09799-A984-462A-8D3C-5508635A99E0}"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1C21D-17B1-47F2-92C0-96FAC4ADAF9B}" type="slidenum">
              <a:rPr lang="en-US" smtClean="0"/>
              <a:t>‹#›</a:t>
            </a:fld>
            <a:endParaRPr lang="en-US"/>
          </a:p>
        </p:txBody>
      </p:sp>
    </p:spTree>
    <p:extLst>
      <p:ext uri="{BB962C8B-B14F-4D97-AF65-F5344CB8AC3E}">
        <p14:creationId xmlns:p14="http://schemas.microsoft.com/office/powerpoint/2010/main" val="1313121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2929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611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39013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833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5197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720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596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997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274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784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43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6368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5964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48585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5014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3440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1312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89571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9798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636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149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0324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21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0391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1947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966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7160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698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8400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2024/10/15</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760327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76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6C9EFB3-B2B9-9A48-2387-FE4845C3DB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28825" y="257175"/>
            <a:ext cx="1809750" cy="1809750"/>
          </a:xfrm>
          <a:prstGeom prst="rect">
            <a:avLst/>
          </a:prstGeom>
        </p:spPr>
      </p:pic>
    </p:spTree>
    <p:extLst>
      <p:ext uri="{BB962C8B-B14F-4D97-AF65-F5344CB8AC3E}">
        <p14:creationId xmlns:p14="http://schemas.microsoft.com/office/powerpoint/2010/main" val="1340816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1.png"/><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32.emf"/><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2.svg"/><Relationship Id="rId3" Type="http://schemas.openxmlformats.org/officeDocument/2006/relationships/image" Target="../media/image32.emf"/><Relationship Id="rId7" Type="http://schemas.openxmlformats.org/officeDocument/2006/relationships/image" Target="../media/image58.png"/><Relationship Id="rId12"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60.png"/><Relationship Id="rId5" Type="http://schemas.openxmlformats.org/officeDocument/2006/relationships/image" Target="../media/image57.png"/><Relationship Id="rId10" Type="http://schemas.microsoft.com/office/2007/relationships/hdphoto" Target="../media/hdphoto7.wdp"/><Relationship Id="rId4" Type="http://schemas.openxmlformats.org/officeDocument/2006/relationships/image" Target="../media/image56.png"/><Relationship Id="rId9" Type="http://schemas.openxmlformats.org/officeDocument/2006/relationships/image" Target="../media/image59.png"/><Relationship Id="rId1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2.emf"/><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4.jpeg"/><Relationship Id="rId4" Type="http://schemas.openxmlformats.org/officeDocument/2006/relationships/image" Target="../media/image52.jpe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64.png"/><Relationship Id="rId2" Type="http://schemas.openxmlformats.org/officeDocument/2006/relationships/image" Target="../media/image52.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3.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5.png"/><Relationship Id="rId2" Type="http://schemas.openxmlformats.org/officeDocument/2006/relationships/image" Target="../media/image56.pn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62.svg"/><Relationship Id="rId5" Type="http://schemas.openxmlformats.org/officeDocument/2006/relationships/image" Target="../media/image58.png"/><Relationship Id="rId10" Type="http://schemas.openxmlformats.org/officeDocument/2006/relationships/image" Target="../media/image61.png"/><Relationship Id="rId4" Type="http://schemas.microsoft.com/office/2007/relationships/hdphoto" Target="../media/hdphoto5.wdp"/><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emf"/><Relationship Id="rId5" Type="http://schemas.microsoft.com/office/2007/relationships/hdphoto" Target="../media/hdphoto9.wdp"/><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2.emf"/><Relationship Id="rId7"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51.png"/><Relationship Id="rId9"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6" name="矩形: 圆角 25">
            <a:extLst>
              <a:ext uri="{FF2B5EF4-FFF2-40B4-BE49-F238E27FC236}">
                <a16:creationId xmlns:a16="http://schemas.microsoft.com/office/drawing/2014/main" id="{FF0E318F-CB7A-434D-AAE4-3B8D142EA0EA}"/>
              </a:ext>
            </a:extLst>
          </p:cNvPr>
          <p:cNvSpPr/>
          <p:nvPr/>
        </p:nvSpPr>
        <p:spPr>
          <a:xfrm>
            <a:off x="2675091" y="2340858"/>
            <a:ext cx="6841811" cy="1437567"/>
          </a:xfrm>
          <a:prstGeom prst="roundRect">
            <a:avLst/>
          </a:prstGeom>
          <a:no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图片 6">
            <a:extLst>
              <a:ext uri="{FF2B5EF4-FFF2-40B4-BE49-F238E27FC236}">
                <a16:creationId xmlns:a16="http://schemas.microsoft.com/office/drawing/2014/main" id="{293923B5-BA70-4C0A-984B-D8A5035A8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80" t="3584" r="8491" b="69892"/>
          <a:stretch/>
        </p:blipFill>
        <p:spPr>
          <a:xfrm>
            <a:off x="1" y="0"/>
            <a:ext cx="5021526" cy="2322456"/>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1" t="39880" r="84776" b="45948"/>
          <a:stretch/>
        </p:blipFill>
        <p:spPr>
          <a:xfrm>
            <a:off x="-1" y="3432688"/>
            <a:ext cx="1700981" cy="2407149"/>
          </a:xfrm>
          <a:prstGeom prst="rect">
            <a:avLst/>
          </a:prstGeom>
        </p:spPr>
      </p:pic>
      <p:pic>
        <p:nvPicPr>
          <p:cNvPr id="12" name="图片 11">
            <a:extLst>
              <a:ext uri="{FF2B5EF4-FFF2-40B4-BE49-F238E27FC236}">
                <a16:creationId xmlns:a16="http://schemas.microsoft.com/office/drawing/2014/main" id="{873686F4-C9DA-4DBB-BADA-43990B9A64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712" t="3585" r="8491" b="72410"/>
          <a:stretch/>
        </p:blipFill>
        <p:spPr>
          <a:xfrm flipH="1">
            <a:off x="8707915" y="-13517"/>
            <a:ext cx="3484083" cy="2422202"/>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856365">
            <a:off x="8689362" y="1613068"/>
            <a:ext cx="1039875" cy="919041"/>
          </a:xfrm>
          <a:prstGeom prst="rect">
            <a:avLst/>
          </a:prstGeom>
        </p:spPr>
      </p:pic>
      <p:pic>
        <p:nvPicPr>
          <p:cNvPr id="25" name="图片 24">
            <a:extLst>
              <a:ext uri="{FF2B5EF4-FFF2-40B4-BE49-F238E27FC236}">
                <a16:creationId xmlns:a16="http://schemas.microsoft.com/office/drawing/2014/main" id="{F8839483-38EE-4A6A-93CB-DE15F736FD4F}"/>
              </a:ext>
            </a:extLst>
          </p:cNvPr>
          <p:cNvPicPr>
            <a:picLocks noChangeAspect="1"/>
          </p:cNvPicPr>
          <p:nvPr/>
        </p:nvPicPr>
        <p:blipFill>
          <a:blip r:embed="rId8">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292508" y="1808731"/>
            <a:ext cx="716448" cy="793768"/>
          </a:xfrm>
          <a:prstGeom prst="rect">
            <a:avLst/>
          </a:prstGeom>
        </p:spPr>
      </p:pic>
      <p:pic>
        <p:nvPicPr>
          <p:cNvPr id="32" name="图片 31">
            <a:extLst>
              <a:ext uri="{FF2B5EF4-FFF2-40B4-BE49-F238E27FC236}">
                <a16:creationId xmlns:a16="http://schemas.microsoft.com/office/drawing/2014/main" id="{2460E70C-A234-48DD-BBCE-C6144A0BFBC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470571" y="5030052"/>
            <a:ext cx="465221" cy="504937"/>
          </a:xfrm>
          <a:prstGeom prst="rect">
            <a:avLst/>
          </a:prstGeom>
        </p:spPr>
      </p:pic>
      <p:pic>
        <p:nvPicPr>
          <p:cNvPr id="33" name="图片 32">
            <a:extLst>
              <a:ext uri="{FF2B5EF4-FFF2-40B4-BE49-F238E27FC236}">
                <a16:creationId xmlns:a16="http://schemas.microsoft.com/office/drawing/2014/main" id="{11A7B96C-177E-48F2-B669-D7461800EFA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824089" y="3481483"/>
            <a:ext cx="465221" cy="504937"/>
          </a:xfrm>
          <a:prstGeom prst="rect">
            <a:avLst/>
          </a:prstGeom>
        </p:spPr>
      </p:pic>
      <p:pic>
        <p:nvPicPr>
          <p:cNvPr id="36" name="图片 35">
            <a:extLst>
              <a:ext uri="{FF2B5EF4-FFF2-40B4-BE49-F238E27FC236}">
                <a16:creationId xmlns:a16="http://schemas.microsoft.com/office/drawing/2014/main" id="{7F8B8B12-F75C-4AAB-A4BA-E329629FAE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8538" t="75613" r="2646" b="14487"/>
          <a:stretch/>
        </p:blipFill>
        <p:spPr>
          <a:xfrm>
            <a:off x="616653" y="4978004"/>
            <a:ext cx="4116881" cy="1574914"/>
          </a:xfrm>
          <a:prstGeom prst="rect">
            <a:avLst/>
          </a:prstGeom>
        </p:spPr>
      </p:pic>
      <p:pic>
        <p:nvPicPr>
          <p:cNvPr id="11" name="图片 10">
            <a:extLst>
              <a:ext uri="{FF2B5EF4-FFF2-40B4-BE49-F238E27FC236}">
                <a16:creationId xmlns:a16="http://schemas.microsoft.com/office/drawing/2014/main" id="{0BAD43EB-D051-42BA-BC0D-1768060528C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538" t="75613" r="2646" b="14487"/>
          <a:stretch/>
        </p:blipFill>
        <p:spPr>
          <a:xfrm>
            <a:off x="99832" y="5882199"/>
            <a:ext cx="2706047" cy="1035199"/>
          </a:xfrm>
          <a:prstGeom prst="rect">
            <a:avLst/>
          </a:prstGeom>
        </p:spPr>
      </p:pic>
      <p:pic>
        <p:nvPicPr>
          <p:cNvPr id="37" name="图片 36">
            <a:extLst>
              <a:ext uri="{FF2B5EF4-FFF2-40B4-BE49-F238E27FC236}">
                <a16:creationId xmlns:a16="http://schemas.microsoft.com/office/drawing/2014/main" id="{C5F5DE10-CF20-4C4E-A8CE-D32784AFC93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538" t="75613" r="2646" b="14487"/>
          <a:stretch/>
        </p:blipFill>
        <p:spPr>
          <a:xfrm>
            <a:off x="3142026" y="5800516"/>
            <a:ext cx="2706047" cy="1035199"/>
          </a:xfrm>
          <a:prstGeom prst="rect">
            <a:avLst/>
          </a:prstGeom>
        </p:spPr>
      </p:pic>
      <p:pic>
        <p:nvPicPr>
          <p:cNvPr id="28" name="图片 27">
            <a:extLst>
              <a:ext uri="{FF2B5EF4-FFF2-40B4-BE49-F238E27FC236}">
                <a16:creationId xmlns:a16="http://schemas.microsoft.com/office/drawing/2014/main" id="{E6A78F0B-A194-45CB-B6E9-699E63BF431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0909" r="7881" b="17418"/>
          <a:stretch/>
        </p:blipFill>
        <p:spPr>
          <a:xfrm>
            <a:off x="4559656" y="3671225"/>
            <a:ext cx="8078819" cy="3200293"/>
          </a:xfrm>
          <a:prstGeom prst="rect">
            <a:avLst/>
          </a:prstGeom>
        </p:spPr>
      </p:pic>
      <p:pic>
        <p:nvPicPr>
          <p:cNvPr id="2" name="Picture 1">
            <a:extLst>
              <a:ext uri="{FF2B5EF4-FFF2-40B4-BE49-F238E27FC236}">
                <a16:creationId xmlns:a16="http://schemas.microsoft.com/office/drawing/2014/main" id="{08789805-7C7D-371B-9213-9891CAB15B8E}"/>
              </a:ext>
            </a:extLst>
          </p:cNvPr>
          <p:cNvPicPr>
            <a:picLocks noChangeAspect="1"/>
          </p:cNvPicPr>
          <p:nvPr/>
        </p:nvPicPr>
        <p:blipFill>
          <a:blip r:embed="rId13"/>
          <a:stretch>
            <a:fillRect/>
          </a:stretch>
        </p:blipFill>
        <p:spPr>
          <a:xfrm>
            <a:off x="2948817" y="1069709"/>
            <a:ext cx="7218290" cy="725487"/>
          </a:xfrm>
          <a:prstGeom prst="rect">
            <a:avLst/>
          </a:prstGeom>
        </p:spPr>
      </p:pic>
      <p:pic>
        <p:nvPicPr>
          <p:cNvPr id="5" name="Picture 4">
            <a:extLst>
              <a:ext uri="{FF2B5EF4-FFF2-40B4-BE49-F238E27FC236}">
                <a16:creationId xmlns:a16="http://schemas.microsoft.com/office/drawing/2014/main" id="{A9D404E2-DE50-A69D-CBA6-6BB8DB33DE6C}"/>
              </a:ext>
            </a:extLst>
          </p:cNvPr>
          <p:cNvPicPr>
            <a:picLocks noChangeAspect="1"/>
          </p:cNvPicPr>
          <p:nvPr/>
        </p:nvPicPr>
        <p:blipFill>
          <a:blip r:embed="rId14"/>
          <a:stretch>
            <a:fillRect/>
          </a:stretch>
        </p:blipFill>
        <p:spPr>
          <a:xfrm>
            <a:off x="0" y="2126310"/>
            <a:ext cx="2438611" cy="1176630"/>
          </a:xfrm>
          <a:prstGeom prst="rect">
            <a:avLst/>
          </a:prstGeom>
        </p:spPr>
      </p:pic>
      <p:pic>
        <p:nvPicPr>
          <p:cNvPr id="9" name="Picture 8">
            <a:extLst>
              <a:ext uri="{FF2B5EF4-FFF2-40B4-BE49-F238E27FC236}">
                <a16:creationId xmlns:a16="http://schemas.microsoft.com/office/drawing/2014/main" id="{0C62CE9A-CFDC-4101-010C-AF2E338B7920}"/>
              </a:ext>
            </a:extLst>
          </p:cNvPr>
          <p:cNvPicPr>
            <a:picLocks noChangeAspect="1"/>
          </p:cNvPicPr>
          <p:nvPr/>
        </p:nvPicPr>
        <p:blipFill>
          <a:blip r:embed="rId15"/>
          <a:stretch>
            <a:fillRect/>
          </a:stretch>
        </p:blipFill>
        <p:spPr>
          <a:xfrm>
            <a:off x="2760438" y="2143799"/>
            <a:ext cx="6633023"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87188E3-A2B3-47B4-B3D0-3A1965728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7" name="云形 6">
            <a:extLst>
              <a:ext uri="{FF2B5EF4-FFF2-40B4-BE49-F238E27FC236}">
                <a16:creationId xmlns:a16="http://schemas.microsoft.com/office/drawing/2014/main" id="{F649CC8E-EF3C-4418-8632-1642ABA4AEB9}"/>
              </a:ext>
            </a:extLst>
          </p:cNvPr>
          <p:cNvSpPr/>
          <p:nvPr/>
        </p:nvSpPr>
        <p:spPr>
          <a:xfrm>
            <a:off x="974035" y="566183"/>
            <a:ext cx="10585174" cy="4705581"/>
          </a:xfrm>
          <a:prstGeom prst="cloud">
            <a:avLst/>
          </a:prstGeom>
          <a:solidFill>
            <a:schemeClr val="bg1"/>
          </a:solidFill>
          <a:ln w="25400" cap="rnd">
            <a:solidFill>
              <a:srgbClr val="5928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a:extLst>
              <a:ext uri="{FF2B5EF4-FFF2-40B4-BE49-F238E27FC236}">
                <a16:creationId xmlns:a16="http://schemas.microsoft.com/office/drawing/2014/main" id="{5D3ECC47-E69A-4CB1-BB47-1A4B41937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5" r="7881" b="17419"/>
          <a:stretch/>
        </p:blipFill>
        <p:spPr>
          <a:xfrm>
            <a:off x="2491109" y="3638958"/>
            <a:ext cx="6380863" cy="3219042"/>
          </a:xfrm>
          <a:prstGeom prst="rect">
            <a:avLst/>
          </a:prstGeom>
        </p:spPr>
      </p:pic>
      <p:sp>
        <p:nvSpPr>
          <p:cNvPr id="8" name="矩形 7">
            <a:extLst>
              <a:ext uri="{FF2B5EF4-FFF2-40B4-BE49-F238E27FC236}">
                <a16:creationId xmlns:a16="http://schemas.microsoft.com/office/drawing/2014/main" id="{E6E0B02F-F89C-49D7-8C36-FEEB8229BC2C}"/>
              </a:ext>
            </a:extLst>
          </p:cNvPr>
          <p:cNvSpPr/>
          <p:nvPr/>
        </p:nvSpPr>
        <p:spPr>
          <a:xfrm>
            <a:off x="1936059" y="1441309"/>
            <a:ext cx="8786193" cy="3139321"/>
          </a:xfrm>
          <a:prstGeom prst="rect">
            <a:avLst/>
          </a:prstGeom>
        </p:spPr>
        <p:txBody>
          <a:bodyPr wrap="square">
            <a:spAutoFit/>
          </a:bodyPr>
          <a:lstStyle/>
          <a:p>
            <a:pPr lvl="0" algn="ctr" defTabSz="457200"/>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2.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Tìm</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hiểu</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về</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khả</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năng</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điều</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chỉnh</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cảm</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xúc</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của</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bản</a:t>
            </a:r>
            <a:r>
              <a:rPr lang="en-US" altLang="zh-CN" sz="66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66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thân</a:t>
            </a:r>
            <a:endParaRPr kumimoji="0" lang="zh-CN" altLang="en-US" sz="6600" b="0" i="1" u="none" strike="noStrike" kern="1200" cap="none" spc="0" normalizeH="0" baseline="0" noProof="0" dirty="0">
              <a:ln>
                <a:noFill/>
              </a:ln>
              <a:solidFill>
                <a:prstClr val="black"/>
              </a:solidFill>
              <a:effectLst/>
              <a:uLnTx/>
              <a:uFillTx/>
              <a:latin typeface="Calibri"/>
              <a:ea typeface="等线" panose="02010600030101010101" pitchFamily="2" charset="-122"/>
            </a:endParaRPr>
          </a:p>
        </p:txBody>
      </p:sp>
    </p:spTree>
    <p:extLst>
      <p:ext uri="{BB962C8B-B14F-4D97-AF65-F5344CB8AC3E}">
        <p14:creationId xmlns:p14="http://schemas.microsoft.com/office/powerpoint/2010/main" val="51619949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stretch>
            <a:fillRect/>
          </a:stretch>
        </p:blipFill>
        <p:spPr>
          <a:xfrm>
            <a:off x="0" y="-41540"/>
            <a:ext cx="12192000" cy="500912"/>
          </a:xfrm>
          <a:prstGeom prst="rect">
            <a:avLst/>
          </a:prstGeom>
        </p:spPr>
      </p:pic>
      <p:pic>
        <p:nvPicPr>
          <p:cNvPr id="4" name="Picture 3" descr="https://i.pinimg.com/564x/68/1d/33/681d33ded71ccbaacec9eb98770439ce.jpg">
            <a:extLst>
              <a:ext uri="{FF2B5EF4-FFF2-40B4-BE49-F238E27FC236}">
                <a16:creationId xmlns:a16="http://schemas.microsoft.com/office/drawing/2014/main" id="{EC24B8B3-CA8F-93F6-2F4D-6E7470878C6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1212397" y="2285739"/>
            <a:ext cx="5982017" cy="47813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F878F67-6410-1E27-79DD-F922C9E89205}"/>
              </a:ext>
            </a:extLst>
          </p:cNvPr>
          <p:cNvSpPr/>
          <p:nvPr/>
        </p:nvSpPr>
        <p:spPr>
          <a:xfrm>
            <a:off x="2972159" y="1120676"/>
            <a:ext cx="7610116" cy="2308324"/>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Chia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sẻ</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về</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một</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tình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huống</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từng</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gặp</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khiến</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mình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có</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cảm</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xúc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tích</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cực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hoặc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tiêu</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a:t>
            </a:r>
            <a:r>
              <a:rPr lang="en-US" sz="4800" b="1" dirty="0" err="1">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cực</a:t>
            </a:r>
            <a:r>
              <a:rPr lang="en-US" sz="4800" b="1" dirty="0">
                <a:ln w="3175">
                  <a:no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012004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4" name="Picture 3">
            <a:extLst>
              <a:ext uri="{FF2B5EF4-FFF2-40B4-BE49-F238E27FC236}">
                <a16:creationId xmlns:a16="http://schemas.microsoft.com/office/drawing/2014/main" id="{7EC3515A-9A22-3DC7-A366-BE06485BB6A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919286" y="1185862"/>
            <a:ext cx="8101013" cy="4463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66789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3" name="Picture 2" descr="Icon&#10;&#10;Description automatically generated">
            <a:extLst>
              <a:ext uri="{FF2B5EF4-FFF2-40B4-BE49-F238E27FC236}">
                <a16:creationId xmlns:a16="http://schemas.microsoft.com/office/drawing/2014/main" id="{6395172F-FE2F-CF6C-47CB-C78072D28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5" name="TextBox 4">
            <a:extLst>
              <a:ext uri="{FF2B5EF4-FFF2-40B4-BE49-F238E27FC236}">
                <a16:creationId xmlns:a16="http://schemas.microsoft.com/office/drawing/2014/main" id="{03549530-C0DD-02E1-14D8-05B170FEE0A7}"/>
              </a:ext>
            </a:extLst>
          </p:cNvPr>
          <p:cNvSpPr txBox="1"/>
          <p:nvPr/>
        </p:nvSpPr>
        <p:spPr>
          <a:xfrm>
            <a:off x="6624643" y="2554072"/>
            <a:ext cx="3948197"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Cùng</a:t>
            </a:r>
            <a:r>
              <a:rPr kumimoji="0" lang="en-US" sz="6000" b="1"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chia </a:t>
            </a:r>
            <a:r>
              <a:rPr kumimoji="0" lang="en-US" sz="6000" b="1" i="0" u="none" strike="noStrike" kern="1200" cap="none" spc="0" normalizeH="0" baseline="0" noProof="0" dirty="0" err="1">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sẻ</a:t>
            </a:r>
            <a:endParaRPr kumimoji="0" lang="en-US" sz="6000" b="1"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pic>
        <p:nvPicPr>
          <p:cNvPr id="6" name="Picture 3">
            <a:extLst>
              <a:ext uri="{FF2B5EF4-FFF2-40B4-BE49-F238E27FC236}">
                <a16:creationId xmlns:a16="http://schemas.microsoft.com/office/drawing/2014/main" id="{F7B6B99B-5CCA-ADE1-E17E-38796E80CA3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3045" y="754340"/>
            <a:ext cx="3126996" cy="3198973"/>
          </a:xfrm>
          <a:prstGeom prst="rect">
            <a:avLst/>
          </a:prstGeom>
        </p:spPr>
      </p:pic>
      <p:grpSp>
        <p:nvGrpSpPr>
          <p:cNvPr id="7" name="Group 6">
            <a:extLst>
              <a:ext uri="{FF2B5EF4-FFF2-40B4-BE49-F238E27FC236}">
                <a16:creationId xmlns:a16="http://schemas.microsoft.com/office/drawing/2014/main" id="{49D601D3-AC49-C81F-EEA3-255D856ED773}"/>
              </a:ext>
            </a:extLst>
          </p:cNvPr>
          <p:cNvGrpSpPr/>
          <p:nvPr/>
        </p:nvGrpSpPr>
        <p:grpSpPr>
          <a:xfrm>
            <a:off x="304807" y="4129331"/>
            <a:ext cx="6213880" cy="1757645"/>
            <a:chOff x="7930237" y="854592"/>
            <a:chExt cx="5085471" cy="1757645"/>
          </a:xfrm>
        </p:grpSpPr>
        <p:pic>
          <p:nvPicPr>
            <p:cNvPr id="8" name="Graphic 7">
              <a:extLst>
                <a:ext uri="{FF2B5EF4-FFF2-40B4-BE49-F238E27FC236}">
                  <a16:creationId xmlns:a16="http://schemas.microsoft.com/office/drawing/2014/main" id="{B5482882-231E-2B65-F84A-07683F787D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0237" y="854592"/>
              <a:ext cx="5085471" cy="1757645"/>
            </a:xfrm>
            <a:prstGeom prst="rect">
              <a:avLst/>
            </a:prstGeom>
          </p:spPr>
        </p:pic>
        <p:sp>
          <p:nvSpPr>
            <p:cNvPr id="9" name="TextBox 8">
              <a:extLst>
                <a:ext uri="{FF2B5EF4-FFF2-40B4-BE49-F238E27FC236}">
                  <a16:creationId xmlns:a16="http://schemas.microsoft.com/office/drawing/2014/main" id="{F7D9E692-EAED-4FA7-07F3-1B1FFEDA6C2B}"/>
                </a:ext>
              </a:extLst>
            </p:cNvPr>
            <p:cNvSpPr txBox="1"/>
            <p:nvPr/>
          </p:nvSpPr>
          <p:spPr>
            <a:xfrm>
              <a:off x="8141392" y="992073"/>
              <a:ext cx="4656317"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bạn</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sung</a:t>
              </a:r>
            </a:p>
          </p:txBody>
        </p:sp>
      </p:grpSp>
    </p:spTree>
    <p:extLst>
      <p:ext uri="{BB962C8B-B14F-4D97-AF65-F5344CB8AC3E}">
        <p14:creationId xmlns:p14="http://schemas.microsoft.com/office/powerpoint/2010/main" val="124607043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5" name="Group 4">
            <a:extLst>
              <a:ext uri="{FF2B5EF4-FFF2-40B4-BE49-F238E27FC236}">
                <a16:creationId xmlns:a16="http://schemas.microsoft.com/office/drawing/2014/main" id="{BAE4CB10-1F4F-2F82-6FAB-7BD6553DB7C1}"/>
              </a:ext>
            </a:extLst>
          </p:cNvPr>
          <p:cNvGrpSpPr/>
          <p:nvPr/>
        </p:nvGrpSpPr>
        <p:grpSpPr>
          <a:xfrm>
            <a:off x="133350" y="579717"/>
            <a:ext cx="4352925" cy="5649634"/>
            <a:chOff x="305797" y="579716"/>
            <a:chExt cx="5455920" cy="6232875"/>
          </a:xfrm>
        </p:grpSpPr>
        <p:grpSp>
          <p:nvGrpSpPr>
            <p:cNvPr id="8" name="Group 7">
              <a:extLst>
                <a:ext uri="{FF2B5EF4-FFF2-40B4-BE49-F238E27FC236}">
                  <a16:creationId xmlns:a16="http://schemas.microsoft.com/office/drawing/2014/main" id="{63E0BE59-86B2-8208-771B-23C6CA30147D}"/>
                </a:ext>
              </a:extLst>
            </p:cNvPr>
            <p:cNvGrpSpPr/>
            <p:nvPr/>
          </p:nvGrpSpPr>
          <p:grpSpPr>
            <a:xfrm>
              <a:off x="305797" y="2309160"/>
              <a:ext cx="5455920" cy="4503431"/>
              <a:chOff x="0" y="2686369"/>
              <a:chExt cx="5455920" cy="4503431"/>
            </a:xfrm>
          </p:grpSpPr>
          <p:pic>
            <p:nvPicPr>
              <p:cNvPr id="18" name="Picture 17" descr="A picture containing icon&#10;&#10;Description automatically generated">
                <a:extLst>
                  <a:ext uri="{FF2B5EF4-FFF2-40B4-BE49-F238E27FC236}">
                    <a16:creationId xmlns:a16="http://schemas.microsoft.com/office/drawing/2014/main" id="{FCF97936-84C4-6376-2205-FCD3AA1DA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9" name="Picture 18" descr="Icon&#10;&#10;Description automatically generated">
                <a:extLst>
                  <a:ext uri="{FF2B5EF4-FFF2-40B4-BE49-F238E27FC236}">
                    <a16:creationId xmlns:a16="http://schemas.microsoft.com/office/drawing/2014/main" id="{06FB6E5A-8243-D978-4EA5-E397F1FDA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15" name="Group 14">
              <a:extLst>
                <a:ext uri="{FF2B5EF4-FFF2-40B4-BE49-F238E27FC236}">
                  <a16:creationId xmlns:a16="http://schemas.microsoft.com/office/drawing/2014/main" id="{B0BF32FA-4672-0D6E-2AB0-09EBAAD49CA1}"/>
                </a:ext>
              </a:extLst>
            </p:cNvPr>
            <p:cNvGrpSpPr/>
            <p:nvPr/>
          </p:nvGrpSpPr>
          <p:grpSpPr>
            <a:xfrm>
              <a:off x="1504610" y="579716"/>
              <a:ext cx="3312348" cy="1729444"/>
              <a:chOff x="84594" y="2353938"/>
              <a:chExt cx="2310427" cy="1224000"/>
            </a:xfrm>
          </p:grpSpPr>
          <p:sp>
            <p:nvSpPr>
              <p:cNvPr id="16" name="Speech Bubble: Oval 15">
                <a:extLst>
                  <a:ext uri="{FF2B5EF4-FFF2-40B4-BE49-F238E27FC236}">
                    <a16:creationId xmlns:a16="http://schemas.microsoft.com/office/drawing/2014/main" id="{11B392D3-E36F-51DE-7BC1-855772862D41}"/>
                  </a:ext>
                </a:extLst>
              </p:cNvPr>
              <p:cNvSpPr/>
              <p:nvPr/>
            </p:nvSpPr>
            <p:spPr>
              <a:xfrm flipH="1">
                <a:off x="84594" y="2353938"/>
                <a:ext cx="2310427" cy="1224000"/>
              </a:xfrm>
              <a:custGeom>
                <a:avLst/>
                <a:gdLst>
                  <a:gd name="connsiteX0" fmla="*/ 214292 w 2310427"/>
                  <a:gd name="connsiteY0" fmla="*/ 1153534 h 1224000"/>
                  <a:gd name="connsiteX1" fmla="*/ 225041 w 2310427"/>
                  <a:gd name="connsiteY1" fmla="*/ 974922 h 1224000"/>
                  <a:gd name="connsiteX2" fmla="*/ 864282 w 2310427"/>
                  <a:gd name="connsiteY2" fmla="*/ 19725 h 1224000"/>
                  <a:gd name="connsiteX3" fmla="*/ 1919079 w 2310427"/>
                  <a:gd name="connsiteY3" fmla="*/ 152889 h 1224000"/>
                  <a:gd name="connsiteX4" fmla="*/ 1568244 w 2310427"/>
                  <a:gd name="connsiteY4" fmla="*/ 1183546 h 1224000"/>
                  <a:gd name="connsiteX5" fmla="*/ 549398 w 2310427"/>
                  <a:gd name="connsiteY5" fmla="*/ 1133094 h 1224000"/>
                  <a:gd name="connsiteX6" fmla="*/ 214292 w 2310427"/>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27" h="1224000" fill="none" extrusionOk="0">
                    <a:moveTo>
                      <a:pt x="214292" y="1153534"/>
                    </a:moveTo>
                    <a:cubicBezTo>
                      <a:pt x="212374" y="1085856"/>
                      <a:pt x="221831" y="1056057"/>
                      <a:pt x="225041" y="974922"/>
                    </a:cubicBezTo>
                    <a:cubicBezTo>
                      <a:pt x="-391049" y="676588"/>
                      <a:pt x="69511" y="223557"/>
                      <a:pt x="864282" y="19725"/>
                    </a:cubicBezTo>
                    <a:cubicBezTo>
                      <a:pt x="1277740" y="-68802"/>
                      <a:pt x="1645612" y="-45043"/>
                      <a:pt x="1919079" y="152889"/>
                    </a:cubicBezTo>
                    <a:cubicBezTo>
                      <a:pt x="2632549" y="452056"/>
                      <a:pt x="2300542" y="1101580"/>
                      <a:pt x="1568244" y="1183546"/>
                    </a:cubicBezTo>
                    <a:cubicBezTo>
                      <a:pt x="1270857" y="1254244"/>
                      <a:pt x="880547" y="1190285"/>
                      <a:pt x="549398" y="1133094"/>
                    </a:cubicBezTo>
                    <a:cubicBezTo>
                      <a:pt x="458358" y="1153440"/>
                      <a:pt x="366307" y="1142362"/>
                      <a:pt x="214292" y="1153534"/>
                    </a:cubicBezTo>
                    <a:close/>
                  </a:path>
                  <a:path w="2310427" h="1224000" stroke="0" extrusionOk="0">
                    <a:moveTo>
                      <a:pt x="214292" y="1153534"/>
                    </a:moveTo>
                    <a:cubicBezTo>
                      <a:pt x="210733" y="1081024"/>
                      <a:pt x="228612" y="1045121"/>
                      <a:pt x="225041" y="974922"/>
                    </a:cubicBezTo>
                    <a:cubicBezTo>
                      <a:pt x="-369558" y="608291"/>
                      <a:pt x="41705" y="15381"/>
                      <a:pt x="864282" y="19725"/>
                    </a:cubicBezTo>
                    <a:cubicBezTo>
                      <a:pt x="1166947" y="-58862"/>
                      <a:pt x="1620165" y="33495"/>
                      <a:pt x="1919079" y="152889"/>
                    </a:cubicBezTo>
                    <a:cubicBezTo>
                      <a:pt x="2542385" y="526830"/>
                      <a:pt x="2485487" y="1059650"/>
                      <a:pt x="1568244" y="1183546"/>
                    </a:cubicBezTo>
                    <a:cubicBezTo>
                      <a:pt x="1241380" y="1245145"/>
                      <a:pt x="873898" y="1300598"/>
                      <a:pt x="549398" y="1133094"/>
                    </a:cubicBezTo>
                    <a:cubicBezTo>
                      <a:pt x="393564" y="1139052"/>
                      <a:pt x="379102" y="1139556"/>
                      <a:pt x="214292"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7" name="TextBox 16">
                <a:extLst>
                  <a:ext uri="{FF2B5EF4-FFF2-40B4-BE49-F238E27FC236}">
                    <a16:creationId xmlns:a16="http://schemas.microsoft.com/office/drawing/2014/main" id="{6B71335B-61F0-63C9-87B9-DB2B8A14AAE8}"/>
                  </a:ext>
                </a:extLst>
              </p:cNvPr>
              <p:cNvSpPr txBox="1"/>
              <p:nvPr/>
            </p:nvSpPr>
            <p:spPr>
              <a:xfrm>
                <a:off x="184563" y="2550439"/>
                <a:ext cx="1985016" cy="937224"/>
              </a:xfrm>
              <a:prstGeom prst="rect">
                <a:avLst/>
              </a:prstGeom>
              <a:noFill/>
            </p:spPr>
            <p:txBody>
              <a:bodyPr wrap="square">
                <a:spAutoFit/>
              </a:bodyPr>
              <a:lstStyle/>
              <a:p>
                <a:pPr algn="ctr"/>
                <a:r>
                  <a:rPr lang="en-US" sz="3600" b="1" dirty="0" err="1">
                    <a:solidFill>
                      <a:srgbClr val="FF3F6E"/>
                    </a:solidFill>
                  </a:rPr>
                  <a:t>Thảo</a:t>
                </a:r>
                <a:r>
                  <a:rPr lang="en-US" sz="3600" b="1" dirty="0">
                    <a:solidFill>
                      <a:srgbClr val="FF3F6E"/>
                    </a:solidFill>
                  </a:rPr>
                  <a:t> </a:t>
                </a:r>
                <a:r>
                  <a:rPr lang="en-US" sz="3600" b="1" dirty="0" err="1">
                    <a:solidFill>
                      <a:srgbClr val="FF3F6E"/>
                    </a:solidFill>
                  </a:rPr>
                  <a:t>luận</a:t>
                </a:r>
                <a:r>
                  <a:rPr lang="en-US" sz="3600" b="1" dirty="0">
                    <a:solidFill>
                      <a:srgbClr val="FF3F6E"/>
                    </a:solidFill>
                  </a:rPr>
                  <a:t> </a:t>
                </a:r>
                <a:r>
                  <a:rPr lang="en-US" sz="3600" b="1" dirty="0" err="1">
                    <a:solidFill>
                      <a:srgbClr val="FF3F6E"/>
                    </a:solidFill>
                  </a:rPr>
                  <a:t>nhóm</a:t>
                </a:r>
                <a:endParaRPr lang="en-US" sz="3600" b="1" dirty="0">
                  <a:solidFill>
                    <a:srgbClr val="FF3F6E"/>
                  </a:solidFill>
                </a:endParaRPr>
              </a:p>
            </p:txBody>
          </p:sp>
        </p:grpSp>
      </p:grpSp>
      <p:sp>
        <p:nvSpPr>
          <p:cNvPr id="21" name="Rectangle: Rounded Corners 20">
            <a:extLst>
              <a:ext uri="{FF2B5EF4-FFF2-40B4-BE49-F238E27FC236}">
                <a16:creationId xmlns:a16="http://schemas.microsoft.com/office/drawing/2014/main" id="{4A49C3F3-CB09-60D3-E1BF-F3FFE4C9C66B}"/>
              </a:ext>
            </a:extLst>
          </p:cNvPr>
          <p:cNvSpPr/>
          <p:nvPr/>
        </p:nvSpPr>
        <p:spPr>
          <a:xfrm>
            <a:off x="4419600" y="149818"/>
            <a:ext cx="7400925" cy="2031407"/>
          </a:xfrm>
          <a:custGeom>
            <a:avLst/>
            <a:gdLst>
              <a:gd name="connsiteX0" fmla="*/ 0 w 7400925"/>
              <a:gd name="connsiteY0" fmla="*/ 458996 h 2031407"/>
              <a:gd name="connsiteX1" fmla="*/ 458996 w 7400925"/>
              <a:gd name="connsiteY1" fmla="*/ 0 h 2031407"/>
              <a:gd name="connsiteX2" fmla="*/ 1236948 w 7400925"/>
              <a:gd name="connsiteY2" fmla="*/ 0 h 2031407"/>
              <a:gd name="connsiteX3" fmla="*/ 1820412 w 7400925"/>
              <a:gd name="connsiteY3" fmla="*/ 0 h 2031407"/>
              <a:gd name="connsiteX4" fmla="*/ 2403876 w 7400925"/>
              <a:gd name="connsiteY4" fmla="*/ 0 h 2031407"/>
              <a:gd name="connsiteX5" fmla="*/ 2987340 w 7400925"/>
              <a:gd name="connsiteY5" fmla="*/ 0 h 2031407"/>
              <a:gd name="connsiteX6" fmla="*/ 3635633 w 7400925"/>
              <a:gd name="connsiteY6" fmla="*/ 0 h 2031407"/>
              <a:gd name="connsiteX7" fmla="*/ 4413585 w 7400925"/>
              <a:gd name="connsiteY7" fmla="*/ 0 h 2031407"/>
              <a:gd name="connsiteX8" fmla="*/ 4932220 w 7400925"/>
              <a:gd name="connsiteY8" fmla="*/ 0 h 2031407"/>
              <a:gd name="connsiteX9" fmla="*/ 5710172 w 7400925"/>
              <a:gd name="connsiteY9" fmla="*/ 0 h 2031407"/>
              <a:gd name="connsiteX10" fmla="*/ 6358465 w 7400925"/>
              <a:gd name="connsiteY10" fmla="*/ 0 h 2031407"/>
              <a:gd name="connsiteX11" fmla="*/ 6941929 w 7400925"/>
              <a:gd name="connsiteY11" fmla="*/ 0 h 2031407"/>
              <a:gd name="connsiteX12" fmla="*/ 7400925 w 7400925"/>
              <a:gd name="connsiteY12" fmla="*/ 458996 h 2031407"/>
              <a:gd name="connsiteX13" fmla="*/ 7400925 w 7400925"/>
              <a:gd name="connsiteY13" fmla="*/ 1037972 h 2031407"/>
              <a:gd name="connsiteX14" fmla="*/ 7400925 w 7400925"/>
              <a:gd name="connsiteY14" fmla="*/ 1572411 h 2031407"/>
              <a:gd name="connsiteX15" fmla="*/ 6941929 w 7400925"/>
              <a:gd name="connsiteY15" fmla="*/ 2031407 h 2031407"/>
              <a:gd name="connsiteX16" fmla="*/ 6228806 w 7400925"/>
              <a:gd name="connsiteY16" fmla="*/ 2031407 h 2031407"/>
              <a:gd name="connsiteX17" fmla="*/ 5775001 w 7400925"/>
              <a:gd name="connsiteY17" fmla="*/ 2031407 h 2031407"/>
              <a:gd name="connsiteX18" fmla="*/ 5126708 w 7400925"/>
              <a:gd name="connsiteY18" fmla="*/ 2031407 h 2031407"/>
              <a:gd name="connsiteX19" fmla="*/ 4478414 w 7400925"/>
              <a:gd name="connsiteY19" fmla="*/ 2031407 h 2031407"/>
              <a:gd name="connsiteX20" fmla="*/ 3830121 w 7400925"/>
              <a:gd name="connsiteY20" fmla="*/ 2031407 h 2031407"/>
              <a:gd name="connsiteX21" fmla="*/ 3181828 w 7400925"/>
              <a:gd name="connsiteY21" fmla="*/ 2031407 h 2031407"/>
              <a:gd name="connsiteX22" fmla="*/ 2468705 w 7400925"/>
              <a:gd name="connsiteY22" fmla="*/ 2031407 h 2031407"/>
              <a:gd name="connsiteX23" fmla="*/ 1885241 w 7400925"/>
              <a:gd name="connsiteY23" fmla="*/ 2031407 h 2031407"/>
              <a:gd name="connsiteX24" fmla="*/ 1236948 w 7400925"/>
              <a:gd name="connsiteY24" fmla="*/ 2031407 h 2031407"/>
              <a:gd name="connsiteX25" fmla="*/ 458996 w 7400925"/>
              <a:gd name="connsiteY25" fmla="*/ 2031407 h 2031407"/>
              <a:gd name="connsiteX26" fmla="*/ 0 w 7400925"/>
              <a:gd name="connsiteY26" fmla="*/ 1572411 h 2031407"/>
              <a:gd name="connsiteX27" fmla="*/ 0 w 7400925"/>
              <a:gd name="connsiteY27" fmla="*/ 1015704 h 2031407"/>
              <a:gd name="connsiteX28" fmla="*/ 0 w 7400925"/>
              <a:gd name="connsiteY28" fmla="*/ 458996 h 203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00925" h="2031407" fill="none" extrusionOk="0">
                <a:moveTo>
                  <a:pt x="0" y="458996"/>
                </a:moveTo>
                <a:cubicBezTo>
                  <a:pt x="48789" y="209645"/>
                  <a:pt x="151418" y="-15321"/>
                  <a:pt x="458996" y="0"/>
                </a:cubicBezTo>
                <a:cubicBezTo>
                  <a:pt x="648522" y="8087"/>
                  <a:pt x="865222" y="-9104"/>
                  <a:pt x="1236948" y="0"/>
                </a:cubicBezTo>
                <a:cubicBezTo>
                  <a:pt x="1608674" y="9104"/>
                  <a:pt x="1649474" y="17359"/>
                  <a:pt x="1820412" y="0"/>
                </a:cubicBezTo>
                <a:cubicBezTo>
                  <a:pt x="1991350" y="-17359"/>
                  <a:pt x="2233494" y="16927"/>
                  <a:pt x="2403876" y="0"/>
                </a:cubicBezTo>
                <a:cubicBezTo>
                  <a:pt x="2574258" y="-16927"/>
                  <a:pt x="2805957" y="-5559"/>
                  <a:pt x="2987340" y="0"/>
                </a:cubicBezTo>
                <a:cubicBezTo>
                  <a:pt x="3168723" y="5559"/>
                  <a:pt x="3466956" y="27595"/>
                  <a:pt x="3635633" y="0"/>
                </a:cubicBezTo>
                <a:cubicBezTo>
                  <a:pt x="3804310" y="-27595"/>
                  <a:pt x="4234096" y="16300"/>
                  <a:pt x="4413585" y="0"/>
                </a:cubicBezTo>
                <a:cubicBezTo>
                  <a:pt x="4593074" y="-16300"/>
                  <a:pt x="4679331" y="-24744"/>
                  <a:pt x="4932220" y="0"/>
                </a:cubicBezTo>
                <a:cubicBezTo>
                  <a:pt x="5185110" y="24744"/>
                  <a:pt x="5465173" y="-7185"/>
                  <a:pt x="5710172" y="0"/>
                </a:cubicBezTo>
                <a:cubicBezTo>
                  <a:pt x="5955171" y="7185"/>
                  <a:pt x="6119763" y="-21960"/>
                  <a:pt x="6358465" y="0"/>
                </a:cubicBezTo>
                <a:cubicBezTo>
                  <a:pt x="6597167" y="21960"/>
                  <a:pt x="6788502" y="-22329"/>
                  <a:pt x="6941929" y="0"/>
                </a:cubicBezTo>
                <a:cubicBezTo>
                  <a:pt x="7225324" y="8512"/>
                  <a:pt x="7415775" y="181232"/>
                  <a:pt x="7400925" y="458996"/>
                </a:cubicBezTo>
                <a:cubicBezTo>
                  <a:pt x="7390616" y="672660"/>
                  <a:pt x="7428774" y="762678"/>
                  <a:pt x="7400925" y="1037972"/>
                </a:cubicBezTo>
                <a:cubicBezTo>
                  <a:pt x="7373076" y="1313266"/>
                  <a:pt x="7422710" y="1389346"/>
                  <a:pt x="7400925" y="1572411"/>
                </a:cubicBezTo>
                <a:cubicBezTo>
                  <a:pt x="7435151" y="1805528"/>
                  <a:pt x="7174146" y="2042006"/>
                  <a:pt x="6941929" y="2031407"/>
                </a:cubicBezTo>
                <a:cubicBezTo>
                  <a:pt x="6661115" y="2013615"/>
                  <a:pt x="6550307" y="2013923"/>
                  <a:pt x="6228806" y="2031407"/>
                </a:cubicBezTo>
                <a:cubicBezTo>
                  <a:pt x="5907305" y="2048891"/>
                  <a:pt x="5876092" y="2020380"/>
                  <a:pt x="5775001" y="2031407"/>
                </a:cubicBezTo>
                <a:cubicBezTo>
                  <a:pt x="5673911" y="2042434"/>
                  <a:pt x="5302811" y="2025925"/>
                  <a:pt x="5126708" y="2031407"/>
                </a:cubicBezTo>
                <a:cubicBezTo>
                  <a:pt x="4950605" y="2036889"/>
                  <a:pt x="4609263" y="2031949"/>
                  <a:pt x="4478414" y="2031407"/>
                </a:cubicBezTo>
                <a:cubicBezTo>
                  <a:pt x="4347565" y="2030865"/>
                  <a:pt x="4133975" y="2021971"/>
                  <a:pt x="3830121" y="2031407"/>
                </a:cubicBezTo>
                <a:cubicBezTo>
                  <a:pt x="3526267" y="2040843"/>
                  <a:pt x="3415653" y="2059240"/>
                  <a:pt x="3181828" y="2031407"/>
                </a:cubicBezTo>
                <a:cubicBezTo>
                  <a:pt x="2948003" y="2003574"/>
                  <a:pt x="2620243" y="2052133"/>
                  <a:pt x="2468705" y="2031407"/>
                </a:cubicBezTo>
                <a:cubicBezTo>
                  <a:pt x="2317167" y="2010681"/>
                  <a:pt x="2135480" y="2007096"/>
                  <a:pt x="1885241" y="2031407"/>
                </a:cubicBezTo>
                <a:cubicBezTo>
                  <a:pt x="1635002" y="2055718"/>
                  <a:pt x="1385232" y="2022593"/>
                  <a:pt x="1236948" y="2031407"/>
                </a:cubicBezTo>
                <a:cubicBezTo>
                  <a:pt x="1088664" y="2040221"/>
                  <a:pt x="818089" y="2008197"/>
                  <a:pt x="458996" y="2031407"/>
                </a:cubicBezTo>
                <a:cubicBezTo>
                  <a:pt x="183359" y="1984813"/>
                  <a:pt x="-13150" y="1829916"/>
                  <a:pt x="0" y="1572411"/>
                </a:cubicBezTo>
                <a:cubicBezTo>
                  <a:pt x="-7530" y="1404500"/>
                  <a:pt x="10199" y="1293438"/>
                  <a:pt x="0" y="1015704"/>
                </a:cubicBezTo>
                <a:cubicBezTo>
                  <a:pt x="-10199" y="737970"/>
                  <a:pt x="652" y="593960"/>
                  <a:pt x="0" y="458996"/>
                </a:cubicBezTo>
                <a:close/>
              </a:path>
              <a:path w="7400925" h="2031407" stroke="0" extrusionOk="0">
                <a:moveTo>
                  <a:pt x="0" y="458996"/>
                </a:moveTo>
                <a:cubicBezTo>
                  <a:pt x="-38919" y="246347"/>
                  <a:pt x="214144" y="36568"/>
                  <a:pt x="458996" y="0"/>
                </a:cubicBezTo>
                <a:cubicBezTo>
                  <a:pt x="679802" y="3480"/>
                  <a:pt x="807650" y="-21247"/>
                  <a:pt x="977631" y="0"/>
                </a:cubicBezTo>
                <a:cubicBezTo>
                  <a:pt x="1147613" y="21247"/>
                  <a:pt x="1290831" y="17172"/>
                  <a:pt x="1561095" y="0"/>
                </a:cubicBezTo>
                <a:cubicBezTo>
                  <a:pt x="1831359" y="-17172"/>
                  <a:pt x="1838772" y="-9053"/>
                  <a:pt x="2014900" y="0"/>
                </a:cubicBezTo>
                <a:cubicBezTo>
                  <a:pt x="2191029" y="9053"/>
                  <a:pt x="2504388" y="-25900"/>
                  <a:pt x="2728023" y="0"/>
                </a:cubicBezTo>
                <a:cubicBezTo>
                  <a:pt x="2951658" y="25900"/>
                  <a:pt x="3010810" y="13006"/>
                  <a:pt x="3181828" y="0"/>
                </a:cubicBezTo>
                <a:cubicBezTo>
                  <a:pt x="3352847" y="-13006"/>
                  <a:pt x="3667267" y="-3835"/>
                  <a:pt x="3830121" y="0"/>
                </a:cubicBezTo>
                <a:cubicBezTo>
                  <a:pt x="3992975" y="3835"/>
                  <a:pt x="4217774" y="3903"/>
                  <a:pt x="4348756" y="0"/>
                </a:cubicBezTo>
                <a:cubicBezTo>
                  <a:pt x="4479739" y="-3903"/>
                  <a:pt x="4657714" y="-12006"/>
                  <a:pt x="4867390" y="0"/>
                </a:cubicBezTo>
                <a:cubicBezTo>
                  <a:pt x="5077066" y="12006"/>
                  <a:pt x="5179899" y="6469"/>
                  <a:pt x="5321196" y="0"/>
                </a:cubicBezTo>
                <a:cubicBezTo>
                  <a:pt x="5462493" y="-6469"/>
                  <a:pt x="5666553" y="14135"/>
                  <a:pt x="5775001" y="0"/>
                </a:cubicBezTo>
                <a:cubicBezTo>
                  <a:pt x="5883450" y="-14135"/>
                  <a:pt x="6132484" y="7133"/>
                  <a:pt x="6293636" y="0"/>
                </a:cubicBezTo>
                <a:cubicBezTo>
                  <a:pt x="6454788" y="-7133"/>
                  <a:pt x="6789012" y="21487"/>
                  <a:pt x="6941929" y="0"/>
                </a:cubicBezTo>
                <a:cubicBezTo>
                  <a:pt x="7145341" y="6919"/>
                  <a:pt x="7460303" y="215926"/>
                  <a:pt x="7400925" y="458996"/>
                </a:cubicBezTo>
                <a:cubicBezTo>
                  <a:pt x="7374081" y="591282"/>
                  <a:pt x="7387217" y="750965"/>
                  <a:pt x="7400925" y="1004569"/>
                </a:cubicBezTo>
                <a:cubicBezTo>
                  <a:pt x="7414633" y="1258173"/>
                  <a:pt x="7398495" y="1457691"/>
                  <a:pt x="7400925" y="1572411"/>
                </a:cubicBezTo>
                <a:cubicBezTo>
                  <a:pt x="7439064" y="1801732"/>
                  <a:pt x="7205668" y="2045934"/>
                  <a:pt x="6941929" y="2031407"/>
                </a:cubicBezTo>
                <a:cubicBezTo>
                  <a:pt x="6555786" y="2017985"/>
                  <a:pt x="6488914" y="2016266"/>
                  <a:pt x="6163977" y="2031407"/>
                </a:cubicBezTo>
                <a:cubicBezTo>
                  <a:pt x="5839040" y="2046548"/>
                  <a:pt x="5853264" y="2010309"/>
                  <a:pt x="5645342" y="2031407"/>
                </a:cubicBezTo>
                <a:cubicBezTo>
                  <a:pt x="5437421" y="2052505"/>
                  <a:pt x="5196810" y="2008159"/>
                  <a:pt x="4867390" y="2031407"/>
                </a:cubicBezTo>
                <a:cubicBezTo>
                  <a:pt x="4537970" y="2054655"/>
                  <a:pt x="4476908" y="2060683"/>
                  <a:pt x="4219097" y="2031407"/>
                </a:cubicBezTo>
                <a:cubicBezTo>
                  <a:pt x="3961286" y="2002131"/>
                  <a:pt x="3946054" y="2009502"/>
                  <a:pt x="3700463" y="2031407"/>
                </a:cubicBezTo>
                <a:cubicBezTo>
                  <a:pt x="3454872" y="2053312"/>
                  <a:pt x="3203462" y="2025398"/>
                  <a:pt x="2922511" y="2031407"/>
                </a:cubicBezTo>
                <a:cubicBezTo>
                  <a:pt x="2641560" y="2037416"/>
                  <a:pt x="2626303" y="2026485"/>
                  <a:pt x="2339047" y="2031407"/>
                </a:cubicBezTo>
                <a:cubicBezTo>
                  <a:pt x="2051791" y="2036329"/>
                  <a:pt x="1904822" y="2049604"/>
                  <a:pt x="1755583" y="2031407"/>
                </a:cubicBezTo>
                <a:cubicBezTo>
                  <a:pt x="1606344" y="2013210"/>
                  <a:pt x="1399889" y="2027718"/>
                  <a:pt x="1172119" y="2031407"/>
                </a:cubicBezTo>
                <a:cubicBezTo>
                  <a:pt x="944349" y="2035096"/>
                  <a:pt x="664751" y="1999045"/>
                  <a:pt x="458996" y="2031407"/>
                </a:cubicBezTo>
                <a:cubicBezTo>
                  <a:pt x="149471" y="2049167"/>
                  <a:pt x="1277" y="1784588"/>
                  <a:pt x="0" y="1572411"/>
                </a:cubicBezTo>
                <a:cubicBezTo>
                  <a:pt x="-8830" y="1310817"/>
                  <a:pt x="2924" y="1257318"/>
                  <a:pt x="0" y="1049106"/>
                </a:cubicBezTo>
                <a:cubicBezTo>
                  <a:pt x="-2924" y="840894"/>
                  <a:pt x="-27283" y="691441"/>
                  <a:pt x="0" y="45899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75000"/>
                  </a:schemeClr>
                </a:solidFill>
              </a:rPr>
              <a:t>Thảo luận về những cách điều chỉnh cảm xúc tích cực, tiêu cực trong các tình huống đã nêu.</a:t>
            </a:r>
            <a:endParaRPr lang="en-US" sz="4000" b="1" dirty="0">
              <a:solidFill>
                <a:schemeClr val="tx2">
                  <a:lumMod val="75000"/>
                </a:schemeClr>
              </a:solidFill>
            </a:endParaRPr>
          </a:p>
        </p:txBody>
      </p:sp>
      <p:pic>
        <p:nvPicPr>
          <p:cNvPr id="26" name="Picture 25">
            <a:extLst>
              <a:ext uri="{FF2B5EF4-FFF2-40B4-BE49-F238E27FC236}">
                <a16:creationId xmlns:a16="http://schemas.microsoft.com/office/drawing/2014/main" id="{38D5864F-A6DF-87EB-EB37-D0DE31E2D539}"/>
              </a:ext>
            </a:extLst>
          </p:cNvPr>
          <p:cNvPicPr>
            <a:picLocks noChangeAspect="1"/>
          </p:cNvPicPr>
          <p:nvPr/>
        </p:nvPicPr>
        <p:blipFill>
          <a:blip r:embed="rId6"/>
          <a:stretch>
            <a:fillRect/>
          </a:stretch>
        </p:blipFill>
        <p:spPr>
          <a:xfrm>
            <a:off x="5058309" y="2728912"/>
            <a:ext cx="6952716" cy="2614613"/>
          </a:xfrm>
          <a:prstGeom prst="rect">
            <a:avLst/>
          </a:prstGeom>
        </p:spPr>
      </p:pic>
    </p:spTree>
    <p:extLst>
      <p:ext uri="{BB962C8B-B14F-4D97-AF65-F5344CB8AC3E}">
        <p14:creationId xmlns:p14="http://schemas.microsoft.com/office/powerpoint/2010/main" val="42363906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grpSp>
        <p:nvGrpSpPr>
          <p:cNvPr id="3" name="Group 2">
            <a:extLst>
              <a:ext uri="{FF2B5EF4-FFF2-40B4-BE49-F238E27FC236}">
                <a16:creationId xmlns:a16="http://schemas.microsoft.com/office/drawing/2014/main" id="{475DF27F-8B4B-D7A8-D28D-7211473A94C0}"/>
              </a:ext>
            </a:extLst>
          </p:cNvPr>
          <p:cNvGrpSpPr/>
          <p:nvPr/>
        </p:nvGrpSpPr>
        <p:grpSpPr>
          <a:xfrm>
            <a:off x="-397447" y="1466851"/>
            <a:ext cx="4512247" cy="4907752"/>
            <a:chOff x="5494074" y="-76580"/>
            <a:chExt cx="6577773" cy="6577773"/>
          </a:xfrm>
        </p:grpSpPr>
        <p:grpSp>
          <p:nvGrpSpPr>
            <p:cNvPr id="5" name="Group 4">
              <a:extLst>
                <a:ext uri="{FF2B5EF4-FFF2-40B4-BE49-F238E27FC236}">
                  <a16:creationId xmlns:a16="http://schemas.microsoft.com/office/drawing/2014/main" id="{CEF65336-32BF-7E4A-228E-0FB12A6AB0C0}"/>
                </a:ext>
              </a:extLst>
            </p:cNvPr>
            <p:cNvGrpSpPr/>
            <p:nvPr/>
          </p:nvGrpSpPr>
          <p:grpSpPr>
            <a:xfrm>
              <a:off x="5494074" y="-76580"/>
              <a:ext cx="6577773" cy="6577773"/>
              <a:chOff x="5189274" y="-858044"/>
              <a:chExt cx="6577773" cy="6577773"/>
            </a:xfrm>
          </p:grpSpPr>
          <p:pic>
            <p:nvPicPr>
              <p:cNvPr id="7" name="Picture 6" descr="Shape&#10;&#10;Description automatically generated with medium confidence">
                <a:extLst>
                  <a:ext uri="{FF2B5EF4-FFF2-40B4-BE49-F238E27FC236}">
                    <a16:creationId xmlns:a16="http://schemas.microsoft.com/office/drawing/2014/main" id="{3C2F562E-5218-CC0D-6AE3-7EC308283E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8" name="TextBox 7">
                <a:extLst>
                  <a:ext uri="{FF2B5EF4-FFF2-40B4-BE49-F238E27FC236}">
                    <a16:creationId xmlns:a16="http://schemas.microsoft.com/office/drawing/2014/main" id="{27D34EDA-CE68-7F04-3EA4-CD126B5752BD}"/>
                  </a:ext>
                </a:extLst>
              </p:cNvPr>
              <p:cNvSpPr txBox="1"/>
              <p:nvPr/>
            </p:nvSpPr>
            <p:spPr>
              <a:xfrm>
                <a:off x="6454407" y="547044"/>
                <a:ext cx="4047504" cy="21037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u="none" strike="noStrike" dirty="0" err="1">
                    <a:solidFill>
                      <a:srgbClr val="002060"/>
                    </a:solidFill>
                    <a:effectLst/>
                  </a:rPr>
                  <a:t>Để</a:t>
                </a:r>
                <a:r>
                  <a:rPr lang="en-US" sz="2400" b="1" i="0" u="none" strike="noStrike" dirty="0">
                    <a:solidFill>
                      <a:srgbClr val="002060"/>
                    </a:solidFill>
                    <a:effectLst/>
                  </a:rPr>
                  <a:t> </a:t>
                </a:r>
                <a:r>
                  <a:rPr lang="en-US" sz="2400" b="1" i="0" u="none" strike="noStrike" dirty="0" err="1">
                    <a:solidFill>
                      <a:srgbClr val="002060"/>
                    </a:solidFill>
                    <a:effectLst/>
                  </a:rPr>
                  <a:t>điều</a:t>
                </a:r>
                <a:r>
                  <a:rPr lang="en-US" sz="2400" b="1" i="0" u="none" strike="noStrike" dirty="0">
                    <a:solidFill>
                      <a:srgbClr val="002060"/>
                    </a:solidFill>
                    <a:effectLst/>
                  </a:rPr>
                  <a:t> </a:t>
                </a:r>
                <a:r>
                  <a:rPr lang="en-US" sz="2400" b="1" i="0" u="none" strike="noStrike" dirty="0" err="1">
                    <a:solidFill>
                      <a:srgbClr val="002060"/>
                    </a:solidFill>
                    <a:effectLst/>
                  </a:rPr>
                  <a:t>chỉnh</a:t>
                </a:r>
                <a:r>
                  <a:rPr lang="en-US" sz="2400" b="1" i="0" u="none" strike="noStrike" dirty="0">
                    <a:solidFill>
                      <a:srgbClr val="002060"/>
                    </a:solidFill>
                    <a:effectLst/>
                  </a:rPr>
                  <a:t> </a:t>
                </a:r>
                <a:r>
                  <a:rPr lang="en-US" sz="2400" b="1" i="0" u="none" strike="noStrike" dirty="0" err="1">
                    <a:solidFill>
                      <a:srgbClr val="002060"/>
                    </a:solidFill>
                    <a:effectLst/>
                  </a:rPr>
                  <a:t>cảm</a:t>
                </a:r>
                <a:r>
                  <a:rPr lang="en-US" sz="2400" b="1" i="0" u="none" strike="noStrike" dirty="0">
                    <a:solidFill>
                      <a:srgbClr val="002060"/>
                    </a:solidFill>
                    <a:effectLst/>
                  </a:rPr>
                  <a:t> </a:t>
                </a:r>
                <a:r>
                  <a:rPr lang="en-US" sz="2400" b="1" i="0" u="none" strike="noStrike" dirty="0" err="1">
                    <a:solidFill>
                      <a:srgbClr val="002060"/>
                    </a:solidFill>
                    <a:effectLst/>
                  </a:rPr>
                  <a:t>xúc</a:t>
                </a:r>
                <a:r>
                  <a:rPr lang="en-US" sz="2400" b="1" i="0" u="none" strike="noStrike" dirty="0">
                    <a:solidFill>
                      <a:srgbClr val="002060"/>
                    </a:solidFill>
                    <a:effectLst/>
                  </a:rPr>
                  <a:t>, </a:t>
                </a:r>
                <a:r>
                  <a:rPr lang="en-US" sz="2400" b="1" i="0" u="none" strike="noStrike" dirty="0" err="1">
                    <a:solidFill>
                      <a:srgbClr val="002060"/>
                    </a:solidFill>
                    <a:effectLst/>
                  </a:rPr>
                  <a:t>đặc</a:t>
                </a:r>
                <a:r>
                  <a:rPr lang="en-US" sz="2400" b="1" i="0" u="none" strike="noStrike" dirty="0">
                    <a:solidFill>
                      <a:srgbClr val="002060"/>
                    </a:solidFill>
                    <a:effectLst/>
                  </a:rPr>
                  <a:t> </a:t>
                </a:r>
                <a:r>
                  <a:rPr lang="en-US" sz="2400" b="1" i="0" u="none" strike="noStrike" dirty="0" err="1">
                    <a:solidFill>
                      <a:srgbClr val="002060"/>
                    </a:solidFill>
                    <a:effectLst/>
                  </a:rPr>
                  <a:t>biệt</a:t>
                </a:r>
                <a:r>
                  <a:rPr lang="en-US" sz="2400" b="1" i="0" u="none" strike="noStrike" dirty="0">
                    <a:solidFill>
                      <a:srgbClr val="002060"/>
                    </a:solidFill>
                    <a:effectLst/>
                  </a:rPr>
                  <a:t> </a:t>
                </a:r>
                <a:r>
                  <a:rPr lang="en-US" sz="2400" b="1" i="0" u="none" strike="noStrike" dirty="0" err="1">
                    <a:solidFill>
                      <a:srgbClr val="002060"/>
                    </a:solidFill>
                    <a:effectLst/>
                  </a:rPr>
                  <a:t>là</a:t>
                </a:r>
                <a:r>
                  <a:rPr lang="en-US" sz="2400" b="1" i="0" u="none" strike="noStrike" dirty="0">
                    <a:solidFill>
                      <a:srgbClr val="002060"/>
                    </a:solidFill>
                    <a:effectLst/>
                  </a:rPr>
                  <a:t> </a:t>
                </a:r>
                <a:r>
                  <a:rPr lang="en-US" sz="2400" b="1" i="0" u="none" strike="noStrike" dirty="0" err="1">
                    <a:solidFill>
                      <a:srgbClr val="002060"/>
                    </a:solidFill>
                    <a:effectLst/>
                  </a:rPr>
                  <a:t>điều</a:t>
                </a:r>
                <a:r>
                  <a:rPr lang="en-US" sz="2400" b="1" i="0" u="none" strike="noStrike" dirty="0">
                    <a:solidFill>
                      <a:srgbClr val="002060"/>
                    </a:solidFill>
                    <a:effectLst/>
                  </a:rPr>
                  <a:t> </a:t>
                </a:r>
                <a:r>
                  <a:rPr lang="en-US" sz="2400" b="1" i="0" u="none" strike="noStrike" dirty="0" err="1">
                    <a:solidFill>
                      <a:srgbClr val="002060"/>
                    </a:solidFill>
                    <a:effectLst/>
                  </a:rPr>
                  <a:t>chỉnh</a:t>
                </a:r>
                <a:r>
                  <a:rPr lang="en-US" sz="2400" b="1" i="0" u="none" strike="noStrike" dirty="0">
                    <a:solidFill>
                      <a:srgbClr val="002060"/>
                    </a:solidFill>
                    <a:effectLst/>
                  </a:rPr>
                  <a:t> </a:t>
                </a:r>
                <a:r>
                  <a:rPr lang="en-US" sz="2400" b="1" i="0" u="none" strike="noStrike" dirty="0" err="1">
                    <a:solidFill>
                      <a:srgbClr val="002060"/>
                    </a:solidFill>
                    <a:effectLst/>
                  </a:rPr>
                  <a:t>cảm</a:t>
                </a:r>
                <a:r>
                  <a:rPr lang="en-US" sz="2400" b="1" i="0" u="none" strike="noStrike" dirty="0">
                    <a:solidFill>
                      <a:srgbClr val="002060"/>
                    </a:solidFill>
                    <a:effectLst/>
                  </a:rPr>
                  <a:t> </a:t>
                </a:r>
                <a:r>
                  <a:rPr lang="en-US" sz="2400" b="1" i="0" u="none" strike="noStrike" dirty="0" err="1">
                    <a:solidFill>
                      <a:srgbClr val="002060"/>
                    </a:solidFill>
                    <a:effectLst/>
                  </a:rPr>
                  <a:t>xúc</a:t>
                </a:r>
                <a:r>
                  <a:rPr lang="en-US" sz="2400" b="1" i="0" u="none" strike="noStrike" dirty="0">
                    <a:solidFill>
                      <a:srgbClr val="002060"/>
                    </a:solidFill>
                    <a:effectLst/>
                  </a:rPr>
                  <a:t> </a:t>
                </a:r>
                <a:r>
                  <a:rPr lang="en-US" sz="2400" b="1" i="0" u="none" strike="noStrike" dirty="0" err="1">
                    <a:solidFill>
                      <a:srgbClr val="002060"/>
                    </a:solidFill>
                    <a:effectLst/>
                  </a:rPr>
                  <a:t>tiêu</a:t>
                </a:r>
                <a:r>
                  <a:rPr lang="en-US" sz="2400" b="1" i="0" u="none" strike="noStrike" dirty="0">
                    <a:solidFill>
                      <a:srgbClr val="002060"/>
                    </a:solidFill>
                    <a:effectLst/>
                  </a:rPr>
                  <a:t> </a:t>
                </a:r>
                <a:r>
                  <a:rPr lang="en-US" sz="2400" b="1" i="0" u="none" strike="noStrike" dirty="0" err="1">
                    <a:solidFill>
                      <a:srgbClr val="002060"/>
                    </a:solidFill>
                    <a:effectLst/>
                  </a:rPr>
                  <a:t>cực</a:t>
                </a:r>
                <a:r>
                  <a:rPr lang="en-US" sz="2400" b="1" i="0" u="none" strike="noStrike" dirty="0">
                    <a:solidFill>
                      <a:srgbClr val="002060"/>
                    </a:solidFill>
                    <a:effectLst/>
                  </a:rPr>
                  <a:t>, </a:t>
                </a:r>
                <a:r>
                  <a:rPr lang="en-US" sz="2400" b="1" i="0" u="none" strike="noStrike" dirty="0" err="1">
                    <a:solidFill>
                      <a:srgbClr val="002060"/>
                    </a:solidFill>
                    <a:effectLst/>
                  </a:rPr>
                  <a:t>chúng</a:t>
                </a:r>
                <a:r>
                  <a:rPr lang="en-US" sz="2400" b="1" i="0" u="none" strike="noStrike" dirty="0">
                    <a:solidFill>
                      <a:srgbClr val="002060"/>
                    </a:solidFill>
                    <a:effectLst/>
                  </a:rPr>
                  <a:t> ta </a:t>
                </a:r>
                <a:r>
                  <a:rPr lang="en-US" sz="2400" b="1" i="0" u="none" strike="noStrike" dirty="0" err="1">
                    <a:solidFill>
                      <a:srgbClr val="002060"/>
                    </a:solidFill>
                    <a:effectLst/>
                  </a:rPr>
                  <a:t>cần</a:t>
                </a:r>
                <a:r>
                  <a:rPr lang="en-US" sz="2400" b="1" i="0" u="none" strike="noStrike" dirty="0">
                    <a:solidFill>
                      <a:srgbClr val="002060"/>
                    </a:solidFill>
                    <a:effectLst/>
                  </a:rPr>
                  <a:t>:</a:t>
                </a:r>
                <a:endParaRPr kumimoji="0" lang="en-US" sz="6600" b="1" i="0" u="none" strike="noStrike" kern="1200" cap="none" spc="0" normalizeH="0" baseline="0" noProof="0" dirty="0">
                  <a:ln>
                    <a:noFill/>
                  </a:ln>
                  <a:solidFill>
                    <a:srgbClr val="002060"/>
                  </a:solidFill>
                  <a:effectLst/>
                  <a:uLnTx/>
                  <a:uFillTx/>
                  <a:ea typeface="+mn-ea"/>
                  <a:cs typeface="+mn-cs"/>
                </a:endParaRPr>
              </a:p>
            </p:txBody>
          </p:sp>
        </p:grpSp>
        <p:pic>
          <p:nvPicPr>
            <p:cNvPr id="6" name="Picture 5" descr="Icon&#10;&#10;Description automatically generated">
              <a:extLst>
                <a:ext uri="{FF2B5EF4-FFF2-40B4-BE49-F238E27FC236}">
                  <a16:creationId xmlns:a16="http://schemas.microsoft.com/office/drawing/2014/main" id="{6D7B19FD-8E37-5B9C-BAE2-283F5C5B514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9" name="Rectangle: Rounded Corners 8">
            <a:extLst>
              <a:ext uri="{FF2B5EF4-FFF2-40B4-BE49-F238E27FC236}">
                <a16:creationId xmlns:a16="http://schemas.microsoft.com/office/drawing/2014/main" id="{9C31BA5E-9FA9-81CB-238A-908C9648C1D4}"/>
              </a:ext>
            </a:extLst>
          </p:cNvPr>
          <p:cNvSpPr/>
          <p:nvPr/>
        </p:nvSpPr>
        <p:spPr>
          <a:xfrm>
            <a:off x="6328860" y="881636"/>
            <a:ext cx="5529765" cy="1133030"/>
          </a:xfrm>
          <a:custGeom>
            <a:avLst/>
            <a:gdLst>
              <a:gd name="connsiteX0" fmla="*/ 0 w 5529765"/>
              <a:gd name="connsiteY0" fmla="*/ 256008 h 1133030"/>
              <a:gd name="connsiteX1" fmla="*/ 256008 w 5529765"/>
              <a:gd name="connsiteY1" fmla="*/ 0 h 1133030"/>
              <a:gd name="connsiteX2" fmla="*/ 933404 w 5529765"/>
              <a:gd name="connsiteY2" fmla="*/ 0 h 1133030"/>
              <a:gd name="connsiteX3" fmla="*/ 1410090 w 5529765"/>
              <a:gd name="connsiteY3" fmla="*/ 0 h 1133030"/>
              <a:gd name="connsiteX4" fmla="*/ 1936954 w 5529765"/>
              <a:gd name="connsiteY4" fmla="*/ 0 h 1133030"/>
              <a:gd name="connsiteX5" fmla="*/ 2564173 w 5529765"/>
              <a:gd name="connsiteY5" fmla="*/ 0 h 1133030"/>
              <a:gd name="connsiteX6" fmla="*/ 3040859 w 5529765"/>
              <a:gd name="connsiteY6" fmla="*/ 0 h 1133030"/>
              <a:gd name="connsiteX7" fmla="*/ 3517545 w 5529765"/>
              <a:gd name="connsiteY7" fmla="*/ 0 h 1133030"/>
              <a:gd name="connsiteX8" fmla="*/ 4044408 w 5529765"/>
              <a:gd name="connsiteY8" fmla="*/ 0 h 1133030"/>
              <a:gd name="connsiteX9" fmla="*/ 4671627 w 5529765"/>
              <a:gd name="connsiteY9" fmla="*/ 0 h 1133030"/>
              <a:gd name="connsiteX10" fmla="*/ 5273757 w 5529765"/>
              <a:gd name="connsiteY10" fmla="*/ 0 h 1133030"/>
              <a:gd name="connsiteX11" fmla="*/ 5529765 w 5529765"/>
              <a:gd name="connsiteY11" fmla="*/ 256008 h 1133030"/>
              <a:gd name="connsiteX12" fmla="*/ 5529765 w 5529765"/>
              <a:gd name="connsiteY12" fmla="*/ 877022 h 1133030"/>
              <a:gd name="connsiteX13" fmla="*/ 5273757 w 5529765"/>
              <a:gd name="connsiteY13" fmla="*/ 1133030 h 1133030"/>
              <a:gd name="connsiteX14" fmla="*/ 4546183 w 5529765"/>
              <a:gd name="connsiteY14" fmla="*/ 1133030 h 1133030"/>
              <a:gd name="connsiteX15" fmla="*/ 3918965 w 5529765"/>
              <a:gd name="connsiteY15" fmla="*/ 1133030 h 1133030"/>
              <a:gd name="connsiteX16" fmla="*/ 3191391 w 5529765"/>
              <a:gd name="connsiteY16" fmla="*/ 1133030 h 1133030"/>
              <a:gd name="connsiteX17" fmla="*/ 2664528 w 5529765"/>
              <a:gd name="connsiteY17" fmla="*/ 1133030 h 1133030"/>
              <a:gd name="connsiteX18" fmla="*/ 1936954 w 5529765"/>
              <a:gd name="connsiteY18" fmla="*/ 1133030 h 1133030"/>
              <a:gd name="connsiteX19" fmla="*/ 1309735 w 5529765"/>
              <a:gd name="connsiteY19" fmla="*/ 1133030 h 1133030"/>
              <a:gd name="connsiteX20" fmla="*/ 256008 w 5529765"/>
              <a:gd name="connsiteY20" fmla="*/ 1133030 h 1133030"/>
              <a:gd name="connsiteX21" fmla="*/ 0 w 5529765"/>
              <a:gd name="connsiteY21" fmla="*/ 877022 h 1133030"/>
              <a:gd name="connsiteX22" fmla="*/ 0 w 5529765"/>
              <a:gd name="connsiteY22" fmla="*/ 256008 h 11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29765" h="1133030" fill="none" extrusionOk="0">
                <a:moveTo>
                  <a:pt x="0" y="256008"/>
                </a:moveTo>
                <a:cubicBezTo>
                  <a:pt x="-27029" y="112250"/>
                  <a:pt x="105040" y="23101"/>
                  <a:pt x="256008" y="0"/>
                </a:cubicBezTo>
                <a:cubicBezTo>
                  <a:pt x="563168" y="14537"/>
                  <a:pt x="623760" y="-31041"/>
                  <a:pt x="933404" y="0"/>
                </a:cubicBezTo>
                <a:cubicBezTo>
                  <a:pt x="1243048" y="31041"/>
                  <a:pt x="1256024" y="11350"/>
                  <a:pt x="1410090" y="0"/>
                </a:cubicBezTo>
                <a:cubicBezTo>
                  <a:pt x="1564156" y="-11350"/>
                  <a:pt x="1681649" y="-17681"/>
                  <a:pt x="1936954" y="0"/>
                </a:cubicBezTo>
                <a:cubicBezTo>
                  <a:pt x="2192259" y="17681"/>
                  <a:pt x="2432608" y="-734"/>
                  <a:pt x="2564173" y="0"/>
                </a:cubicBezTo>
                <a:cubicBezTo>
                  <a:pt x="2695738" y="734"/>
                  <a:pt x="2837606" y="16600"/>
                  <a:pt x="3040859" y="0"/>
                </a:cubicBezTo>
                <a:cubicBezTo>
                  <a:pt x="3244112" y="-16600"/>
                  <a:pt x="3371640" y="-12844"/>
                  <a:pt x="3517545" y="0"/>
                </a:cubicBezTo>
                <a:cubicBezTo>
                  <a:pt x="3663450" y="12844"/>
                  <a:pt x="3811790" y="2944"/>
                  <a:pt x="4044408" y="0"/>
                </a:cubicBezTo>
                <a:cubicBezTo>
                  <a:pt x="4277026" y="-2944"/>
                  <a:pt x="4511812" y="25291"/>
                  <a:pt x="4671627" y="0"/>
                </a:cubicBezTo>
                <a:cubicBezTo>
                  <a:pt x="4831442" y="-25291"/>
                  <a:pt x="4982156" y="7244"/>
                  <a:pt x="5273757" y="0"/>
                </a:cubicBezTo>
                <a:cubicBezTo>
                  <a:pt x="5421458" y="647"/>
                  <a:pt x="5511925" y="92427"/>
                  <a:pt x="5529765" y="256008"/>
                </a:cubicBezTo>
                <a:cubicBezTo>
                  <a:pt x="5554337" y="386197"/>
                  <a:pt x="5516838" y="713361"/>
                  <a:pt x="5529765" y="877022"/>
                </a:cubicBezTo>
                <a:cubicBezTo>
                  <a:pt x="5526944" y="1012399"/>
                  <a:pt x="5419944" y="1123807"/>
                  <a:pt x="5273757" y="1133030"/>
                </a:cubicBezTo>
                <a:cubicBezTo>
                  <a:pt x="5006478" y="1115822"/>
                  <a:pt x="4863204" y="1134286"/>
                  <a:pt x="4546183" y="1133030"/>
                </a:cubicBezTo>
                <a:cubicBezTo>
                  <a:pt x="4229162" y="1131774"/>
                  <a:pt x="4053151" y="1104755"/>
                  <a:pt x="3918965" y="1133030"/>
                </a:cubicBezTo>
                <a:cubicBezTo>
                  <a:pt x="3784779" y="1161305"/>
                  <a:pt x="3548416" y="1159380"/>
                  <a:pt x="3191391" y="1133030"/>
                </a:cubicBezTo>
                <a:cubicBezTo>
                  <a:pt x="2834366" y="1106680"/>
                  <a:pt x="2872049" y="1151715"/>
                  <a:pt x="2664528" y="1133030"/>
                </a:cubicBezTo>
                <a:cubicBezTo>
                  <a:pt x="2457007" y="1114345"/>
                  <a:pt x="2216964" y="1140825"/>
                  <a:pt x="1936954" y="1133030"/>
                </a:cubicBezTo>
                <a:cubicBezTo>
                  <a:pt x="1656944" y="1125235"/>
                  <a:pt x="1476539" y="1145458"/>
                  <a:pt x="1309735" y="1133030"/>
                </a:cubicBezTo>
                <a:cubicBezTo>
                  <a:pt x="1142931" y="1120602"/>
                  <a:pt x="640787" y="1137592"/>
                  <a:pt x="256008" y="1133030"/>
                </a:cubicBezTo>
                <a:cubicBezTo>
                  <a:pt x="126320" y="1126063"/>
                  <a:pt x="-28632" y="1032673"/>
                  <a:pt x="0" y="877022"/>
                </a:cubicBezTo>
                <a:cubicBezTo>
                  <a:pt x="-11057" y="574973"/>
                  <a:pt x="-30708" y="412530"/>
                  <a:pt x="0" y="256008"/>
                </a:cubicBezTo>
                <a:close/>
              </a:path>
              <a:path w="5529765" h="1133030" stroke="0" extrusionOk="0">
                <a:moveTo>
                  <a:pt x="0" y="256008"/>
                </a:moveTo>
                <a:cubicBezTo>
                  <a:pt x="-18771" y="134320"/>
                  <a:pt x="120636" y="25452"/>
                  <a:pt x="256008" y="0"/>
                </a:cubicBezTo>
                <a:cubicBezTo>
                  <a:pt x="435434" y="5609"/>
                  <a:pt x="527891" y="4630"/>
                  <a:pt x="782872" y="0"/>
                </a:cubicBezTo>
                <a:cubicBezTo>
                  <a:pt x="1037853" y="-4630"/>
                  <a:pt x="1172474" y="-20187"/>
                  <a:pt x="1359913" y="0"/>
                </a:cubicBezTo>
                <a:cubicBezTo>
                  <a:pt x="1547352" y="20187"/>
                  <a:pt x="1685648" y="22446"/>
                  <a:pt x="1836599" y="0"/>
                </a:cubicBezTo>
                <a:cubicBezTo>
                  <a:pt x="1987550" y="-22446"/>
                  <a:pt x="2196031" y="28835"/>
                  <a:pt x="2513995" y="0"/>
                </a:cubicBezTo>
                <a:cubicBezTo>
                  <a:pt x="2831959" y="-28835"/>
                  <a:pt x="2806166" y="-2352"/>
                  <a:pt x="2990681" y="0"/>
                </a:cubicBezTo>
                <a:cubicBezTo>
                  <a:pt x="3175196" y="2352"/>
                  <a:pt x="3337032" y="15001"/>
                  <a:pt x="3617900" y="0"/>
                </a:cubicBezTo>
                <a:cubicBezTo>
                  <a:pt x="3898768" y="-15001"/>
                  <a:pt x="3987130" y="-4792"/>
                  <a:pt x="4144763" y="0"/>
                </a:cubicBezTo>
                <a:cubicBezTo>
                  <a:pt x="4302396" y="4792"/>
                  <a:pt x="4452095" y="13389"/>
                  <a:pt x="4671627" y="0"/>
                </a:cubicBezTo>
                <a:cubicBezTo>
                  <a:pt x="4891159" y="-13389"/>
                  <a:pt x="5135611" y="3389"/>
                  <a:pt x="5273757" y="0"/>
                </a:cubicBezTo>
                <a:cubicBezTo>
                  <a:pt x="5413894" y="-3295"/>
                  <a:pt x="5543302" y="118574"/>
                  <a:pt x="5529765" y="256008"/>
                </a:cubicBezTo>
                <a:cubicBezTo>
                  <a:pt x="5547725" y="543226"/>
                  <a:pt x="5549165" y="636677"/>
                  <a:pt x="5529765" y="877022"/>
                </a:cubicBezTo>
                <a:cubicBezTo>
                  <a:pt x="5526483" y="1018864"/>
                  <a:pt x="5435808" y="1136658"/>
                  <a:pt x="5273757" y="1133030"/>
                </a:cubicBezTo>
                <a:cubicBezTo>
                  <a:pt x="5065922" y="1115569"/>
                  <a:pt x="4844901" y="1119494"/>
                  <a:pt x="4696716" y="1133030"/>
                </a:cubicBezTo>
                <a:cubicBezTo>
                  <a:pt x="4548531" y="1146566"/>
                  <a:pt x="4357754" y="1149617"/>
                  <a:pt x="4119675" y="1133030"/>
                </a:cubicBezTo>
                <a:cubicBezTo>
                  <a:pt x="3881596" y="1116443"/>
                  <a:pt x="3717726" y="1139858"/>
                  <a:pt x="3592811" y="1133030"/>
                </a:cubicBezTo>
                <a:cubicBezTo>
                  <a:pt x="3467896" y="1126202"/>
                  <a:pt x="3138567" y="1124716"/>
                  <a:pt x="3015770" y="1133030"/>
                </a:cubicBezTo>
                <a:cubicBezTo>
                  <a:pt x="2892973" y="1141344"/>
                  <a:pt x="2508544" y="1118381"/>
                  <a:pt x="2338374" y="1133030"/>
                </a:cubicBezTo>
                <a:cubicBezTo>
                  <a:pt x="2168204" y="1147679"/>
                  <a:pt x="1919916" y="1157846"/>
                  <a:pt x="1811510" y="1133030"/>
                </a:cubicBezTo>
                <a:cubicBezTo>
                  <a:pt x="1703104" y="1108214"/>
                  <a:pt x="1307822" y="1145704"/>
                  <a:pt x="1083937" y="1133030"/>
                </a:cubicBezTo>
                <a:cubicBezTo>
                  <a:pt x="860052" y="1120356"/>
                  <a:pt x="573702" y="1172398"/>
                  <a:pt x="256008" y="1133030"/>
                </a:cubicBezTo>
                <a:cubicBezTo>
                  <a:pt x="104992" y="1128497"/>
                  <a:pt x="31570" y="1025389"/>
                  <a:pt x="0" y="877022"/>
                </a:cubicBezTo>
                <a:cubicBezTo>
                  <a:pt x="20805" y="646213"/>
                  <a:pt x="21418" y="556625"/>
                  <a:pt x="0" y="25600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err="1">
                <a:solidFill>
                  <a:srgbClr val="FF0000"/>
                </a:solidFill>
              </a:rPr>
              <a:t>Lấy</a:t>
            </a:r>
            <a:r>
              <a:rPr lang="en-US" sz="3500" b="1" dirty="0">
                <a:solidFill>
                  <a:srgbClr val="FF0000"/>
                </a:solidFill>
              </a:rPr>
              <a:t> </a:t>
            </a:r>
            <a:r>
              <a:rPr lang="en-US" sz="3500" b="1" dirty="0" err="1">
                <a:solidFill>
                  <a:srgbClr val="FF0000"/>
                </a:solidFill>
              </a:rPr>
              <a:t>lại</a:t>
            </a:r>
            <a:r>
              <a:rPr lang="en-US" sz="3500" b="1" dirty="0">
                <a:solidFill>
                  <a:srgbClr val="FF0000"/>
                </a:solidFill>
              </a:rPr>
              <a:t> </a:t>
            </a:r>
            <a:r>
              <a:rPr lang="en-US" sz="3500" b="1" dirty="0" err="1">
                <a:solidFill>
                  <a:srgbClr val="FF0000"/>
                </a:solidFill>
              </a:rPr>
              <a:t>sự</a:t>
            </a:r>
            <a:r>
              <a:rPr lang="en-US" sz="3500" b="1" dirty="0">
                <a:solidFill>
                  <a:srgbClr val="FF0000"/>
                </a:solidFill>
              </a:rPr>
              <a:t> </a:t>
            </a:r>
            <a:r>
              <a:rPr lang="en-US" sz="3500" b="1" dirty="0" err="1">
                <a:solidFill>
                  <a:srgbClr val="FF0000"/>
                </a:solidFill>
              </a:rPr>
              <a:t>bình</a:t>
            </a:r>
            <a:r>
              <a:rPr lang="en-US" sz="3500" b="1" dirty="0">
                <a:solidFill>
                  <a:srgbClr val="FF0000"/>
                </a:solidFill>
              </a:rPr>
              <a:t> </a:t>
            </a:r>
            <a:r>
              <a:rPr lang="en-US" sz="3500" b="1" dirty="0" err="1">
                <a:solidFill>
                  <a:srgbClr val="FF0000"/>
                </a:solidFill>
              </a:rPr>
              <a:t>tĩnh</a:t>
            </a:r>
            <a:r>
              <a:rPr lang="en-US" sz="3500" b="1" dirty="0">
                <a:solidFill>
                  <a:srgbClr val="FF0000"/>
                </a:solidFill>
              </a:rPr>
              <a:t>, </a:t>
            </a:r>
            <a:r>
              <a:rPr lang="en-US" sz="3500" b="1" dirty="0" err="1">
                <a:solidFill>
                  <a:srgbClr val="FF0000"/>
                </a:solidFill>
              </a:rPr>
              <a:t>cân</a:t>
            </a:r>
            <a:r>
              <a:rPr lang="en-US" sz="3500" b="1" dirty="0">
                <a:solidFill>
                  <a:srgbClr val="FF0000"/>
                </a:solidFill>
              </a:rPr>
              <a:t> </a:t>
            </a:r>
            <a:r>
              <a:rPr lang="en-US" sz="3500" b="1" dirty="0" err="1">
                <a:solidFill>
                  <a:srgbClr val="FF0000"/>
                </a:solidFill>
              </a:rPr>
              <a:t>bằng</a:t>
            </a:r>
            <a:r>
              <a:rPr lang="en-US" sz="3500" b="1" dirty="0">
                <a:solidFill>
                  <a:srgbClr val="FF0000"/>
                </a:solidFill>
              </a:rPr>
              <a:t> </a:t>
            </a:r>
            <a:r>
              <a:rPr lang="en-US" sz="3500" b="1" dirty="0" err="1">
                <a:solidFill>
                  <a:srgbClr val="FF0000"/>
                </a:solidFill>
              </a:rPr>
              <a:t>bằng</a:t>
            </a:r>
            <a:r>
              <a:rPr lang="en-US" sz="3500" b="1" dirty="0">
                <a:solidFill>
                  <a:srgbClr val="FF0000"/>
                </a:solidFill>
              </a:rPr>
              <a:t> </a:t>
            </a:r>
            <a:r>
              <a:rPr lang="en-US" sz="3500" b="1" dirty="0" err="1">
                <a:solidFill>
                  <a:srgbClr val="FF0000"/>
                </a:solidFill>
              </a:rPr>
              <a:t>cách</a:t>
            </a:r>
            <a:r>
              <a:rPr lang="en-US" sz="3500" b="1" dirty="0">
                <a:solidFill>
                  <a:srgbClr val="FF0000"/>
                </a:solidFill>
              </a:rPr>
              <a:t> </a:t>
            </a:r>
            <a:r>
              <a:rPr lang="en-US" sz="3500" b="1" dirty="0" err="1">
                <a:solidFill>
                  <a:srgbClr val="FF0000"/>
                </a:solidFill>
              </a:rPr>
              <a:t>hít</a:t>
            </a:r>
            <a:r>
              <a:rPr lang="en-US" sz="3500" b="1" dirty="0">
                <a:solidFill>
                  <a:srgbClr val="FF0000"/>
                </a:solidFill>
              </a:rPr>
              <a:t> </a:t>
            </a:r>
            <a:r>
              <a:rPr lang="en-US" sz="3500" b="1" dirty="0" err="1">
                <a:solidFill>
                  <a:srgbClr val="FF0000"/>
                </a:solidFill>
              </a:rPr>
              <a:t>thở</a:t>
            </a:r>
            <a:r>
              <a:rPr lang="en-US" sz="3500" b="1" dirty="0">
                <a:solidFill>
                  <a:srgbClr val="FF0000"/>
                </a:solidFill>
              </a:rPr>
              <a:t> </a:t>
            </a:r>
            <a:r>
              <a:rPr lang="en-US" sz="3500" b="1" dirty="0" err="1">
                <a:solidFill>
                  <a:srgbClr val="FF0000"/>
                </a:solidFill>
              </a:rPr>
              <a:t>sâu</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id="{55E8F915-AA2C-27D6-EE7E-D8CA27683007}"/>
              </a:ext>
            </a:extLst>
          </p:cNvPr>
          <p:cNvSpPr/>
          <p:nvPr/>
        </p:nvSpPr>
        <p:spPr>
          <a:xfrm>
            <a:off x="7000875" y="2505074"/>
            <a:ext cx="3076575" cy="1009651"/>
          </a:xfrm>
          <a:custGeom>
            <a:avLst/>
            <a:gdLst>
              <a:gd name="connsiteX0" fmla="*/ 0 w 3076575"/>
              <a:gd name="connsiteY0" fmla="*/ 228131 h 1009651"/>
              <a:gd name="connsiteX1" fmla="*/ 228131 w 3076575"/>
              <a:gd name="connsiteY1" fmla="*/ 0 h 1009651"/>
              <a:gd name="connsiteX2" fmla="*/ 935616 w 3076575"/>
              <a:gd name="connsiteY2" fmla="*/ 0 h 1009651"/>
              <a:gd name="connsiteX3" fmla="*/ 1538288 w 3076575"/>
              <a:gd name="connsiteY3" fmla="*/ 0 h 1009651"/>
              <a:gd name="connsiteX4" fmla="*/ 2245772 w 3076575"/>
              <a:gd name="connsiteY4" fmla="*/ 0 h 1009651"/>
              <a:gd name="connsiteX5" fmla="*/ 2848444 w 3076575"/>
              <a:gd name="connsiteY5" fmla="*/ 0 h 1009651"/>
              <a:gd name="connsiteX6" fmla="*/ 3076575 w 3076575"/>
              <a:gd name="connsiteY6" fmla="*/ 228131 h 1009651"/>
              <a:gd name="connsiteX7" fmla="*/ 3076575 w 3076575"/>
              <a:gd name="connsiteY7" fmla="*/ 781520 h 1009651"/>
              <a:gd name="connsiteX8" fmla="*/ 2848444 w 3076575"/>
              <a:gd name="connsiteY8" fmla="*/ 1009651 h 1009651"/>
              <a:gd name="connsiteX9" fmla="*/ 2167163 w 3076575"/>
              <a:gd name="connsiteY9" fmla="*/ 1009651 h 1009651"/>
              <a:gd name="connsiteX10" fmla="*/ 1590694 w 3076575"/>
              <a:gd name="connsiteY10" fmla="*/ 1009651 h 1009651"/>
              <a:gd name="connsiteX11" fmla="*/ 988022 w 3076575"/>
              <a:gd name="connsiteY11" fmla="*/ 1009651 h 1009651"/>
              <a:gd name="connsiteX12" fmla="*/ 228131 w 3076575"/>
              <a:gd name="connsiteY12" fmla="*/ 1009651 h 1009651"/>
              <a:gd name="connsiteX13" fmla="*/ 0 w 3076575"/>
              <a:gd name="connsiteY13" fmla="*/ 781520 h 1009651"/>
              <a:gd name="connsiteX14" fmla="*/ 0 w 3076575"/>
              <a:gd name="connsiteY14" fmla="*/ 228131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009651" fill="none" extrusionOk="0">
                <a:moveTo>
                  <a:pt x="0" y="228131"/>
                </a:moveTo>
                <a:cubicBezTo>
                  <a:pt x="19178" y="89982"/>
                  <a:pt x="107968" y="8269"/>
                  <a:pt x="228131" y="0"/>
                </a:cubicBezTo>
                <a:cubicBezTo>
                  <a:pt x="545263" y="8136"/>
                  <a:pt x="701781" y="-23617"/>
                  <a:pt x="935616" y="0"/>
                </a:cubicBezTo>
                <a:cubicBezTo>
                  <a:pt x="1169452" y="23617"/>
                  <a:pt x="1363864" y="18258"/>
                  <a:pt x="1538288" y="0"/>
                </a:cubicBezTo>
                <a:cubicBezTo>
                  <a:pt x="1712712" y="-18258"/>
                  <a:pt x="1931921" y="-24655"/>
                  <a:pt x="2245772" y="0"/>
                </a:cubicBezTo>
                <a:cubicBezTo>
                  <a:pt x="2559623" y="24655"/>
                  <a:pt x="2613440" y="5193"/>
                  <a:pt x="2848444" y="0"/>
                </a:cubicBezTo>
                <a:cubicBezTo>
                  <a:pt x="2970938" y="-1647"/>
                  <a:pt x="3088919" y="104867"/>
                  <a:pt x="3076575" y="228131"/>
                </a:cubicBezTo>
                <a:cubicBezTo>
                  <a:pt x="3085778" y="381859"/>
                  <a:pt x="3100982" y="527148"/>
                  <a:pt x="3076575" y="781520"/>
                </a:cubicBezTo>
                <a:cubicBezTo>
                  <a:pt x="3069335" y="906878"/>
                  <a:pt x="2968654" y="1023598"/>
                  <a:pt x="2848444" y="1009651"/>
                </a:cubicBezTo>
                <a:cubicBezTo>
                  <a:pt x="2697905" y="1040555"/>
                  <a:pt x="2343023" y="980894"/>
                  <a:pt x="2167163" y="1009651"/>
                </a:cubicBezTo>
                <a:cubicBezTo>
                  <a:pt x="1991303" y="1038408"/>
                  <a:pt x="1718768" y="1033737"/>
                  <a:pt x="1590694" y="1009651"/>
                </a:cubicBezTo>
                <a:cubicBezTo>
                  <a:pt x="1462620" y="985565"/>
                  <a:pt x="1189398" y="998154"/>
                  <a:pt x="988022" y="1009651"/>
                </a:cubicBezTo>
                <a:cubicBezTo>
                  <a:pt x="786646" y="1021148"/>
                  <a:pt x="478486" y="1013106"/>
                  <a:pt x="228131" y="1009651"/>
                </a:cubicBezTo>
                <a:cubicBezTo>
                  <a:pt x="102963" y="1018524"/>
                  <a:pt x="12869" y="934199"/>
                  <a:pt x="0" y="781520"/>
                </a:cubicBezTo>
                <a:cubicBezTo>
                  <a:pt x="-4361" y="554333"/>
                  <a:pt x="19574" y="457122"/>
                  <a:pt x="0" y="228131"/>
                </a:cubicBezTo>
                <a:close/>
              </a:path>
              <a:path w="3076575" h="1009651" stroke="0" extrusionOk="0">
                <a:moveTo>
                  <a:pt x="0" y="228131"/>
                </a:moveTo>
                <a:cubicBezTo>
                  <a:pt x="-21011" y="124190"/>
                  <a:pt x="107530" y="22810"/>
                  <a:pt x="228131" y="0"/>
                </a:cubicBezTo>
                <a:cubicBezTo>
                  <a:pt x="363186" y="16502"/>
                  <a:pt x="535028" y="20787"/>
                  <a:pt x="830803" y="0"/>
                </a:cubicBezTo>
                <a:cubicBezTo>
                  <a:pt x="1126578" y="-20787"/>
                  <a:pt x="1331838" y="22357"/>
                  <a:pt x="1459678" y="0"/>
                </a:cubicBezTo>
                <a:cubicBezTo>
                  <a:pt x="1587519" y="-22357"/>
                  <a:pt x="1834468" y="21418"/>
                  <a:pt x="2036147" y="0"/>
                </a:cubicBezTo>
                <a:cubicBezTo>
                  <a:pt x="2237826" y="-21418"/>
                  <a:pt x="2474658" y="-26964"/>
                  <a:pt x="2848444" y="0"/>
                </a:cubicBezTo>
                <a:cubicBezTo>
                  <a:pt x="2958191" y="13245"/>
                  <a:pt x="3106074" y="109554"/>
                  <a:pt x="3076575" y="228131"/>
                </a:cubicBezTo>
                <a:cubicBezTo>
                  <a:pt x="3074346" y="368352"/>
                  <a:pt x="3057040" y="660427"/>
                  <a:pt x="3076575" y="781520"/>
                </a:cubicBezTo>
                <a:cubicBezTo>
                  <a:pt x="3072966" y="912426"/>
                  <a:pt x="2971320" y="1018319"/>
                  <a:pt x="2848444" y="1009651"/>
                </a:cubicBezTo>
                <a:cubicBezTo>
                  <a:pt x="2566152" y="1004820"/>
                  <a:pt x="2488966" y="1026684"/>
                  <a:pt x="2193366" y="1009651"/>
                </a:cubicBezTo>
                <a:cubicBezTo>
                  <a:pt x="1897766" y="992618"/>
                  <a:pt x="1774188" y="980320"/>
                  <a:pt x="1590694" y="1009651"/>
                </a:cubicBezTo>
                <a:cubicBezTo>
                  <a:pt x="1407200" y="1038982"/>
                  <a:pt x="1227356" y="979246"/>
                  <a:pt x="961819" y="1009651"/>
                </a:cubicBezTo>
                <a:cubicBezTo>
                  <a:pt x="696282" y="1040056"/>
                  <a:pt x="445826" y="973888"/>
                  <a:pt x="228131" y="1009651"/>
                </a:cubicBezTo>
                <a:cubicBezTo>
                  <a:pt x="109904" y="1005333"/>
                  <a:pt x="-2887" y="894153"/>
                  <a:pt x="0" y="781520"/>
                </a:cubicBezTo>
                <a:cubicBezTo>
                  <a:pt x="-11085" y="596798"/>
                  <a:pt x="-14707" y="459738"/>
                  <a:pt x="0" y="228131"/>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err="1">
                <a:solidFill>
                  <a:srgbClr val="FF0000"/>
                </a:solidFill>
              </a:rPr>
              <a:t>Ngồi</a:t>
            </a:r>
            <a:r>
              <a:rPr lang="en-US" sz="3500" b="1" dirty="0">
                <a:solidFill>
                  <a:srgbClr val="FF0000"/>
                </a:solidFill>
              </a:rPr>
              <a:t> </a:t>
            </a:r>
            <a:r>
              <a:rPr lang="en-US" sz="3500" b="1" dirty="0" err="1">
                <a:solidFill>
                  <a:srgbClr val="FF0000"/>
                </a:solidFill>
              </a:rPr>
              <a:t>thiền</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grpSp>
        <p:nvGrpSpPr>
          <p:cNvPr id="11" name="Group 10">
            <a:extLst>
              <a:ext uri="{FF2B5EF4-FFF2-40B4-BE49-F238E27FC236}">
                <a16:creationId xmlns:a16="http://schemas.microsoft.com/office/drawing/2014/main" id="{1E8F6A14-68D3-B984-592F-14D4AB56ED9F}"/>
              </a:ext>
            </a:extLst>
          </p:cNvPr>
          <p:cNvGrpSpPr/>
          <p:nvPr/>
        </p:nvGrpSpPr>
        <p:grpSpPr>
          <a:xfrm>
            <a:off x="3609796" y="1089746"/>
            <a:ext cx="3151054" cy="1070492"/>
            <a:chOff x="3609796" y="1089746"/>
            <a:chExt cx="3151054" cy="1070492"/>
          </a:xfrm>
        </p:grpSpPr>
        <p:cxnSp>
          <p:nvCxnSpPr>
            <p:cNvPr id="12" name="Straight Arrow Connector 11">
              <a:extLst>
                <a:ext uri="{FF2B5EF4-FFF2-40B4-BE49-F238E27FC236}">
                  <a16:creationId xmlns:a16="http://schemas.microsoft.com/office/drawing/2014/main" id="{734D18E3-13E3-4F0F-772D-4C4BD9C8A42D}"/>
                </a:ext>
              </a:extLst>
            </p:cNvPr>
            <p:cNvCxnSpPr>
              <a:cxnSpLocks/>
            </p:cNvCxnSpPr>
            <p:nvPr/>
          </p:nvCxnSpPr>
          <p:spPr>
            <a:xfrm flipV="1">
              <a:off x="3609796" y="1405218"/>
              <a:ext cx="2670067" cy="7550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C0B21E-C947-2AB4-7744-5FF801272548}"/>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solidFill>
                  <a:srgbClr val="00B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E4A91A27-E3DB-98B1-82B4-1B7A3F1F7FF9}"/>
              </a:ext>
            </a:extLst>
          </p:cNvPr>
          <p:cNvGrpSpPr/>
          <p:nvPr/>
        </p:nvGrpSpPr>
        <p:grpSpPr>
          <a:xfrm rot="195307">
            <a:off x="3401942" y="2531087"/>
            <a:ext cx="3701066" cy="630942"/>
            <a:chOff x="3507521" y="2496135"/>
            <a:chExt cx="3447703" cy="630942"/>
          </a:xfrm>
        </p:grpSpPr>
        <p:sp>
          <p:nvSpPr>
            <p:cNvPr id="15" name="TextBox 14">
              <a:extLst>
                <a:ext uri="{FF2B5EF4-FFF2-40B4-BE49-F238E27FC236}">
                  <a16:creationId xmlns:a16="http://schemas.microsoft.com/office/drawing/2014/main" id="{926F11A5-4035-4795-E7BF-5F79548A94E1}"/>
                </a:ext>
              </a:extLst>
            </p:cNvPr>
            <p:cNvSpPr txBox="1"/>
            <p:nvPr/>
          </p:nvSpPr>
          <p:spPr>
            <a:xfrm>
              <a:off x="3507521" y="2496135"/>
              <a:ext cx="3447703"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716EF307-A80B-84B8-09C3-BDBF18846979}"/>
                </a:ext>
              </a:extLst>
            </p:cNvPr>
            <p:cNvCxnSpPr>
              <a:cxnSpLocks/>
            </p:cNvCxnSpPr>
            <p:nvPr/>
          </p:nvCxnSpPr>
          <p:spPr>
            <a:xfrm>
              <a:off x="3561542" y="3035090"/>
              <a:ext cx="3343856" cy="479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692D971-F40F-35EA-6736-BE03433671C4}"/>
              </a:ext>
            </a:extLst>
          </p:cNvPr>
          <p:cNvGrpSpPr/>
          <p:nvPr/>
        </p:nvGrpSpPr>
        <p:grpSpPr>
          <a:xfrm rot="1545143">
            <a:off x="3389879" y="3658298"/>
            <a:ext cx="4048772" cy="1184594"/>
            <a:chOff x="2889384" y="1089746"/>
            <a:chExt cx="3871466" cy="1184594"/>
          </a:xfrm>
        </p:grpSpPr>
        <p:cxnSp>
          <p:nvCxnSpPr>
            <p:cNvPr id="18" name="Straight Arrow Connector 17">
              <a:extLst>
                <a:ext uri="{FF2B5EF4-FFF2-40B4-BE49-F238E27FC236}">
                  <a16:creationId xmlns:a16="http://schemas.microsoft.com/office/drawing/2014/main" id="{0047B29C-4445-FAC5-F86F-902BB36EC872}"/>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A1BB2A5-70E6-9907-A6B6-A3134A2B1AE7}"/>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20" name="Rectangle: Rounded Corners 19">
            <a:extLst>
              <a:ext uri="{FF2B5EF4-FFF2-40B4-BE49-F238E27FC236}">
                <a16:creationId xmlns:a16="http://schemas.microsoft.com/office/drawing/2014/main" id="{EED8A11C-B1D0-C828-8345-EE1BCC82A16D}"/>
              </a:ext>
            </a:extLst>
          </p:cNvPr>
          <p:cNvSpPr/>
          <p:nvPr/>
        </p:nvSpPr>
        <p:spPr>
          <a:xfrm>
            <a:off x="6934200" y="4067175"/>
            <a:ext cx="2828925" cy="847725"/>
          </a:xfrm>
          <a:custGeom>
            <a:avLst/>
            <a:gdLst>
              <a:gd name="connsiteX0" fmla="*/ 0 w 2828925"/>
              <a:gd name="connsiteY0" fmla="*/ 191543 h 847725"/>
              <a:gd name="connsiteX1" fmla="*/ 191543 w 2828925"/>
              <a:gd name="connsiteY1" fmla="*/ 0 h 847725"/>
              <a:gd name="connsiteX2" fmla="*/ 851920 w 2828925"/>
              <a:gd name="connsiteY2" fmla="*/ 0 h 847725"/>
              <a:gd name="connsiteX3" fmla="*/ 1414463 w 2828925"/>
              <a:gd name="connsiteY3" fmla="*/ 0 h 847725"/>
              <a:gd name="connsiteX4" fmla="*/ 2074839 w 2828925"/>
              <a:gd name="connsiteY4" fmla="*/ 0 h 847725"/>
              <a:gd name="connsiteX5" fmla="*/ 2637382 w 2828925"/>
              <a:gd name="connsiteY5" fmla="*/ 0 h 847725"/>
              <a:gd name="connsiteX6" fmla="*/ 2828925 w 2828925"/>
              <a:gd name="connsiteY6" fmla="*/ 191543 h 847725"/>
              <a:gd name="connsiteX7" fmla="*/ 2828925 w 2828925"/>
              <a:gd name="connsiteY7" fmla="*/ 656182 h 847725"/>
              <a:gd name="connsiteX8" fmla="*/ 2637382 w 2828925"/>
              <a:gd name="connsiteY8" fmla="*/ 847725 h 847725"/>
              <a:gd name="connsiteX9" fmla="*/ 2001464 w 2828925"/>
              <a:gd name="connsiteY9" fmla="*/ 847725 h 847725"/>
              <a:gd name="connsiteX10" fmla="*/ 1463379 w 2828925"/>
              <a:gd name="connsiteY10" fmla="*/ 847725 h 847725"/>
              <a:gd name="connsiteX11" fmla="*/ 900836 w 2828925"/>
              <a:gd name="connsiteY11" fmla="*/ 847725 h 847725"/>
              <a:gd name="connsiteX12" fmla="*/ 191543 w 2828925"/>
              <a:gd name="connsiteY12" fmla="*/ 847725 h 847725"/>
              <a:gd name="connsiteX13" fmla="*/ 0 w 2828925"/>
              <a:gd name="connsiteY13" fmla="*/ 656182 h 847725"/>
              <a:gd name="connsiteX14" fmla="*/ 0 w 2828925"/>
              <a:gd name="connsiteY14" fmla="*/ 191543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8925" h="847725" fill="none" extrusionOk="0">
                <a:moveTo>
                  <a:pt x="0" y="191543"/>
                </a:moveTo>
                <a:cubicBezTo>
                  <a:pt x="12837" y="77620"/>
                  <a:pt x="95639" y="14016"/>
                  <a:pt x="191543" y="0"/>
                </a:cubicBezTo>
                <a:cubicBezTo>
                  <a:pt x="366462" y="-29970"/>
                  <a:pt x="526758" y="-12176"/>
                  <a:pt x="851920" y="0"/>
                </a:cubicBezTo>
                <a:cubicBezTo>
                  <a:pt x="1177082" y="12176"/>
                  <a:pt x="1265706" y="17106"/>
                  <a:pt x="1414463" y="0"/>
                </a:cubicBezTo>
                <a:cubicBezTo>
                  <a:pt x="1563220" y="-17106"/>
                  <a:pt x="1778318" y="18529"/>
                  <a:pt x="2074839" y="0"/>
                </a:cubicBezTo>
                <a:cubicBezTo>
                  <a:pt x="2371360" y="-18529"/>
                  <a:pt x="2369243" y="-20575"/>
                  <a:pt x="2637382" y="0"/>
                </a:cubicBezTo>
                <a:cubicBezTo>
                  <a:pt x="2729327" y="-6517"/>
                  <a:pt x="2848030" y="89980"/>
                  <a:pt x="2828925" y="191543"/>
                </a:cubicBezTo>
                <a:cubicBezTo>
                  <a:pt x="2832013" y="376353"/>
                  <a:pt x="2821370" y="509945"/>
                  <a:pt x="2828925" y="656182"/>
                </a:cubicBezTo>
                <a:cubicBezTo>
                  <a:pt x="2810287" y="760334"/>
                  <a:pt x="2739139" y="857440"/>
                  <a:pt x="2637382" y="847725"/>
                </a:cubicBezTo>
                <a:cubicBezTo>
                  <a:pt x="2357409" y="853170"/>
                  <a:pt x="2130669" y="819419"/>
                  <a:pt x="2001464" y="847725"/>
                </a:cubicBezTo>
                <a:cubicBezTo>
                  <a:pt x="1872259" y="876031"/>
                  <a:pt x="1629484" y="869699"/>
                  <a:pt x="1463379" y="847725"/>
                </a:cubicBezTo>
                <a:cubicBezTo>
                  <a:pt x="1297275" y="825751"/>
                  <a:pt x="1132510" y="836138"/>
                  <a:pt x="900836" y="847725"/>
                </a:cubicBezTo>
                <a:cubicBezTo>
                  <a:pt x="669162" y="859312"/>
                  <a:pt x="341822" y="835669"/>
                  <a:pt x="191543" y="847725"/>
                </a:cubicBezTo>
                <a:cubicBezTo>
                  <a:pt x="88188" y="873865"/>
                  <a:pt x="8292" y="779163"/>
                  <a:pt x="0" y="656182"/>
                </a:cubicBezTo>
                <a:cubicBezTo>
                  <a:pt x="-18725" y="526911"/>
                  <a:pt x="-9314" y="367743"/>
                  <a:pt x="0" y="191543"/>
                </a:cubicBezTo>
                <a:close/>
              </a:path>
              <a:path w="2828925" h="847725" stroke="0" extrusionOk="0">
                <a:moveTo>
                  <a:pt x="0" y="191543"/>
                </a:moveTo>
                <a:cubicBezTo>
                  <a:pt x="-16525" y="103100"/>
                  <a:pt x="86685" y="3925"/>
                  <a:pt x="191543" y="0"/>
                </a:cubicBezTo>
                <a:cubicBezTo>
                  <a:pt x="439992" y="3268"/>
                  <a:pt x="524495" y="-2175"/>
                  <a:pt x="754086" y="0"/>
                </a:cubicBezTo>
                <a:cubicBezTo>
                  <a:pt x="983677" y="2175"/>
                  <a:pt x="1121468" y="27250"/>
                  <a:pt x="1341087" y="0"/>
                </a:cubicBezTo>
                <a:cubicBezTo>
                  <a:pt x="1560706" y="-27250"/>
                  <a:pt x="1761930" y="-23217"/>
                  <a:pt x="1879172" y="0"/>
                </a:cubicBezTo>
                <a:cubicBezTo>
                  <a:pt x="1996415" y="23217"/>
                  <a:pt x="2396872" y="-18206"/>
                  <a:pt x="2637382" y="0"/>
                </a:cubicBezTo>
                <a:cubicBezTo>
                  <a:pt x="2724046" y="15590"/>
                  <a:pt x="2835816" y="87490"/>
                  <a:pt x="2828925" y="191543"/>
                </a:cubicBezTo>
                <a:cubicBezTo>
                  <a:pt x="2837683" y="298153"/>
                  <a:pt x="2829581" y="469106"/>
                  <a:pt x="2828925" y="656182"/>
                </a:cubicBezTo>
                <a:cubicBezTo>
                  <a:pt x="2825873" y="766122"/>
                  <a:pt x="2738275" y="861334"/>
                  <a:pt x="2637382" y="847725"/>
                </a:cubicBezTo>
                <a:cubicBezTo>
                  <a:pt x="2368930" y="832494"/>
                  <a:pt x="2248276" y="820036"/>
                  <a:pt x="2025922" y="847725"/>
                </a:cubicBezTo>
                <a:cubicBezTo>
                  <a:pt x="1803568" y="875414"/>
                  <a:pt x="1615237" y="838200"/>
                  <a:pt x="1463379" y="847725"/>
                </a:cubicBezTo>
                <a:cubicBezTo>
                  <a:pt x="1311521" y="857250"/>
                  <a:pt x="1003539" y="827715"/>
                  <a:pt x="876378" y="847725"/>
                </a:cubicBezTo>
                <a:cubicBezTo>
                  <a:pt x="749217" y="867735"/>
                  <a:pt x="481205" y="879791"/>
                  <a:pt x="191543" y="847725"/>
                </a:cubicBezTo>
                <a:cubicBezTo>
                  <a:pt x="105752" y="836607"/>
                  <a:pt x="-3432" y="746086"/>
                  <a:pt x="0" y="656182"/>
                </a:cubicBezTo>
                <a:cubicBezTo>
                  <a:pt x="4075" y="503896"/>
                  <a:pt x="-8862" y="385510"/>
                  <a:pt x="0" y="191543"/>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noProof="0" dirty="0" err="1">
                <a:solidFill>
                  <a:srgbClr val="FF0000"/>
                </a:solidFill>
                <a:latin typeface="Calibri" panose="020F0502020204030204"/>
              </a:rPr>
              <a:t>Đi</a:t>
            </a:r>
            <a:r>
              <a:rPr lang="en-US" sz="3500" b="1" noProof="0" dirty="0">
                <a:solidFill>
                  <a:srgbClr val="FF0000"/>
                </a:solidFill>
                <a:latin typeface="Calibri" panose="020F0502020204030204"/>
              </a:rPr>
              <a:t> </a:t>
            </a:r>
            <a:r>
              <a:rPr lang="en-US" sz="3500" b="1" noProof="0" dirty="0" err="1">
                <a:solidFill>
                  <a:srgbClr val="FF0000"/>
                </a:solidFill>
                <a:latin typeface="Calibri" panose="020F0502020204030204"/>
              </a:rPr>
              <a:t>dạo</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grpSp>
        <p:nvGrpSpPr>
          <p:cNvPr id="23" name="Group 22">
            <a:extLst>
              <a:ext uri="{FF2B5EF4-FFF2-40B4-BE49-F238E27FC236}">
                <a16:creationId xmlns:a16="http://schemas.microsoft.com/office/drawing/2014/main" id="{B643371A-058F-BF07-6C57-24C30AAFEBC6}"/>
              </a:ext>
            </a:extLst>
          </p:cNvPr>
          <p:cNvGrpSpPr/>
          <p:nvPr/>
        </p:nvGrpSpPr>
        <p:grpSpPr>
          <a:xfrm rot="2394207">
            <a:off x="2847766" y="4601728"/>
            <a:ext cx="4614426" cy="1184594"/>
            <a:chOff x="2889384" y="1089746"/>
            <a:chExt cx="3871466" cy="1184594"/>
          </a:xfrm>
        </p:grpSpPr>
        <p:cxnSp>
          <p:nvCxnSpPr>
            <p:cNvPr id="24" name="Straight Arrow Connector 23">
              <a:extLst>
                <a:ext uri="{FF2B5EF4-FFF2-40B4-BE49-F238E27FC236}">
                  <a16:creationId xmlns:a16="http://schemas.microsoft.com/office/drawing/2014/main" id="{E9EE4EC4-D0A6-FAFC-E36B-5056046C236A}"/>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4C6E5C-F979-13C3-FB91-BA540FAAFC73}"/>
                </a:ext>
              </a:extLst>
            </p:cNvPr>
            <p:cNvSpPr txBox="1"/>
            <p:nvPr/>
          </p:nvSpPr>
          <p:spPr>
            <a:xfrm rot="20700000">
              <a:off x="3661323" y="1089746"/>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26" name="Rectangle: Rounded Corners 25">
            <a:extLst>
              <a:ext uri="{FF2B5EF4-FFF2-40B4-BE49-F238E27FC236}">
                <a16:creationId xmlns:a16="http://schemas.microsoft.com/office/drawing/2014/main" id="{54D88130-0A36-667A-F3C3-C349F4B2F0DA}"/>
              </a:ext>
            </a:extLst>
          </p:cNvPr>
          <p:cNvSpPr/>
          <p:nvPr/>
        </p:nvSpPr>
        <p:spPr>
          <a:xfrm>
            <a:off x="6829424" y="5334000"/>
            <a:ext cx="4543425" cy="1114425"/>
          </a:xfrm>
          <a:custGeom>
            <a:avLst/>
            <a:gdLst>
              <a:gd name="connsiteX0" fmla="*/ 0 w 4543425"/>
              <a:gd name="connsiteY0" fmla="*/ 251804 h 1114425"/>
              <a:gd name="connsiteX1" fmla="*/ 251804 w 4543425"/>
              <a:gd name="connsiteY1" fmla="*/ 0 h 1114425"/>
              <a:gd name="connsiteX2" fmla="*/ 1005903 w 4543425"/>
              <a:gd name="connsiteY2" fmla="*/ 0 h 1114425"/>
              <a:gd name="connsiteX3" fmla="*/ 1760002 w 4543425"/>
              <a:gd name="connsiteY3" fmla="*/ 0 h 1114425"/>
              <a:gd name="connsiteX4" fmla="*/ 2392907 w 4543425"/>
              <a:gd name="connsiteY4" fmla="*/ 0 h 1114425"/>
              <a:gd name="connsiteX5" fmla="*/ 3025812 w 4543425"/>
              <a:gd name="connsiteY5" fmla="*/ 0 h 1114425"/>
              <a:gd name="connsiteX6" fmla="*/ 3658716 w 4543425"/>
              <a:gd name="connsiteY6" fmla="*/ 0 h 1114425"/>
              <a:gd name="connsiteX7" fmla="*/ 4291621 w 4543425"/>
              <a:gd name="connsiteY7" fmla="*/ 0 h 1114425"/>
              <a:gd name="connsiteX8" fmla="*/ 4543425 w 4543425"/>
              <a:gd name="connsiteY8" fmla="*/ 251804 h 1114425"/>
              <a:gd name="connsiteX9" fmla="*/ 4543425 w 4543425"/>
              <a:gd name="connsiteY9" fmla="*/ 862621 h 1114425"/>
              <a:gd name="connsiteX10" fmla="*/ 4291621 w 4543425"/>
              <a:gd name="connsiteY10" fmla="*/ 1114425 h 1114425"/>
              <a:gd name="connsiteX11" fmla="*/ 3658716 w 4543425"/>
              <a:gd name="connsiteY11" fmla="*/ 1114425 h 1114425"/>
              <a:gd name="connsiteX12" fmla="*/ 2985414 w 4543425"/>
              <a:gd name="connsiteY12" fmla="*/ 1114425 h 1114425"/>
              <a:gd name="connsiteX13" fmla="*/ 2352509 w 4543425"/>
              <a:gd name="connsiteY13" fmla="*/ 1114425 h 1114425"/>
              <a:gd name="connsiteX14" fmla="*/ 1719604 w 4543425"/>
              <a:gd name="connsiteY14" fmla="*/ 1114425 h 1114425"/>
              <a:gd name="connsiteX15" fmla="*/ 1086700 w 4543425"/>
              <a:gd name="connsiteY15" fmla="*/ 1114425 h 1114425"/>
              <a:gd name="connsiteX16" fmla="*/ 251804 w 4543425"/>
              <a:gd name="connsiteY16" fmla="*/ 1114425 h 1114425"/>
              <a:gd name="connsiteX17" fmla="*/ 0 w 4543425"/>
              <a:gd name="connsiteY17" fmla="*/ 862621 h 1114425"/>
              <a:gd name="connsiteX18" fmla="*/ 0 w 4543425"/>
              <a:gd name="connsiteY18" fmla="*/ 251804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3425" h="1114425" fill="none" extrusionOk="0">
                <a:moveTo>
                  <a:pt x="0" y="251804"/>
                </a:moveTo>
                <a:cubicBezTo>
                  <a:pt x="5444" y="122187"/>
                  <a:pt x="125918" y="16928"/>
                  <a:pt x="251804" y="0"/>
                </a:cubicBezTo>
                <a:cubicBezTo>
                  <a:pt x="484599" y="33968"/>
                  <a:pt x="805533" y="17687"/>
                  <a:pt x="1005903" y="0"/>
                </a:cubicBezTo>
                <a:cubicBezTo>
                  <a:pt x="1206273" y="-17687"/>
                  <a:pt x="1508502" y="-14589"/>
                  <a:pt x="1760002" y="0"/>
                </a:cubicBezTo>
                <a:cubicBezTo>
                  <a:pt x="2011502" y="14589"/>
                  <a:pt x="2227798" y="-14299"/>
                  <a:pt x="2392907" y="0"/>
                </a:cubicBezTo>
                <a:cubicBezTo>
                  <a:pt x="2558017" y="14299"/>
                  <a:pt x="2807642" y="19860"/>
                  <a:pt x="3025812" y="0"/>
                </a:cubicBezTo>
                <a:cubicBezTo>
                  <a:pt x="3243983" y="-19860"/>
                  <a:pt x="3368290" y="-5332"/>
                  <a:pt x="3658716" y="0"/>
                </a:cubicBezTo>
                <a:cubicBezTo>
                  <a:pt x="3949142" y="5332"/>
                  <a:pt x="4101044" y="-2932"/>
                  <a:pt x="4291621" y="0"/>
                </a:cubicBezTo>
                <a:cubicBezTo>
                  <a:pt x="4407985" y="7196"/>
                  <a:pt x="4544007" y="93923"/>
                  <a:pt x="4543425" y="251804"/>
                </a:cubicBezTo>
                <a:cubicBezTo>
                  <a:pt x="4520479" y="546573"/>
                  <a:pt x="4559780" y="711991"/>
                  <a:pt x="4543425" y="862621"/>
                </a:cubicBezTo>
                <a:cubicBezTo>
                  <a:pt x="4545548" y="1024517"/>
                  <a:pt x="4438770" y="1131183"/>
                  <a:pt x="4291621" y="1114425"/>
                </a:cubicBezTo>
                <a:cubicBezTo>
                  <a:pt x="4072913" y="1099778"/>
                  <a:pt x="3890761" y="1121259"/>
                  <a:pt x="3658716" y="1114425"/>
                </a:cubicBezTo>
                <a:cubicBezTo>
                  <a:pt x="3426672" y="1107591"/>
                  <a:pt x="3279945" y="1124639"/>
                  <a:pt x="2985414" y="1114425"/>
                </a:cubicBezTo>
                <a:cubicBezTo>
                  <a:pt x="2690883" y="1104211"/>
                  <a:pt x="2556778" y="1145146"/>
                  <a:pt x="2352509" y="1114425"/>
                </a:cubicBezTo>
                <a:cubicBezTo>
                  <a:pt x="2148241" y="1083704"/>
                  <a:pt x="2004101" y="1130078"/>
                  <a:pt x="1719604" y="1114425"/>
                </a:cubicBezTo>
                <a:cubicBezTo>
                  <a:pt x="1435108" y="1098772"/>
                  <a:pt x="1315924" y="1094035"/>
                  <a:pt x="1086700" y="1114425"/>
                </a:cubicBezTo>
                <a:cubicBezTo>
                  <a:pt x="857476" y="1134815"/>
                  <a:pt x="648334" y="1088242"/>
                  <a:pt x="251804" y="1114425"/>
                </a:cubicBezTo>
                <a:cubicBezTo>
                  <a:pt x="99830" y="1086920"/>
                  <a:pt x="14703" y="973426"/>
                  <a:pt x="0" y="862621"/>
                </a:cubicBezTo>
                <a:cubicBezTo>
                  <a:pt x="-28936" y="681617"/>
                  <a:pt x="-18353" y="553495"/>
                  <a:pt x="0" y="251804"/>
                </a:cubicBezTo>
                <a:close/>
              </a:path>
              <a:path w="4543425" h="1114425" stroke="0" extrusionOk="0">
                <a:moveTo>
                  <a:pt x="0" y="251804"/>
                </a:moveTo>
                <a:cubicBezTo>
                  <a:pt x="-21200" y="134986"/>
                  <a:pt x="119818" y="29959"/>
                  <a:pt x="251804" y="0"/>
                </a:cubicBezTo>
                <a:cubicBezTo>
                  <a:pt x="480540" y="17110"/>
                  <a:pt x="661191" y="4053"/>
                  <a:pt x="844310" y="0"/>
                </a:cubicBezTo>
                <a:cubicBezTo>
                  <a:pt x="1027429" y="-4053"/>
                  <a:pt x="1179176" y="27355"/>
                  <a:pt x="1477215" y="0"/>
                </a:cubicBezTo>
                <a:cubicBezTo>
                  <a:pt x="1775255" y="-27355"/>
                  <a:pt x="1903398" y="-5937"/>
                  <a:pt x="2029323" y="0"/>
                </a:cubicBezTo>
                <a:cubicBezTo>
                  <a:pt x="2155248" y="5937"/>
                  <a:pt x="2467065" y="14844"/>
                  <a:pt x="2743024" y="0"/>
                </a:cubicBezTo>
                <a:cubicBezTo>
                  <a:pt x="3018983" y="-14844"/>
                  <a:pt x="3170706" y="-22742"/>
                  <a:pt x="3295133" y="0"/>
                </a:cubicBezTo>
                <a:cubicBezTo>
                  <a:pt x="3419560" y="22742"/>
                  <a:pt x="3880526" y="-33211"/>
                  <a:pt x="4291621" y="0"/>
                </a:cubicBezTo>
                <a:cubicBezTo>
                  <a:pt x="4408940" y="-2442"/>
                  <a:pt x="4557632" y="129830"/>
                  <a:pt x="4543425" y="251804"/>
                </a:cubicBezTo>
                <a:cubicBezTo>
                  <a:pt x="4563962" y="508781"/>
                  <a:pt x="4560616" y="615889"/>
                  <a:pt x="4543425" y="862621"/>
                </a:cubicBezTo>
                <a:cubicBezTo>
                  <a:pt x="4531845" y="971209"/>
                  <a:pt x="4448710" y="1119690"/>
                  <a:pt x="4291621" y="1114425"/>
                </a:cubicBezTo>
                <a:cubicBezTo>
                  <a:pt x="4092095" y="1108882"/>
                  <a:pt x="3951019" y="1101489"/>
                  <a:pt x="3739513" y="1114425"/>
                </a:cubicBezTo>
                <a:cubicBezTo>
                  <a:pt x="3528007" y="1127361"/>
                  <a:pt x="3208967" y="1120921"/>
                  <a:pt x="3025812" y="1114425"/>
                </a:cubicBezTo>
                <a:cubicBezTo>
                  <a:pt x="2842657" y="1107929"/>
                  <a:pt x="2514157" y="1100962"/>
                  <a:pt x="2352509" y="1114425"/>
                </a:cubicBezTo>
                <a:cubicBezTo>
                  <a:pt x="2190861" y="1127888"/>
                  <a:pt x="1919536" y="1092389"/>
                  <a:pt x="1719604" y="1114425"/>
                </a:cubicBezTo>
                <a:cubicBezTo>
                  <a:pt x="1519673" y="1136461"/>
                  <a:pt x="1341139" y="1144078"/>
                  <a:pt x="1086700" y="1114425"/>
                </a:cubicBezTo>
                <a:cubicBezTo>
                  <a:pt x="832261" y="1084772"/>
                  <a:pt x="518783" y="1149989"/>
                  <a:pt x="251804" y="1114425"/>
                </a:cubicBezTo>
                <a:cubicBezTo>
                  <a:pt x="106995" y="1117161"/>
                  <a:pt x="4573" y="971388"/>
                  <a:pt x="0" y="862621"/>
                </a:cubicBezTo>
                <a:cubicBezTo>
                  <a:pt x="-5865" y="674105"/>
                  <a:pt x="2731" y="445879"/>
                  <a:pt x="0" y="2518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500" b="1" dirty="0">
                <a:solidFill>
                  <a:srgbClr val="FF0000"/>
                </a:solidFill>
                <a:latin typeface="Calibri" panose="020F0502020204030204"/>
              </a:rPr>
              <a:t>T</a:t>
            </a:r>
            <a:r>
              <a:rPr lang="vi-VN" sz="3500" b="1" dirty="0">
                <a:solidFill>
                  <a:srgbClr val="FF0000"/>
                </a:solidFill>
                <a:latin typeface="Calibri" panose="020F0502020204030204"/>
              </a:rPr>
              <a:t>âm sự với người mình tin cậy</a:t>
            </a:r>
            <a:endParaRPr kumimoji="0" lang="en-US" sz="35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949590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Trò-chơi-ting.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7"/>
                                            </p:cond>
                                          </p:stCondLst>
                                          <p:endCondLst>
                                            <p:cond evt="onStopAudio" delay="0">
                                              <p:tgtEl>
                                                <p:sldTgt/>
                                              </p:tgtEl>
                                            </p:cond>
                                          </p:endCondLst>
                                        </p:cTn>
                                        <p:tgtEl>
                                          <p:sndTgt r:embed="rId3" name="Trò-chơi-ting.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anim calcmode="lin" valueType="num">
                                      <p:cBhvr>
                                        <p:cTn id="48" dur="500" fill="hold"/>
                                        <p:tgtEl>
                                          <p:spTgt spid="23"/>
                                        </p:tgtEl>
                                        <p:attrNameLst>
                                          <p:attrName>ppt_x</p:attrName>
                                        </p:attrNameLst>
                                      </p:cBhvr>
                                      <p:tavLst>
                                        <p:tav tm="0">
                                          <p:val>
                                            <p:strVal val="#ppt_x"/>
                                          </p:val>
                                        </p:tav>
                                        <p:tav tm="100000">
                                          <p:val>
                                            <p:strVal val="#ppt_x"/>
                                          </p:val>
                                        </p:tav>
                                      </p:tavLst>
                                    </p:anim>
                                    <p:anim calcmode="lin" valueType="num">
                                      <p:cBhvr>
                                        <p:cTn id="49" dur="500" fill="hold"/>
                                        <p:tgtEl>
                                          <p:spTgt spid="23"/>
                                        </p:tgtEl>
                                        <p:attrNameLst>
                                          <p:attrName>ppt_y</p:attrName>
                                        </p:attrNameLst>
                                      </p:cBhvr>
                                      <p:tavLst>
                                        <p:tav tm="0">
                                          <p:val>
                                            <p:strVal val="#ppt_y+.1"/>
                                          </p:val>
                                        </p:tav>
                                        <p:tav tm="100000">
                                          <p:val>
                                            <p:strVal val="#ppt_y"/>
                                          </p:val>
                                        </p:tav>
                                      </p:tavLst>
                                    </p:anim>
                                  </p:childTnLst>
                                </p:cTn>
                              </p:par>
                              <p:par>
                                <p:cTn id="50" presetID="15"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fltVal val="0"/>
                                          </p:val>
                                        </p:tav>
                                        <p:tav tm="100000">
                                          <p:val>
                                            <p:strVal val="#ppt_w"/>
                                          </p:val>
                                        </p:tav>
                                      </p:tavLst>
                                    </p:anim>
                                    <p:anim calcmode="lin" valueType="num">
                                      <p:cBhvr>
                                        <p:cTn id="53" dur="1000" fill="hold"/>
                                        <p:tgtEl>
                                          <p:spTgt spid="26"/>
                                        </p:tgtEl>
                                        <p:attrNameLst>
                                          <p:attrName>ppt_h</p:attrName>
                                        </p:attrNameLst>
                                      </p:cBhvr>
                                      <p:tavLst>
                                        <p:tav tm="0">
                                          <p:val>
                                            <p:fltVal val="0"/>
                                          </p:val>
                                        </p:tav>
                                        <p:tav tm="100000">
                                          <p:val>
                                            <p:strVal val="#ppt_h"/>
                                          </p:val>
                                        </p:tav>
                                      </p:tavLst>
                                    </p:anim>
                                    <p:anim calcmode="lin" valueType="num">
                                      <p:cBhvr>
                                        <p:cTn id="5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4" name="Picture 3">
            <a:extLst>
              <a:ext uri="{FF2B5EF4-FFF2-40B4-BE49-F238E27FC236}">
                <a16:creationId xmlns:a16="http://schemas.microsoft.com/office/drawing/2014/main" id="{DA1CA2C8-1755-7166-D5FA-B831B1CEB7FF}"/>
              </a:ext>
            </a:extLst>
          </p:cNvPr>
          <p:cNvPicPr>
            <a:picLocks noChangeAspect="1"/>
          </p:cNvPicPr>
          <p:nvPr/>
        </p:nvPicPr>
        <p:blipFill>
          <a:blip r:embed="rId8"/>
          <a:stretch>
            <a:fillRect/>
          </a:stretch>
        </p:blipFill>
        <p:spPr>
          <a:xfrm>
            <a:off x="3852431" y="2131967"/>
            <a:ext cx="5553937" cy="2517866"/>
          </a:xfrm>
          <a:prstGeom prst="rect">
            <a:avLst/>
          </a:prstGeom>
        </p:spPr>
      </p:pic>
    </p:spTree>
    <p:extLst>
      <p:ext uri="{BB962C8B-B14F-4D97-AF65-F5344CB8AC3E}">
        <p14:creationId xmlns:p14="http://schemas.microsoft.com/office/powerpoint/2010/main" val="37660946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1" name="Rectangle: Rounded Corners 20">
            <a:extLst>
              <a:ext uri="{FF2B5EF4-FFF2-40B4-BE49-F238E27FC236}">
                <a16:creationId xmlns:a16="http://schemas.microsoft.com/office/drawing/2014/main" id="{4A49C3F3-CB09-60D3-E1BF-F3FFE4C9C66B}"/>
              </a:ext>
            </a:extLst>
          </p:cNvPr>
          <p:cNvSpPr/>
          <p:nvPr/>
        </p:nvSpPr>
        <p:spPr>
          <a:xfrm>
            <a:off x="1009650" y="245069"/>
            <a:ext cx="10201275" cy="812206"/>
          </a:xfrm>
          <a:custGeom>
            <a:avLst/>
            <a:gdLst>
              <a:gd name="connsiteX0" fmla="*/ 0 w 10201275"/>
              <a:gd name="connsiteY0" fmla="*/ 183518 h 812206"/>
              <a:gd name="connsiteX1" fmla="*/ 183518 w 10201275"/>
              <a:gd name="connsiteY1" fmla="*/ 0 h 812206"/>
              <a:gd name="connsiteX2" fmla="*/ 1035819 w 10201275"/>
              <a:gd name="connsiteY2" fmla="*/ 0 h 812206"/>
              <a:gd name="connsiteX3" fmla="*/ 1593092 w 10201275"/>
              <a:gd name="connsiteY3" fmla="*/ 0 h 812206"/>
              <a:gd name="connsiteX4" fmla="*/ 2445393 w 10201275"/>
              <a:gd name="connsiteY4" fmla="*/ 0 h 812206"/>
              <a:gd name="connsiteX5" fmla="*/ 3199351 w 10201275"/>
              <a:gd name="connsiteY5" fmla="*/ 0 h 812206"/>
              <a:gd name="connsiteX6" fmla="*/ 3854967 w 10201275"/>
              <a:gd name="connsiteY6" fmla="*/ 0 h 812206"/>
              <a:gd name="connsiteX7" fmla="*/ 4215556 w 10201275"/>
              <a:gd name="connsiteY7" fmla="*/ 0 h 812206"/>
              <a:gd name="connsiteX8" fmla="*/ 4871172 w 10201275"/>
              <a:gd name="connsiteY8" fmla="*/ 0 h 812206"/>
              <a:gd name="connsiteX9" fmla="*/ 5526788 w 10201275"/>
              <a:gd name="connsiteY9" fmla="*/ 0 h 812206"/>
              <a:gd name="connsiteX10" fmla="*/ 6182404 w 10201275"/>
              <a:gd name="connsiteY10" fmla="*/ 0 h 812206"/>
              <a:gd name="connsiteX11" fmla="*/ 6838020 w 10201275"/>
              <a:gd name="connsiteY11" fmla="*/ 0 h 812206"/>
              <a:gd name="connsiteX12" fmla="*/ 7591978 w 10201275"/>
              <a:gd name="connsiteY12" fmla="*/ 0 h 812206"/>
              <a:gd name="connsiteX13" fmla="*/ 8149252 w 10201275"/>
              <a:gd name="connsiteY13" fmla="*/ 0 h 812206"/>
              <a:gd name="connsiteX14" fmla="*/ 8804868 w 10201275"/>
              <a:gd name="connsiteY14" fmla="*/ 0 h 812206"/>
              <a:gd name="connsiteX15" fmla="*/ 9263799 w 10201275"/>
              <a:gd name="connsiteY15" fmla="*/ 0 h 812206"/>
              <a:gd name="connsiteX16" fmla="*/ 10017757 w 10201275"/>
              <a:gd name="connsiteY16" fmla="*/ 0 h 812206"/>
              <a:gd name="connsiteX17" fmla="*/ 10201275 w 10201275"/>
              <a:gd name="connsiteY17" fmla="*/ 183518 h 812206"/>
              <a:gd name="connsiteX18" fmla="*/ 10201275 w 10201275"/>
              <a:gd name="connsiteY18" fmla="*/ 628688 h 812206"/>
              <a:gd name="connsiteX19" fmla="*/ 10017757 w 10201275"/>
              <a:gd name="connsiteY19" fmla="*/ 812206 h 812206"/>
              <a:gd name="connsiteX20" fmla="*/ 9263799 w 10201275"/>
              <a:gd name="connsiteY20" fmla="*/ 812206 h 812206"/>
              <a:gd name="connsiteX21" fmla="*/ 8608183 w 10201275"/>
              <a:gd name="connsiteY21" fmla="*/ 812206 h 812206"/>
              <a:gd name="connsiteX22" fmla="*/ 8050909 w 10201275"/>
              <a:gd name="connsiteY22" fmla="*/ 812206 h 812206"/>
              <a:gd name="connsiteX23" fmla="*/ 7296951 w 10201275"/>
              <a:gd name="connsiteY23" fmla="*/ 812206 h 812206"/>
              <a:gd name="connsiteX24" fmla="*/ 6444650 w 10201275"/>
              <a:gd name="connsiteY24" fmla="*/ 812206 h 812206"/>
              <a:gd name="connsiteX25" fmla="*/ 5592349 w 10201275"/>
              <a:gd name="connsiteY25" fmla="*/ 812206 h 812206"/>
              <a:gd name="connsiteX26" fmla="*/ 4936734 w 10201275"/>
              <a:gd name="connsiteY26" fmla="*/ 812206 h 812206"/>
              <a:gd name="connsiteX27" fmla="*/ 4281118 w 10201275"/>
              <a:gd name="connsiteY27" fmla="*/ 812206 h 812206"/>
              <a:gd name="connsiteX28" fmla="*/ 3428817 w 10201275"/>
              <a:gd name="connsiteY28" fmla="*/ 812206 h 812206"/>
              <a:gd name="connsiteX29" fmla="*/ 2773201 w 10201275"/>
              <a:gd name="connsiteY29" fmla="*/ 812206 h 812206"/>
              <a:gd name="connsiteX30" fmla="*/ 2117585 w 10201275"/>
              <a:gd name="connsiteY30" fmla="*/ 812206 h 812206"/>
              <a:gd name="connsiteX31" fmla="*/ 1560311 w 10201275"/>
              <a:gd name="connsiteY31" fmla="*/ 812206 h 812206"/>
              <a:gd name="connsiteX32" fmla="*/ 806353 w 10201275"/>
              <a:gd name="connsiteY32" fmla="*/ 812206 h 812206"/>
              <a:gd name="connsiteX33" fmla="*/ 183518 w 10201275"/>
              <a:gd name="connsiteY33" fmla="*/ 812206 h 812206"/>
              <a:gd name="connsiteX34" fmla="*/ 0 w 10201275"/>
              <a:gd name="connsiteY34" fmla="*/ 628688 h 812206"/>
              <a:gd name="connsiteX35" fmla="*/ 0 w 10201275"/>
              <a:gd name="connsiteY35" fmla="*/ 183518 h 81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01275" h="812206" fill="none" extrusionOk="0">
                <a:moveTo>
                  <a:pt x="0" y="183518"/>
                </a:moveTo>
                <a:cubicBezTo>
                  <a:pt x="18790" y="87514"/>
                  <a:pt x="94002" y="-19345"/>
                  <a:pt x="183518" y="0"/>
                </a:cubicBezTo>
                <a:cubicBezTo>
                  <a:pt x="500346" y="-19648"/>
                  <a:pt x="862889" y="-28391"/>
                  <a:pt x="1035819" y="0"/>
                </a:cubicBezTo>
                <a:cubicBezTo>
                  <a:pt x="1208749" y="28391"/>
                  <a:pt x="1374568" y="-19417"/>
                  <a:pt x="1593092" y="0"/>
                </a:cubicBezTo>
                <a:cubicBezTo>
                  <a:pt x="1811616" y="19417"/>
                  <a:pt x="2103115" y="2576"/>
                  <a:pt x="2445393" y="0"/>
                </a:cubicBezTo>
                <a:cubicBezTo>
                  <a:pt x="2787671" y="-2576"/>
                  <a:pt x="3007421" y="33720"/>
                  <a:pt x="3199351" y="0"/>
                </a:cubicBezTo>
                <a:cubicBezTo>
                  <a:pt x="3391281" y="-33720"/>
                  <a:pt x="3634180" y="-26980"/>
                  <a:pt x="3854967" y="0"/>
                </a:cubicBezTo>
                <a:cubicBezTo>
                  <a:pt x="4075754" y="26980"/>
                  <a:pt x="4079886" y="12188"/>
                  <a:pt x="4215556" y="0"/>
                </a:cubicBezTo>
                <a:cubicBezTo>
                  <a:pt x="4351226" y="-12188"/>
                  <a:pt x="4562663" y="-1816"/>
                  <a:pt x="4871172" y="0"/>
                </a:cubicBezTo>
                <a:cubicBezTo>
                  <a:pt x="5179681" y="1816"/>
                  <a:pt x="5351555" y="27061"/>
                  <a:pt x="5526788" y="0"/>
                </a:cubicBezTo>
                <a:cubicBezTo>
                  <a:pt x="5702021" y="-27061"/>
                  <a:pt x="5883088" y="-31674"/>
                  <a:pt x="6182404" y="0"/>
                </a:cubicBezTo>
                <a:cubicBezTo>
                  <a:pt x="6481720" y="31674"/>
                  <a:pt x="6608986" y="27983"/>
                  <a:pt x="6838020" y="0"/>
                </a:cubicBezTo>
                <a:cubicBezTo>
                  <a:pt x="7067054" y="-27983"/>
                  <a:pt x="7251203" y="-27930"/>
                  <a:pt x="7591978" y="0"/>
                </a:cubicBezTo>
                <a:cubicBezTo>
                  <a:pt x="7932753" y="27930"/>
                  <a:pt x="7955199" y="-20560"/>
                  <a:pt x="8149252" y="0"/>
                </a:cubicBezTo>
                <a:cubicBezTo>
                  <a:pt x="8343305" y="20560"/>
                  <a:pt x="8520002" y="-25271"/>
                  <a:pt x="8804868" y="0"/>
                </a:cubicBezTo>
                <a:cubicBezTo>
                  <a:pt x="9089734" y="25271"/>
                  <a:pt x="9075686" y="-3875"/>
                  <a:pt x="9263799" y="0"/>
                </a:cubicBezTo>
                <a:cubicBezTo>
                  <a:pt x="9451912" y="3875"/>
                  <a:pt x="9725304" y="8118"/>
                  <a:pt x="10017757" y="0"/>
                </a:cubicBezTo>
                <a:cubicBezTo>
                  <a:pt x="10112141" y="8119"/>
                  <a:pt x="10215259" y="72078"/>
                  <a:pt x="10201275" y="183518"/>
                </a:cubicBezTo>
                <a:cubicBezTo>
                  <a:pt x="10206031" y="370813"/>
                  <a:pt x="10198261" y="491924"/>
                  <a:pt x="10201275" y="628688"/>
                </a:cubicBezTo>
                <a:cubicBezTo>
                  <a:pt x="10187355" y="736866"/>
                  <a:pt x="10128228" y="806025"/>
                  <a:pt x="10017757" y="812206"/>
                </a:cubicBezTo>
                <a:cubicBezTo>
                  <a:pt x="9749193" y="838088"/>
                  <a:pt x="9553123" y="810361"/>
                  <a:pt x="9263799" y="812206"/>
                </a:cubicBezTo>
                <a:cubicBezTo>
                  <a:pt x="8974475" y="814051"/>
                  <a:pt x="8905359" y="799730"/>
                  <a:pt x="8608183" y="812206"/>
                </a:cubicBezTo>
                <a:cubicBezTo>
                  <a:pt x="8311007" y="824682"/>
                  <a:pt x="8168585" y="803078"/>
                  <a:pt x="8050909" y="812206"/>
                </a:cubicBezTo>
                <a:cubicBezTo>
                  <a:pt x="7933233" y="821334"/>
                  <a:pt x="7489556" y="811859"/>
                  <a:pt x="7296951" y="812206"/>
                </a:cubicBezTo>
                <a:cubicBezTo>
                  <a:pt x="7104346" y="812553"/>
                  <a:pt x="6755969" y="849612"/>
                  <a:pt x="6444650" y="812206"/>
                </a:cubicBezTo>
                <a:cubicBezTo>
                  <a:pt x="6133331" y="774800"/>
                  <a:pt x="5883187" y="770838"/>
                  <a:pt x="5592349" y="812206"/>
                </a:cubicBezTo>
                <a:cubicBezTo>
                  <a:pt x="5301511" y="853574"/>
                  <a:pt x="5077489" y="793643"/>
                  <a:pt x="4936734" y="812206"/>
                </a:cubicBezTo>
                <a:cubicBezTo>
                  <a:pt x="4795979" y="830769"/>
                  <a:pt x="4486576" y="781181"/>
                  <a:pt x="4281118" y="812206"/>
                </a:cubicBezTo>
                <a:cubicBezTo>
                  <a:pt x="4075660" y="843231"/>
                  <a:pt x="3702464" y="825684"/>
                  <a:pt x="3428817" y="812206"/>
                </a:cubicBezTo>
                <a:cubicBezTo>
                  <a:pt x="3155170" y="798728"/>
                  <a:pt x="2931522" y="794526"/>
                  <a:pt x="2773201" y="812206"/>
                </a:cubicBezTo>
                <a:cubicBezTo>
                  <a:pt x="2614880" y="829886"/>
                  <a:pt x="2297218" y="792178"/>
                  <a:pt x="2117585" y="812206"/>
                </a:cubicBezTo>
                <a:cubicBezTo>
                  <a:pt x="1937952" y="832234"/>
                  <a:pt x="1768351" y="822027"/>
                  <a:pt x="1560311" y="812206"/>
                </a:cubicBezTo>
                <a:cubicBezTo>
                  <a:pt x="1352271" y="802385"/>
                  <a:pt x="1160687" y="823834"/>
                  <a:pt x="806353" y="812206"/>
                </a:cubicBezTo>
                <a:cubicBezTo>
                  <a:pt x="452019" y="800578"/>
                  <a:pt x="352020" y="791715"/>
                  <a:pt x="183518" y="812206"/>
                </a:cubicBezTo>
                <a:cubicBezTo>
                  <a:pt x="77268" y="810842"/>
                  <a:pt x="-10920" y="734957"/>
                  <a:pt x="0" y="628688"/>
                </a:cubicBezTo>
                <a:cubicBezTo>
                  <a:pt x="12374" y="535804"/>
                  <a:pt x="-19003" y="399636"/>
                  <a:pt x="0" y="183518"/>
                </a:cubicBezTo>
                <a:close/>
              </a:path>
              <a:path w="10201275" h="812206" stroke="0" extrusionOk="0">
                <a:moveTo>
                  <a:pt x="0" y="183518"/>
                </a:moveTo>
                <a:cubicBezTo>
                  <a:pt x="-17336" y="100359"/>
                  <a:pt x="87834" y="23985"/>
                  <a:pt x="183518" y="0"/>
                </a:cubicBezTo>
                <a:cubicBezTo>
                  <a:pt x="375575" y="15284"/>
                  <a:pt x="468003" y="10801"/>
                  <a:pt x="642449" y="0"/>
                </a:cubicBezTo>
                <a:cubicBezTo>
                  <a:pt x="816895" y="-10801"/>
                  <a:pt x="1078963" y="-18927"/>
                  <a:pt x="1199723" y="0"/>
                </a:cubicBezTo>
                <a:cubicBezTo>
                  <a:pt x="1320483" y="18927"/>
                  <a:pt x="1408265" y="4884"/>
                  <a:pt x="1560311" y="0"/>
                </a:cubicBezTo>
                <a:cubicBezTo>
                  <a:pt x="1712357" y="-4884"/>
                  <a:pt x="2150771" y="-16037"/>
                  <a:pt x="2314270" y="0"/>
                </a:cubicBezTo>
                <a:cubicBezTo>
                  <a:pt x="2477769" y="16037"/>
                  <a:pt x="2529058" y="-4678"/>
                  <a:pt x="2674859" y="0"/>
                </a:cubicBezTo>
                <a:cubicBezTo>
                  <a:pt x="2820660" y="4678"/>
                  <a:pt x="3049073" y="-16240"/>
                  <a:pt x="3330474" y="0"/>
                </a:cubicBezTo>
                <a:cubicBezTo>
                  <a:pt x="3611876" y="16240"/>
                  <a:pt x="3634698" y="4607"/>
                  <a:pt x="3789406" y="0"/>
                </a:cubicBezTo>
                <a:cubicBezTo>
                  <a:pt x="3944114" y="-4607"/>
                  <a:pt x="4112147" y="19658"/>
                  <a:pt x="4248337" y="0"/>
                </a:cubicBezTo>
                <a:cubicBezTo>
                  <a:pt x="4384527" y="-19658"/>
                  <a:pt x="4513938" y="-12149"/>
                  <a:pt x="4608926" y="0"/>
                </a:cubicBezTo>
                <a:cubicBezTo>
                  <a:pt x="4703914" y="12149"/>
                  <a:pt x="4849517" y="-15325"/>
                  <a:pt x="4969514" y="0"/>
                </a:cubicBezTo>
                <a:cubicBezTo>
                  <a:pt x="5089511" y="15325"/>
                  <a:pt x="5225199" y="7286"/>
                  <a:pt x="5428445" y="0"/>
                </a:cubicBezTo>
                <a:cubicBezTo>
                  <a:pt x="5631691" y="-7286"/>
                  <a:pt x="5801373" y="2580"/>
                  <a:pt x="5985719" y="0"/>
                </a:cubicBezTo>
                <a:cubicBezTo>
                  <a:pt x="6170065" y="-2580"/>
                  <a:pt x="6558640" y="-30550"/>
                  <a:pt x="6739677" y="0"/>
                </a:cubicBezTo>
                <a:cubicBezTo>
                  <a:pt x="6920714" y="30550"/>
                  <a:pt x="7141778" y="-2668"/>
                  <a:pt x="7395293" y="0"/>
                </a:cubicBezTo>
                <a:cubicBezTo>
                  <a:pt x="7648808" y="2668"/>
                  <a:pt x="7702280" y="24811"/>
                  <a:pt x="7952567" y="0"/>
                </a:cubicBezTo>
                <a:cubicBezTo>
                  <a:pt x="8202854" y="-24811"/>
                  <a:pt x="8357204" y="6046"/>
                  <a:pt x="8509840" y="0"/>
                </a:cubicBezTo>
                <a:cubicBezTo>
                  <a:pt x="8662476" y="-6046"/>
                  <a:pt x="8843234" y="10399"/>
                  <a:pt x="8968772" y="0"/>
                </a:cubicBezTo>
                <a:cubicBezTo>
                  <a:pt x="9094310" y="-10399"/>
                  <a:pt x="9577244" y="-47820"/>
                  <a:pt x="10017757" y="0"/>
                </a:cubicBezTo>
                <a:cubicBezTo>
                  <a:pt x="10101449" y="9577"/>
                  <a:pt x="10206273" y="81845"/>
                  <a:pt x="10201275" y="183518"/>
                </a:cubicBezTo>
                <a:cubicBezTo>
                  <a:pt x="10190232" y="302449"/>
                  <a:pt x="10183426" y="538735"/>
                  <a:pt x="10201275" y="628688"/>
                </a:cubicBezTo>
                <a:cubicBezTo>
                  <a:pt x="10184306" y="741193"/>
                  <a:pt x="10100194" y="806461"/>
                  <a:pt x="10017757" y="812206"/>
                </a:cubicBezTo>
                <a:cubicBezTo>
                  <a:pt x="9772359" y="783651"/>
                  <a:pt x="9682193" y="811658"/>
                  <a:pt x="9362141" y="812206"/>
                </a:cubicBezTo>
                <a:cubicBezTo>
                  <a:pt x="9042089" y="812754"/>
                  <a:pt x="8918794" y="812203"/>
                  <a:pt x="8804868" y="812206"/>
                </a:cubicBezTo>
                <a:cubicBezTo>
                  <a:pt x="8690942" y="812209"/>
                  <a:pt x="8523455" y="832859"/>
                  <a:pt x="8247594" y="812206"/>
                </a:cubicBezTo>
                <a:cubicBezTo>
                  <a:pt x="7971733" y="791553"/>
                  <a:pt x="7942016" y="807921"/>
                  <a:pt x="7690320" y="812206"/>
                </a:cubicBezTo>
                <a:cubicBezTo>
                  <a:pt x="7438624" y="816491"/>
                  <a:pt x="7409034" y="809517"/>
                  <a:pt x="7231389" y="812206"/>
                </a:cubicBezTo>
                <a:cubicBezTo>
                  <a:pt x="7053744" y="814895"/>
                  <a:pt x="7014325" y="822133"/>
                  <a:pt x="6870801" y="812206"/>
                </a:cubicBezTo>
                <a:cubicBezTo>
                  <a:pt x="6727277" y="802279"/>
                  <a:pt x="6517676" y="793211"/>
                  <a:pt x="6411869" y="812206"/>
                </a:cubicBezTo>
                <a:cubicBezTo>
                  <a:pt x="6306062" y="831201"/>
                  <a:pt x="5958491" y="779984"/>
                  <a:pt x="5756253" y="812206"/>
                </a:cubicBezTo>
                <a:cubicBezTo>
                  <a:pt x="5554015" y="844428"/>
                  <a:pt x="5570334" y="794209"/>
                  <a:pt x="5395665" y="812206"/>
                </a:cubicBezTo>
                <a:cubicBezTo>
                  <a:pt x="5220996" y="830203"/>
                  <a:pt x="5125601" y="813637"/>
                  <a:pt x="5035076" y="812206"/>
                </a:cubicBezTo>
                <a:cubicBezTo>
                  <a:pt x="4944551" y="810775"/>
                  <a:pt x="4793271" y="828028"/>
                  <a:pt x="4576145" y="812206"/>
                </a:cubicBezTo>
                <a:cubicBezTo>
                  <a:pt x="4359019" y="796384"/>
                  <a:pt x="4241614" y="834082"/>
                  <a:pt x="3920529" y="812206"/>
                </a:cubicBezTo>
                <a:cubicBezTo>
                  <a:pt x="3599444" y="790330"/>
                  <a:pt x="3528012" y="831075"/>
                  <a:pt x="3363255" y="812206"/>
                </a:cubicBezTo>
                <a:cubicBezTo>
                  <a:pt x="3198498" y="793337"/>
                  <a:pt x="3021343" y="804616"/>
                  <a:pt x="2805982" y="812206"/>
                </a:cubicBezTo>
                <a:cubicBezTo>
                  <a:pt x="2590621" y="819796"/>
                  <a:pt x="2388542" y="791726"/>
                  <a:pt x="2248708" y="812206"/>
                </a:cubicBezTo>
                <a:cubicBezTo>
                  <a:pt x="2108874" y="832686"/>
                  <a:pt x="1725197" y="789141"/>
                  <a:pt x="1593092" y="812206"/>
                </a:cubicBezTo>
                <a:cubicBezTo>
                  <a:pt x="1460987" y="835271"/>
                  <a:pt x="929666" y="778851"/>
                  <a:pt x="740792" y="812206"/>
                </a:cubicBezTo>
                <a:cubicBezTo>
                  <a:pt x="551918" y="845561"/>
                  <a:pt x="411810" y="818286"/>
                  <a:pt x="183518" y="812206"/>
                </a:cubicBezTo>
                <a:cubicBezTo>
                  <a:pt x="64686" y="808309"/>
                  <a:pt x="3240" y="733395"/>
                  <a:pt x="0" y="628688"/>
                </a:cubicBezTo>
                <a:cubicBezTo>
                  <a:pt x="15451" y="443243"/>
                  <a:pt x="-16964" y="369693"/>
                  <a:pt x="0" y="18351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F497D">
                    <a:lumMod val="75000"/>
                  </a:srgbClr>
                </a:solidFill>
                <a:effectLst/>
                <a:uLnTx/>
                <a:uFillTx/>
                <a:latin typeface="Calibri"/>
                <a:ea typeface="+mn-ea"/>
                <a:cs typeface="+mn-cs"/>
              </a:rPr>
              <a:t>Tập</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hít</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thở</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sâu</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để</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lấy</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lại</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bình</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tĩnh</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cân</a:t>
            </a:r>
            <a:r>
              <a:rPr kumimoji="0" lang="en-US" sz="4000" b="1" i="0" u="none" strike="noStrike" kern="1200" cap="none" spc="0" normalizeH="0" noProof="0" dirty="0">
                <a:ln>
                  <a:noFill/>
                </a:ln>
                <a:solidFill>
                  <a:srgbClr val="1F497D">
                    <a:lumMod val="75000"/>
                  </a:srgbClr>
                </a:solidFill>
                <a:effectLst/>
                <a:uLnTx/>
                <a:uFillTx/>
                <a:latin typeface="Calibri"/>
                <a:ea typeface="+mn-ea"/>
                <a:cs typeface="+mn-cs"/>
              </a:rPr>
              <a:t> </a:t>
            </a:r>
            <a:r>
              <a:rPr kumimoji="0" lang="en-US" sz="4000" b="1" i="0" u="none" strike="noStrike" kern="1200" cap="none" spc="0" normalizeH="0" noProof="0" dirty="0" err="1">
                <a:ln>
                  <a:noFill/>
                </a:ln>
                <a:solidFill>
                  <a:srgbClr val="1F497D">
                    <a:lumMod val="75000"/>
                  </a:srgbClr>
                </a:solidFill>
                <a:effectLst/>
                <a:uLnTx/>
                <a:uFillTx/>
                <a:latin typeface="Calibri"/>
                <a:ea typeface="+mn-ea"/>
                <a:cs typeface="+mn-cs"/>
              </a:rPr>
              <a:t>bằng</a:t>
            </a:r>
            <a:endParaRPr kumimoji="0" lang="en-US" sz="400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pic>
        <p:nvPicPr>
          <p:cNvPr id="3" name="Bài tập hít thở sâu">
            <a:hlinkClick r:id="" action="ppaction://media"/>
            <a:extLst>
              <a:ext uri="{FF2B5EF4-FFF2-40B4-BE49-F238E27FC236}">
                <a16:creationId xmlns:a16="http://schemas.microsoft.com/office/drawing/2014/main" id="{FFBCC349-DEFE-8B23-0AFD-5CB61BEC3F6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89125" y="1371599"/>
            <a:ext cx="8991600" cy="5057775"/>
          </a:xfrm>
          <a:prstGeom prst="rect">
            <a:avLst/>
          </a:prstGeom>
        </p:spPr>
      </p:pic>
    </p:spTree>
    <p:extLst>
      <p:ext uri="{BB962C8B-B14F-4D97-AF65-F5344CB8AC3E}">
        <p14:creationId xmlns:p14="http://schemas.microsoft.com/office/powerpoint/2010/main" val="48655475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stretch>
            <a:fillRect/>
          </a:stretch>
        </p:blipFill>
        <p:spPr>
          <a:xfrm>
            <a:off x="0" y="-41540"/>
            <a:ext cx="12192000" cy="500912"/>
          </a:xfrm>
          <a:prstGeom prst="rect">
            <a:avLst/>
          </a:prstGeom>
        </p:spPr>
      </p:pic>
      <p:pic>
        <p:nvPicPr>
          <p:cNvPr id="4" name="Picture 3" descr="https://i.pinimg.com/564x/68/1d/33/681d33ded71ccbaacec9eb98770439ce.jpg">
            <a:extLst>
              <a:ext uri="{FF2B5EF4-FFF2-40B4-BE49-F238E27FC236}">
                <a16:creationId xmlns:a16="http://schemas.microsoft.com/office/drawing/2014/main" id="{EC24B8B3-CA8F-93F6-2F4D-6E7470878C6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1212397" y="2285739"/>
            <a:ext cx="5982017" cy="47813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F878F67-6410-1E27-79DD-F922C9E89205}"/>
              </a:ext>
            </a:extLst>
          </p:cNvPr>
          <p:cNvSpPr/>
          <p:nvPr/>
        </p:nvSpPr>
        <p:spPr>
          <a:xfrm>
            <a:off x="2972159" y="1120676"/>
            <a:ext cx="7610116" cy="1754326"/>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Nêu</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cảm</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xúc</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của</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bản</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thân</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sau</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khi</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hít</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thở</a:t>
            </a:r>
            <a:r>
              <a:rPr kumimoji="0" lang="en-US" sz="5400" b="1" i="0" u="none" strike="noStrike" kern="1200" cap="none" spc="0" normalizeH="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rPr>
              <a:t>sâu</a:t>
            </a:r>
            <a:endParaRPr kumimoji="0" lang="en-US" sz="5400" b="1" i="0" u="none" strike="noStrike" kern="1200" cap="none" spc="0" normalizeH="0" baseline="0" noProof="0" dirty="0">
              <a:ln w="3175">
                <a:noFill/>
                <a:prstDash val="solid"/>
              </a:ln>
              <a:solidFill>
                <a:srgbClr val="C00000"/>
              </a:solidFill>
              <a:effectLst>
                <a:outerShdw dist="38100" dir="2700000" algn="bl" rotWithShape="0">
                  <a:srgbClr val="5B9BD5"/>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23663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sp>
        <p:nvSpPr>
          <p:cNvPr id="5" name="10">
            <a:extLst>
              <a:ext uri="{FF2B5EF4-FFF2-40B4-BE49-F238E27FC236}">
                <a16:creationId xmlns:a16="http://schemas.microsoft.com/office/drawing/2014/main" id="{BC68FFDE-7A61-D8E1-4BB1-A731B1613FBA}"/>
              </a:ext>
            </a:extLst>
          </p:cNvPr>
          <p:cNvSpPr txBox="1"/>
          <p:nvPr/>
        </p:nvSpPr>
        <p:spPr>
          <a:xfrm>
            <a:off x="2543175" y="1696199"/>
            <a:ext cx="8896350" cy="2145268"/>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Hít</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thở</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sâu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là</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cách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hiệu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quả</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để</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lấy</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lại</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sự</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bình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tĩnh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thăng</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bằng</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khi</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có</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cảm</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xúc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tiêu</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cực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hoặc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tích</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rPr>
              <a:t>cực</a:t>
            </a:r>
            <a:r>
              <a:rPr lang="en-US" altLang="zh-CN" sz="40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a:t>
            </a:r>
            <a:endParaRPr kumimoji="0" lang="vi-VN" altLang="zh-CN" sz="4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6" name="Picture 2" descr="Hand Drawn Teacher Cartoon PNG Free Download And Clipart Image For Free  Download - Lovepik | 400451093">
            <a:extLst>
              <a:ext uri="{FF2B5EF4-FFF2-40B4-BE49-F238E27FC236}">
                <a16:creationId xmlns:a16="http://schemas.microsoft.com/office/drawing/2014/main" id="{ED571CEC-8860-4057-BD3B-F4CE0EB7C0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195164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98824D9-A443-D80F-160B-2B8A316C00A1}"/>
              </a:ext>
            </a:extLst>
          </p:cNvPr>
          <p:cNvPicPr>
            <a:picLocks noChangeAspect="1"/>
          </p:cNvPicPr>
          <p:nvPr/>
        </p:nvPicPr>
        <p:blipFill>
          <a:blip r:embed="rId6"/>
          <a:stretch>
            <a:fillRect/>
          </a:stretch>
        </p:blipFill>
        <p:spPr>
          <a:xfrm>
            <a:off x="3159341" y="-120096"/>
            <a:ext cx="6730567" cy="1859441"/>
          </a:xfrm>
          <a:prstGeom prst="rect">
            <a:avLst/>
          </a:prstGeom>
        </p:spPr>
      </p:pic>
    </p:spTree>
    <p:extLst>
      <p:ext uri="{BB962C8B-B14F-4D97-AF65-F5344CB8AC3E}">
        <p14:creationId xmlns:p14="http://schemas.microsoft.com/office/powerpoint/2010/main" val="229704634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7" name="图片 2">
            <a:extLst>
              <a:ext uri="{FF2B5EF4-FFF2-40B4-BE49-F238E27FC236}">
                <a16:creationId xmlns:a16="http://schemas.microsoft.com/office/drawing/2014/main" id="{4E3B7E15-EEC1-E5A2-3209-8A44C1038E06}"/>
              </a:ext>
            </a:extLst>
          </p:cNvPr>
          <p:cNvPicPr>
            <a:picLocks noChangeAspect="1"/>
          </p:cNvPicPr>
          <p:nvPr/>
        </p:nvPicPr>
        <p:blipFill>
          <a:blip r:embed="rId4"/>
          <a:stretch>
            <a:fillRect/>
          </a:stretch>
        </p:blipFill>
        <p:spPr>
          <a:xfrm>
            <a:off x="0" y="817781"/>
            <a:ext cx="11620500" cy="3039844"/>
          </a:xfrm>
          <a:prstGeom prst="rect">
            <a:avLst/>
          </a:prstGeom>
        </p:spPr>
      </p:pic>
      <p:sp>
        <p:nvSpPr>
          <p:cNvPr id="8" name="文本框 9">
            <a:extLst>
              <a:ext uri="{FF2B5EF4-FFF2-40B4-BE49-F238E27FC236}">
                <a16:creationId xmlns:a16="http://schemas.microsoft.com/office/drawing/2014/main" id="{0E6D9F6B-7EB7-5E39-7A99-4A75805AEC6E}"/>
              </a:ext>
            </a:extLst>
          </p:cNvPr>
          <p:cNvSpPr txBox="1"/>
          <p:nvPr/>
        </p:nvSpPr>
        <p:spPr>
          <a:xfrm>
            <a:off x="2695575" y="1817034"/>
            <a:ext cx="8629650" cy="1569660"/>
          </a:xfrm>
          <a:prstGeom prst="rect">
            <a:avLst/>
          </a:prstGeom>
          <a:noFill/>
        </p:spPr>
        <p:txBody>
          <a:bodyPr wrap="square" rtlCol="0">
            <a:spAutoFit/>
          </a:bodyPr>
          <a:lstStyle/>
          <a:p>
            <a:pPr algn="just"/>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Nhận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diện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khả</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năng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điều</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chỉnh</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cảm</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xúc</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suy</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nghĩ</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thân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trong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một</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số</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tình</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huống</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đơn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solidFill>
                  <a:srgbClr val="002060"/>
                </a:solidFill>
                <a:uFillTx/>
                <a:latin typeface="Calibri" panose="020F0502020204030204" pitchFamily="34" charset="0"/>
                <a:ea typeface="字体管家天蝎座" panose="00020600040101010101" charset="-122"/>
                <a:cs typeface="Calibri" panose="020F0502020204030204" pitchFamily="34" charset="0"/>
              </a:rPr>
              <a:t>giản</a:t>
            </a:r>
            <a:r>
              <a:rPr lang="en-US" altLang="zh-CN"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rPr>
              <a:t>.</a:t>
            </a:r>
            <a:endParaRPr lang="zh-CN" altLang="en-US" sz="3200" b="1" spc="300" dirty="0">
              <a:solidFill>
                <a:srgbClr val="002060"/>
              </a:solidFill>
              <a:uFillTx/>
              <a:latin typeface="Calibri" panose="020F0502020204030204" pitchFamily="34" charset="0"/>
              <a:ea typeface="字体管家天蝎座" panose="00020600040101010101" charset="-122"/>
              <a:cs typeface="Calibri" panose="020F0502020204030204" pitchFamily="34" charset="0"/>
            </a:endParaRPr>
          </a:p>
        </p:txBody>
      </p:sp>
      <p:pic>
        <p:nvPicPr>
          <p:cNvPr id="20" name="Picture 19">
            <a:extLst>
              <a:ext uri="{FF2B5EF4-FFF2-40B4-BE49-F238E27FC236}">
                <a16:creationId xmlns:a16="http://schemas.microsoft.com/office/drawing/2014/main" id="{7B46A6B4-0CDB-47A9-8C29-D6FEA2CE60DE}"/>
              </a:ext>
            </a:extLst>
          </p:cNvPr>
          <p:cNvPicPr>
            <a:picLocks noChangeAspect="1"/>
          </p:cNvPicPr>
          <p:nvPr/>
        </p:nvPicPr>
        <p:blipFill>
          <a:blip r:embed="rId5"/>
          <a:stretch>
            <a:fillRect/>
          </a:stretch>
        </p:blipFill>
        <p:spPr>
          <a:xfrm>
            <a:off x="3954578" y="0"/>
            <a:ext cx="4663844" cy="1072989"/>
          </a:xfrm>
          <a:prstGeom prst="rect">
            <a:avLst/>
          </a:prstGeom>
        </p:spPr>
      </p:pic>
    </p:spTree>
    <p:extLst>
      <p:ext uri="{BB962C8B-B14F-4D97-AF65-F5344CB8AC3E}">
        <p14:creationId xmlns:p14="http://schemas.microsoft.com/office/powerpoint/2010/main" val="33135694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B02D-9218-4C39-AB7C-0A72D2957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pic>
        <p:nvPicPr>
          <p:cNvPr id="4" name="Graphic 3">
            <a:extLst>
              <a:ext uri="{FF2B5EF4-FFF2-40B4-BE49-F238E27FC236}">
                <a16:creationId xmlns:a16="http://schemas.microsoft.com/office/drawing/2014/main" id="{03F3542A-5866-2D45-032F-8BD813F7D1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2834" y="2165876"/>
            <a:ext cx="4321411" cy="6226550"/>
          </a:xfrm>
          <a:prstGeom prst="rect">
            <a:avLst/>
          </a:prstGeom>
        </p:spPr>
      </p:pic>
      <p:pic>
        <p:nvPicPr>
          <p:cNvPr id="5" name="Picture 4">
            <a:extLst>
              <a:ext uri="{FF2B5EF4-FFF2-40B4-BE49-F238E27FC236}">
                <a16:creationId xmlns:a16="http://schemas.microsoft.com/office/drawing/2014/main" id="{1C4C6F61-3F40-6C97-6C1D-AD75D37B41F8}"/>
              </a:ext>
            </a:extLst>
          </p:cNvPr>
          <p:cNvPicPr>
            <a:picLocks noChangeAspect="1"/>
          </p:cNvPicPr>
          <p:nvPr/>
        </p:nvPicPr>
        <p:blipFill>
          <a:blip r:embed="rId6"/>
          <a:stretch>
            <a:fillRect/>
          </a:stretch>
        </p:blipFill>
        <p:spPr>
          <a:xfrm>
            <a:off x="2549741" y="127554"/>
            <a:ext cx="6730567" cy="1859441"/>
          </a:xfrm>
          <a:prstGeom prst="rect">
            <a:avLst/>
          </a:prstGeom>
        </p:spPr>
      </p:pic>
    </p:spTree>
    <p:extLst>
      <p:ext uri="{BB962C8B-B14F-4D97-AF65-F5344CB8AC3E}">
        <p14:creationId xmlns:p14="http://schemas.microsoft.com/office/powerpoint/2010/main" val="3913034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D75FD8-F48C-0256-5938-5C84BE3E6401}"/>
              </a:ext>
            </a:extLst>
          </p:cNvPr>
          <p:cNvPicPr>
            <a:picLocks noChangeAspect="1"/>
          </p:cNvPicPr>
          <p:nvPr/>
        </p:nvPicPr>
        <p:blipFill>
          <a:blip r:embed="rId2"/>
          <a:stretch>
            <a:fillRect/>
          </a:stretch>
        </p:blipFill>
        <p:spPr>
          <a:xfrm>
            <a:off x="614834" y="2433391"/>
            <a:ext cx="11095682" cy="1286367"/>
          </a:xfrm>
          <a:prstGeom prst="rect">
            <a:avLst/>
          </a:prstGeom>
        </p:spPr>
      </p:pic>
    </p:spTree>
    <p:extLst>
      <p:ext uri="{BB962C8B-B14F-4D97-AF65-F5344CB8AC3E}">
        <p14:creationId xmlns:p14="http://schemas.microsoft.com/office/powerpoint/2010/main" val="23232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图片 3" descr="248288a694d7a183367fb0367a596b10">
            <a:extLst>
              <a:ext uri="{FF2B5EF4-FFF2-40B4-BE49-F238E27FC236}">
                <a16:creationId xmlns:a16="http://schemas.microsoft.com/office/drawing/2014/main" id="{9D9BA1F0-0350-7CE1-2995-1D4E9199D2BD}"/>
              </a:ext>
            </a:extLst>
          </p:cNvPr>
          <p:cNvPicPr>
            <a:picLocks noChangeAspect="1"/>
          </p:cNvPicPr>
          <p:nvPr/>
        </p:nvPicPr>
        <p:blipFill rotWithShape="1">
          <a:blip r:embed="rId3"/>
          <a:srcRect t="2930" r="47641"/>
          <a:stretch/>
        </p:blipFill>
        <p:spPr>
          <a:xfrm>
            <a:off x="-27940" y="5297213"/>
            <a:ext cx="12219941" cy="1579201"/>
          </a:xfrm>
          <a:prstGeom prst="rect">
            <a:avLst/>
          </a:prstGeom>
        </p:spPr>
      </p:pic>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9218" name="Picture 2" descr="60+ ảnh nền Powerpoint dễ thương, cute để làm slide">
            <a:extLst>
              <a:ext uri="{FF2B5EF4-FFF2-40B4-BE49-F238E27FC236}">
                <a16:creationId xmlns:a16="http://schemas.microsoft.com/office/drawing/2014/main" id="{9F498B69-6723-4D3A-7028-E93DB6DDD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te For Teachers Clipart Transparent PNG Hd, Cute Teacher Clipart, Lovely,  Teacher, Clipart PNG Image For Free Download">
            <a:extLst>
              <a:ext uri="{FF2B5EF4-FFF2-40B4-BE49-F238E27FC236}">
                <a16:creationId xmlns:a16="http://schemas.microsoft.com/office/drawing/2014/main" id="{5378FB32-04AC-63B0-8748-DB08377A902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artoon sunflower Vector Art Stock Images | Depositphotos">
            <a:extLst>
              <a:ext uri="{FF2B5EF4-FFF2-40B4-BE49-F238E27FC236}">
                <a16:creationId xmlns:a16="http://schemas.microsoft.com/office/drawing/2014/main" id="{B255C1C7-8BD3-59E3-85DA-715A31AC33B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09C694-D409-FFC3-2C1B-75BD7291E600}"/>
              </a:ext>
            </a:extLst>
          </p:cNvPr>
          <p:cNvPicPr>
            <a:picLocks noChangeAspect="1"/>
          </p:cNvPicPr>
          <p:nvPr/>
        </p:nvPicPr>
        <p:blipFill>
          <a:blip r:embed="rId9"/>
          <a:stretch>
            <a:fillRect/>
          </a:stretch>
        </p:blipFill>
        <p:spPr>
          <a:xfrm>
            <a:off x="3723296" y="590851"/>
            <a:ext cx="4993057" cy="1847248"/>
          </a:xfrm>
          <a:prstGeom prst="rect">
            <a:avLst/>
          </a:prstGeom>
        </p:spPr>
      </p:pic>
    </p:spTree>
    <p:extLst>
      <p:ext uri="{BB962C8B-B14F-4D97-AF65-F5344CB8AC3E}">
        <p14:creationId xmlns:p14="http://schemas.microsoft.com/office/powerpoint/2010/main" val="882726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11" name="Picture 4">
            <a:extLst>
              <a:ext uri="{FF2B5EF4-FFF2-40B4-BE49-F238E27FC236}">
                <a16:creationId xmlns:a16="http://schemas.microsoft.com/office/drawing/2014/main" id="{0EE52081-E29E-8D11-0069-55A1E35A1644}"/>
              </a:ext>
            </a:extLst>
          </p:cNvPr>
          <p:cNvPicPr>
            <a:picLocks noChangeAspect="1"/>
          </p:cNvPicPr>
          <p:nvPr/>
        </p:nvPicPr>
        <p:blipFill>
          <a:blip r:embed="rId4"/>
          <a:srcRect/>
          <a:stretch>
            <a:fillRect/>
          </a:stretch>
        </p:blipFill>
        <p:spPr>
          <a:xfrm>
            <a:off x="0" y="4541520"/>
            <a:ext cx="12192000" cy="2316480"/>
          </a:xfrm>
          <a:prstGeom prst="rect">
            <a:avLst/>
          </a:prstGeom>
        </p:spPr>
      </p:pic>
      <p:pic>
        <p:nvPicPr>
          <p:cNvPr id="10242" name="Picture 2" descr="Chalkboard Green Cartoon Images – Browse 7,217 Stock Photos, Vectors, and  Video | Adobe Stock">
            <a:extLst>
              <a:ext uri="{FF2B5EF4-FFF2-40B4-BE49-F238E27FC236}">
                <a16:creationId xmlns:a16="http://schemas.microsoft.com/office/drawing/2014/main" id="{AE8389E7-F6D2-3ADE-E3BE-44EB95D524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ndow Cartoon Images – Browse 150,682 Stock Photos, Vectors, and Video |  Adobe Stock">
            <a:extLst>
              <a:ext uri="{FF2B5EF4-FFF2-40B4-BE49-F238E27FC236}">
                <a16:creationId xmlns:a16="http://schemas.microsoft.com/office/drawing/2014/main" id="{15227046-1D47-7C53-1AD5-830E1192714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C4C24615-E616-864B-EFD4-E28DCFCDC23F}"/>
              </a:ext>
            </a:extLst>
          </p:cNvPr>
          <p:cNvSpPr/>
          <p:nvPr/>
        </p:nvSpPr>
        <p:spPr>
          <a:xfrm>
            <a:off x="138921" y="1102317"/>
            <a:ext cx="3532668" cy="2209908"/>
          </a:xfrm>
          <a:prstGeom prst="wedgeEllipseCallout">
            <a:avLst>
              <a:gd name="adj1" fmla="val 9585"/>
              <a:gd name="adj2" fmla="val 6233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Speech Bubble: Oval 12">
            <a:extLst>
              <a:ext uri="{FF2B5EF4-FFF2-40B4-BE49-F238E27FC236}">
                <a16:creationId xmlns:a16="http://schemas.microsoft.com/office/drawing/2014/main" id="{CD2F45FE-F5EC-B0FC-81F9-3C37F87E4570}"/>
              </a:ext>
            </a:extLst>
          </p:cNvPr>
          <p:cNvSpPr/>
          <p:nvPr/>
        </p:nvSpPr>
        <p:spPr>
          <a:xfrm>
            <a:off x="4189489" y="1102317"/>
            <a:ext cx="3532668" cy="2066346"/>
          </a:xfrm>
          <a:prstGeom prst="wedgeEllipseCallout">
            <a:avLst>
              <a:gd name="adj1" fmla="val 4922"/>
              <a:gd name="adj2" fmla="val 67318"/>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20D2F095-E9A5-DB27-5BE8-946E6A1EC95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795104" y="2680085"/>
            <a:ext cx="2252903" cy="4009993"/>
          </a:xfrm>
          <a:prstGeom prst="rect">
            <a:avLst/>
          </a:prstGeom>
        </p:spPr>
      </p:pic>
      <p:pic>
        <p:nvPicPr>
          <p:cNvPr id="15" name="Picture 14">
            <a:extLst>
              <a:ext uri="{FF2B5EF4-FFF2-40B4-BE49-F238E27FC236}">
                <a16:creationId xmlns:a16="http://schemas.microsoft.com/office/drawing/2014/main" id="{61E69B77-674D-94E0-6C83-1C6F7A062AF9}"/>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5512683" y="2750062"/>
            <a:ext cx="2095803" cy="4107938"/>
          </a:xfrm>
          <a:prstGeom prst="rect">
            <a:avLst/>
          </a:prstGeom>
        </p:spPr>
      </p:pic>
      <p:sp>
        <p:nvSpPr>
          <p:cNvPr id="17" name="TextBox 16">
            <a:extLst>
              <a:ext uri="{FF2B5EF4-FFF2-40B4-BE49-F238E27FC236}">
                <a16:creationId xmlns:a16="http://schemas.microsoft.com/office/drawing/2014/main" id="{BB12DE3F-43FC-A966-50BA-194DEFDB4956}"/>
              </a:ext>
            </a:extLst>
          </p:cNvPr>
          <p:cNvSpPr txBox="1"/>
          <p:nvPr/>
        </p:nvSpPr>
        <p:spPr>
          <a:xfrm>
            <a:off x="4159427" y="1514773"/>
            <a:ext cx="3619754"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C0EE8C72-C312-DC46-0952-308315BAE5F4}"/>
              </a:ext>
            </a:extLst>
          </p:cNvPr>
          <p:cNvSpPr txBox="1"/>
          <p:nvPr/>
        </p:nvSpPr>
        <p:spPr>
          <a:xfrm>
            <a:off x="327973" y="1408539"/>
            <a:ext cx="305590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18">
            <a:extLst>
              <a:ext uri="{FF2B5EF4-FFF2-40B4-BE49-F238E27FC236}">
                <a16:creationId xmlns:a16="http://schemas.microsoft.com/office/drawing/2014/main" id="{426C3D0D-79CD-6D9E-477F-CF34D777344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26814" y="3660682"/>
            <a:ext cx="1639873" cy="3161202"/>
          </a:xfrm>
          <a:prstGeom prst="rect">
            <a:avLst/>
          </a:prstGeom>
        </p:spPr>
      </p:pic>
      <p:pic>
        <p:nvPicPr>
          <p:cNvPr id="3" name="Picture 2">
            <a:extLst>
              <a:ext uri="{FF2B5EF4-FFF2-40B4-BE49-F238E27FC236}">
                <a16:creationId xmlns:a16="http://schemas.microsoft.com/office/drawing/2014/main" id="{DCB77053-80F4-622E-2051-26EAFF104AAE}"/>
              </a:ext>
            </a:extLst>
          </p:cNvPr>
          <p:cNvPicPr>
            <a:picLocks noChangeAspect="1"/>
          </p:cNvPicPr>
          <p:nvPr/>
        </p:nvPicPr>
        <p:blipFill>
          <a:blip r:embed="rId14"/>
          <a:stretch>
            <a:fillRect/>
          </a:stretch>
        </p:blipFill>
        <p:spPr>
          <a:xfrm>
            <a:off x="7379402" y="1027067"/>
            <a:ext cx="4310246" cy="2517866"/>
          </a:xfrm>
          <a:prstGeom prst="rect">
            <a:avLst/>
          </a:prstGeom>
        </p:spPr>
      </p:pic>
    </p:spTree>
    <p:extLst>
      <p:ext uri="{BB962C8B-B14F-4D97-AF65-F5344CB8AC3E}">
        <p14:creationId xmlns:p14="http://schemas.microsoft.com/office/powerpoint/2010/main" val="974291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0" cy="500912"/>
          </a:xfrm>
          <a:prstGeom prst="rect">
            <a:avLst/>
          </a:prstGeom>
        </p:spPr>
      </p:pic>
      <p:pic>
        <p:nvPicPr>
          <p:cNvPr id="10" name="Picture 2" descr="60+ ảnh nền Powerpoint dễ thương, cute để làm slide">
            <a:extLst>
              <a:ext uri="{FF2B5EF4-FFF2-40B4-BE49-F238E27FC236}">
                <a16:creationId xmlns:a16="http://schemas.microsoft.com/office/drawing/2014/main" id="{26766689-86AF-D84D-E29E-DB66586DE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artoon sunflower Vector Art Stock Images | Depositphotos">
            <a:extLst>
              <a:ext uri="{FF2B5EF4-FFF2-40B4-BE49-F238E27FC236}">
                <a16:creationId xmlns:a16="http://schemas.microsoft.com/office/drawing/2014/main" id="{B42A0250-D70A-DB72-EADB-60949483042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3" descr="248288a694d7a183367fb0367a596b10">
            <a:extLst>
              <a:ext uri="{FF2B5EF4-FFF2-40B4-BE49-F238E27FC236}">
                <a16:creationId xmlns:a16="http://schemas.microsoft.com/office/drawing/2014/main" id="{9FF31813-2420-DE8A-5358-6CD12010866A}"/>
              </a:ext>
            </a:extLst>
          </p:cNvPr>
          <p:cNvPicPr>
            <a:picLocks noChangeAspect="1"/>
          </p:cNvPicPr>
          <p:nvPr/>
        </p:nvPicPr>
        <p:blipFill rotWithShape="1">
          <a:blip r:embed="rId6"/>
          <a:srcRect t="2930" r="47641"/>
          <a:stretch/>
        </p:blipFill>
        <p:spPr>
          <a:xfrm>
            <a:off x="-27940" y="5297213"/>
            <a:ext cx="12219941" cy="1579201"/>
          </a:xfrm>
          <a:prstGeom prst="rect">
            <a:avLst/>
          </a:prstGeom>
        </p:spPr>
      </p:pic>
      <p:pic>
        <p:nvPicPr>
          <p:cNvPr id="12" name="Picture 4" descr="Cute For Teachers Clipart Transparent PNG Hd, Cute Teacher Clipart, Lovely,  Teacher, Clipart PNG Image For Free Download">
            <a:extLst>
              <a:ext uri="{FF2B5EF4-FFF2-40B4-BE49-F238E27FC236}">
                <a16:creationId xmlns:a16="http://schemas.microsoft.com/office/drawing/2014/main" id="{33AA2517-CE52-314A-92E9-E2EFA2CCF65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91F4B9F-4D50-AC24-F730-16D02AA62F4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Ưu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2" name="Picture 1">
            <a:extLst>
              <a:ext uri="{FF2B5EF4-FFF2-40B4-BE49-F238E27FC236}">
                <a16:creationId xmlns:a16="http://schemas.microsoft.com/office/drawing/2014/main" id="{FC1C389B-FC3F-7BDB-D818-A843B7BE3B16}"/>
              </a:ext>
            </a:extLst>
          </p:cNvPr>
          <p:cNvPicPr>
            <a:picLocks noChangeAspect="1"/>
          </p:cNvPicPr>
          <p:nvPr/>
        </p:nvPicPr>
        <p:blipFill>
          <a:blip r:embed="rId9"/>
          <a:stretch>
            <a:fillRect/>
          </a:stretch>
        </p:blipFill>
        <p:spPr>
          <a:xfrm>
            <a:off x="3787317" y="514651"/>
            <a:ext cx="4712616" cy="1847248"/>
          </a:xfrm>
          <a:prstGeom prst="rect">
            <a:avLst/>
          </a:prstGeom>
        </p:spPr>
      </p:pic>
    </p:spTree>
    <p:extLst>
      <p:ext uri="{BB962C8B-B14F-4D97-AF65-F5344CB8AC3E}">
        <p14:creationId xmlns:p14="http://schemas.microsoft.com/office/powerpoint/2010/main" val="14446656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60+ ảnh nền Powerpoint dễ thương, cute để làm slide">
            <a:extLst>
              <a:ext uri="{FF2B5EF4-FFF2-40B4-BE49-F238E27FC236}">
                <a16:creationId xmlns:a16="http://schemas.microsoft.com/office/drawing/2014/main" id="{A99D90CB-789B-5C3F-AD81-5EFC51139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artoon sunflower Vector Art Stock Images | Depositphotos">
            <a:extLst>
              <a:ext uri="{FF2B5EF4-FFF2-40B4-BE49-F238E27FC236}">
                <a16:creationId xmlns:a16="http://schemas.microsoft.com/office/drawing/2014/main" id="{D7A89081-6D21-2CFD-0746-6BBA4A0716C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3" descr="248288a694d7a183367fb0367a596b10">
            <a:extLst>
              <a:ext uri="{FF2B5EF4-FFF2-40B4-BE49-F238E27FC236}">
                <a16:creationId xmlns:a16="http://schemas.microsoft.com/office/drawing/2014/main" id="{EFD3BF71-1003-DA25-84B3-FD9C3EBAAEE0}"/>
              </a:ext>
            </a:extLst>
          </p:cNvPr>
          <p:cNvPicPr>
            <a:picLocks noChangeAspect="1"/>
          </p:cNvPicPr>
          <p:nvPr/>
        </p:nvPicPr>
        <p:blipFill rotWithShape="1">
          <a:blip r:embed="rId4"/>
          <a:srcRect t="2930" r="47641"/>
          <a:stretch/>
        </p:blipFill>
        <p:spPr>
          <a:xfrm>
            <a:off x="-27940" y="5297213"/>
            <a:ext cx="12219941" cy="1579201"/>
          </a:xfrm>
          <a:prstGeom prst="rect">
            <a:avLst/>
          </a:prstGeom>
        </p:spPr>
      </p:pic>
      <p:pic>
        <p:nvPicPr>
          <p:cNvPr id="6" name="Picture 4" descr="Cute For Teachers Clipart Transparent PNG Hd, Cute Teacher Clipart, Lovely,  Teacher, Clipart PNG Image For Free Download">
            <a:extLst>
              <a:ext uri="{FF2B5EF4-FFF2-40B4-BE49-F238E27FC236}">
                <a16:creationId xmlns:a16="http://schemas.microsoft.com/office/drawing/2014/main" id="{64CF37A8-0BAC-E290-6BFA-A804E8A755C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175DB5-89F2-EA94-D6EF-9B0E71B352A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8" name="Picture 7">
            <a:extLst>
              <a:ext uri="{FF2B5EF4-FFF2-40B4-BE49-F238E27FC236}">
                <a16:creationId xmlns:a16="http://schemas.microsoft.com/office/drawing/2014/main" id="{2C904738-0B5D-EDB8-193C-4D29822DCA07}"/>
              </a:ext>
            </a:extLst>
          </p:cNvPr>
          <p:cNvPicPr>
            <a:picLocks noChangeAspect="1"/>
          </p:cNvPicPr>
          <p:nvPr/>
        </p:nvPicPr>
        <p:blipFill>
          <a:blip r:embed="rId7"/>
          <a:stretch>
            <a:fillRect/>
          </a:stretch>
        </p:blipFill>
        <p:spPr>
          <a:xfrm>
            <a:off x="3625392" y="457501"/>
            <a:ext cx="4712616" cy="1847248"/>
          </a:xfrm>
          <a:prstGeom prst="rect">
            <a:avLst/>
          </a:prstGeom>
        </p:spPr>
      </p:pic>
    </p:spTree>
    <p:extLst>
      <p:ext uri="{BB962C8B-B14F-4D97-AF65-F5344CB8AC3E}">
        <p14:creationId xmlns:p14="http://schemas.microsoft.com/office/powerpoint/2010/main" val="1760177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F69F1E0-6477-332E-206F-B3F9FB1D4683}"/>
              </a:ext>
            </a:extLst>
          </p:cNvPr>
          <p:cNvPicPr>
            <a:picLocks noChangeAspect="1"/>
          </p:cNvPicPr>
          <p:nvPr/>
        </p:nvPicPr>
        <p:blipFill>
          <a:blip r:embed="rId2"/>
          <a:srcRect/>
          <a:stretch>
            <a:fillRect/>
          </a:stretch>
        </p:blipFill>
        <p:spPr>
          <a:xfrm>
            <a:off x="0" y="4541520"/>
            <a:ext cx="12192000" cy="2316480"/>
          </a:xfrm>
          <a:prstGeom prst="rect">
            <a:avLst/>
          </a:prstGeom>
        </p:spPr>
      </p:pic>
      <p:pic>
        <p:nvPicPr>
          <p:cNvPr id="3" name="Picture 2" descr="Chalkboard Green Cartoon Images – Browse 7,217 Stock Photos, Vectors, and  Video | Adobe Stock">
            <a:extLst>
              <a:ext uri="{FF2B5EF4-FFF2-40B4-BE49-F238E27FC236}">
                <a16:creationId xmlns:a16="http://schemas.microsoft.com/office/drawing/2014/main" id="{843D725B-DF8F-49F6-51E5-194B10F262C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indow Cartoon Images – Browse 150,682 Stock Photos, Vectors, and Video |  Adobe Stock">
            <a:extLst>
              <a:ext uri="{FF2B5EF4-FFF2-40B4-BE49-F238E27FC236}">
                <a16:creationId xmlns:a16="http://schemas.microsoft.com/office/drawing/2014/main" id="{9D6ECE7F-4AA3-D66A-54E7-F46E7FF5080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8FD6F6-0C7F-9720-D057-022416C438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218160" y="2025983"/>
            <a:ext cx="2252903" cy="4009993"/>
          </a:xfrm>
          <a:prstGeom prst="rect">
            <a:avLst/>
          </a:prstGeom>
        </p:spPr>
      </p:pic>
      <p:pic>
        <p:nvPicPr>
          <p:cNvPr id="8" name="Picture 7">
            <a:extLst>
              <a:ext uri="{FF2B5EF4-FFF2-40B4-BE49-F238E27FC236}">
                <a16:creationId xmlns:a16="http://schemas.microsoft.com/office/drawing/2014/main" id="{093E8979-BB87-A653-498B-955DFECAF640}"/>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770589" y="2148082"/>
            <a:ext cx="2095803" cy="4107938"/>
          </a:xfrm>
          <a:prstGeom prst="rect">
            <a:avLst/>
          </a:prstGeom>
        </p:spPr>
      </p:pic>
      <p:pic>
        <p:nvPicPr>
          <p:cNvPr id="12" name="Picture 18">
            <a:extLst>
              <a:ext uri="{FF2B5EF4-FFF2-40B4-BE49-F238E27FC236}">
                <a16:creationId xmlns:a16="http://schemas.microsoft.com/office/drawing/2014/main" id="{B06708D7-9172-C31E-F77C-74C2924716F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26814" y="3660682"/>
            <a:ext cx="1639873" cy="3161202"/>
          </a:xfrm>
          <a:prstGeom prst="rect">
            <a:avLst/>
          </a:prstGeom>
        </p:spPr>
      </p:pic>
      <p:sp>
        <p:nvSpPr>
          <p:cNvPr id="13" name="TextBox 12">
            <a:extLst>
              <a:ext uri="{FF2B5EF4-FFF2-40B4-BE49-F238E27FC236}">
                <a16:creationId xmlns:a16="http://schemas.microsoft.com/office/drawing/2014/main" id="{26DBC1BD-2C08-B6AC-ADE5-C370F7C1589F}"/>
              </a:ext>
            </a:extLst>
          </p:cNvPr>
          <p:cNvSpPr txBox="1"/>
          <p:nvPr/>
        </p:nvSpPr>
        <p:spPr>
          <a:xfrm>
            <a:off x="2004907" y="4807997"/>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
        <p:nvSpPr>
          <p:cNvPr id="14" name="TextBox 13">
            <a:extLst>
              <a:ext uri="{FF2B5EF4-FFF2-40B4-BE49-F238E27FC236}">
                <a16:creationId xmlns:a16="http://schemas.microsoft.com/office/drawing/2014/main" id="{AF9A14B0-ED7B-DBD5-465B-B888E61AED98}"/>
              </a:ext>
            </a:extLst>
          </p:cNvPr>
          <p:cNvSpPr txBox="1"/>
          <p:nvPr/>
        </p:nvSpPr>
        <p:spPr>
          <a:xfrm>
            <a:off x="4735484" y="4815464"/>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pic>
        <p:nvPicPr>
          <p:cNvPr id="5" name="Picture 4">
            <a:extLst>
              <a:ext uri="{FF2B5EF4-FFF2-40B4-BE49-F238E27FC236}">
                <a16:creationId xmlns:a16="http://schemas.microsoft.com/office/drawing/2014/main" id="{7E2E0838-DD2A-525E-3A92-6253BDFC0D77}"/>
              </a:ext>
            </a:extLst>
          </p:cNvPr>
          <p:cNvPicPr>
            <a:picLocks noChangeAspect="1"/>
          </p:cNvPicPr>
          <p:nvPr/>
        </p:nvPicPr>
        <p:blipFill>
          <a:blip r:embed="rId12"/>
          <a:stretch>
            <a:fillRect/>
          </a:stretch>
        </p:blipFill>
        <p:spPr>
          <a:xfrm>
            <a:off x="7229290" y="1355499"/>
            <a:ext cx="4267570" cy="2280102"/>
          </a:xfrm>
          <a:prstGeom prst="rect">
            <a:avLst/>
          </a:prstGeom>
        </p:spPr>
      </p:pic>
    </p:spTree>
    <p:extLst>
      <p:ext uri="{BB962C8B-B14F-4D97-AF65-F5344CB8AC3E}">
        <p14:creationId xmlns:p14="http://schemas.microsoft.com/office/powerpoint/2010/main" val="12019750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sp>
        <p:nvSpPr>
          <p:cNvPr id="135" name="品 11"/>
          <p:cNvSpPr/>
          <p:nvPr/>
        </p:nvSpPr>
        <p:spPr>
          <a:xfrm>
            <a:off x="300090" y="638836"/>
            <a:ext cx="108161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9933"/>
                </a:solidFill>
                <a:effectLst/>
                <a:uLnTx/>
                <a:uFillTx/>
                <a:latin typeface="Tahoma" panose="020B0604030504040204" pitchFamily="34" charset="0"/>
                <a:ea typeface="Tahoma" panose="020B0604030504040204" pitchFamily="34" charset="0"/>
                <a:cs typeface="Tahoma" panose="020B0604030504040204" pitchFamily="34" charset="0"/>
              </a:rPr>
              <a:t>HƯỚNG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TUẦN 4</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867E"/>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5" name="Rectangle: Rounded Corners 144">
            <a:extLst>
              <a:ext uri="{FF2B5EF4-FFF2-40B4-BE49-F238E27FC236}">
                <a16:creationId xmlns:a16="http://schemas.microsoft.com/office/drawing/2014/main" id="{939E371F-21D4-F813-1310-E1599D12CAE4}"/>
              </a:ext>
            </a:extLst>
          </p:cNvPr>
          <p:cNvSpPr/>
          <p:nvPr/>
        </p:nvSpPr>
        <p:spPr>
          <a:xfrm>
            <a:off x="1775834" y="2531085"/>
            <a:ext cx="8640331" cy="27490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 name="图片 65">
            <a:extLst>
              <a:ext uri="{FF2B5EF4-FFF2-40B4-BE49-F238E27FC236}">
                <a16:creationId xmlns:a16="http://schemas.microsoft.com/office/drawing/2014/main" id="{3E23A4E0-241D-7CF6-9061-DDB54DB433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0" t="9093" r="26432" b="16462"/>
          <a:stretch/>
        </p:blipFill>
        <p:spPr>
          <a:xfrm flipH="1">
            <a:off x="45646" y="3819824"/>
            <a:ext cx="3169820" cy="2920718"/>
          </a:xfrm>
          <a:prstGeom prst="rect">
            <a:avLst/>
          </a:prstGeom>
        </p:spPr>
      </p:pic>
      <p:pic>
        <p:nvPicPr>
          <p:cNvPr id="4" name="图片 1">
            <a:extLst>
              <a:ext uri="{FF2B5EF4-FFF2-40B4-BE49-F238E27FC236}">
                <a16:creationId xmlns:a16="http://schemas.microsoft.com/office/drawing/2014/main" id="{C9EB30F6-2989-FB24-D739-1578AC4722D3}"/>
              </a:ext>
            </a:extLst>
          </p:cNvPr>
          <p:cNvPicPr>
            <a:picLocks noChangeAspect="1"/>
          </p:cNvPicPr>
          <p:nvPr/>
        </p:nvPicPr>
        <p:blipFill>
          <a:blip r:embed="rId5"/>
          <a:stretch>
            <a:fillRect/>
          </a:stretch>
        </p:blipFill>
        <p:spPr>
          <a:xfrm rot="539299" flipH="1">
            <a:off x="9075700" y="61336"/>
            <a:ext cx="2852565" cy="4122359"/>
          </a:xfrm>
          <a:prstGeom prst="rect">
            <a:avLst/>
          </a:prstGeom>
        </p:spPr>
      </p:pic>
    </p:spTree>
    <p:extLst>
      <p:ext uri="{BB962C8B-B14F-4D97-AF65-F5344CB8AC3E}">
        <p14:creationId xmlns:p14="http://schemas.microsoft.com/office/powerpoint/2010/main" val="1434804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anim calcmode="lin" valueType="num">
                                      <p:cBhvr>
                                        <p:cTn id="13" dur="1000" fill="hold"/>
                                        <p:tgtEl>
                                          <p:spTgt spid="145"/>
                                        </p:tgtEl>
                                        <p:attrNameLst>
                                          <p:attrName>ppt_x</p:attrName>
                                        </p:attrNameLst>
                                      </p:cBhvr>
                                      <p:tavLst>
                                        <p:tav tm="0">
                                          <p:val>
                                            <p:strVal val="#ppt_x"/>
                                          </p:val>
                                        </p:tav>
                                        <p:tav tm="100000">
                                          <p:val>
                                            <p:strVal val="#ppt_x"/>
                                          </p:val>
                                        </p:tav>
                                      </p:tavLst>
                                    </p:anim>
                                    <p:anim calcmode="lin" valueType="num">
                                      <p:cBhvr>
                                        <p:cTn id="14"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D Happy Birthday Cartoon Text Clipart PNG | Citypng">
            <a:extLst>
              <a:ext uri="{FF2B5EF4-FFF2-40B4-BE49-F238E27FC236}">
                <a16:creationId xmlns:a16="http://schemas.microsoft.com/office/drawing/2014/main" id="{742A8B64-2ABD-2B7A-435C-65366FB5F5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2" b="95730" l="118" r="99882">
                        <a14:foregroundMark x1="22588" y1="20463" x2="23529" y2="39858"/>
                        <a14:foregroundMark x1="20941" y1="24555" x2="15529" y2="20996"/>
                        <a14:foregroundMark x1="15529" y1="20996" x2="15176" y2="20463"/>
                        <a14:foregroundMark x1="16000" y1="19039" x2="11647" y2="27046"/>
                        <a14:foregroundMark x1="11647" y1="27046" x2="11647" y2="28292"/>
                        <a14:foregroundMark x1="11294" y1="26335" x2="15765" y2="18505"/>
                        <a14:foregroundMark x1="15765" y1="18505" x2="22353" y2="20285"/>
                        <a14:foregroundMark x1="22353" y1="20285" x2="22824" y2="20641"/>
                        <a14:foregroundMark x1="21647" y1="21352" x2="20118" y2="18505"/>
                        <a14:foregroundMark x1="14235" y1="19217" x2="14235" y2="19217"/>
                        <a14:foregroundMark x1="13647" y1="19929" x2="12118" y2="22598"/>
                        <a14:foregroundMark x1="12235" y1="27758" x2="21176" y2="51957"/>
                        <a14:foregroundMark x1="20824" y1="47509" x2="23882" y2="65480"/>
                        <a14:foregroundMark x1="20602" y1="63430" x2="20235" y2="71886"/>
                        <a14:foregroundMark x1="20235" y1="71886" x2="16471" y2="87722"/>
                        <a14:foregroundMark x1="16471" y1="87722" x2="7412" y2="79004"/>
                        <a14:foregroundMark x1="7412" y1="79004" x2="85059" y2="57473"/>
                        <a14:foregroundMark x1="85059" y1="57473" x2="93765" y2="50890"/>
                        <a14:foregroundMark x1="93765" y1="50890" x2="94471" y2="42527"/>
                        <a14:foregroundMark x1="43647" y1="14947" x2="46941" y2="12100"/>
                        <a14:foregroundMark x1="42170" y1="8969" x2="41765" y2="9253"/>
                        <a14:foregroundMark x1="48353" y1="4626" x2="43604" y2="7962"/>
                        <a14:foregroundMark x1="41765" y1="9253" x2="40824" y2="12456"/>
                        <a14:foregroundMark x1="39294" y1="10498" x2="39294" y2="10498"/>
                        <a14:foregroundMark x1="39294" y1="10498" x2="42118" y2="22776"/>
                        <a14:foregroundMark x1="18353" y1="17260" x2="18353" y2="17260"/>
                        <a14:foregroundMark x1="21882" y1="18505" x2="28353" y2="14413"/>
                        <a14:foregroundMark x1="28353" y1="14413" x2="34000" y2="21886"/>
                        <a14:foregroundMark x1="36714" y1="23142" x2="39215" y2="24300"/>
                        <a14:foregroundMark x1="34000" y1="21886" x2="34268" y2="22010"/>
                        <a14:foregroundMark x1="38768" y1="18296" x2="38235" y2="14947"/>
                        <a14:foregroundMark x1="38235" y1="14947" x2="40471" y2="9786"/>
                        <a14:foregroundMark x1="39647" y1="9786" x2="39647" y2="9786"/>
                        <a14:foregroundMark x1="40353" y1="8363" x2="40353" y2="8363"/>
                        <a14:foregroundMark x1="40000" y1="8363" x2="37412" y2="13879"/>
                        <a14:foregroundMark x1="31294" y1="14947" x2="31294" y2="14947"/>
                        <a14:foregroundMark x1="28118" y1="14235" x2="28118" y2="14235"/>
                        <a14:foregroundMark x1="25647" y1="14947" x2="25647" y2="14947"/>
                        <a14:foregroundMark x1="24824" y1="14947" x2="24824" y2="14947"/>
                        <a14:foregroundMark x1="22588" y1="45907" x2="55647" y2="34164"/>
                        <a14:foregroundMark x1="51529" y1="29537" x2="51529" y2="29537"/>
                        <a14:foregroundMark x1="36471" y1="34520" x2="43176" y2="31851"/>
                        <a14:foregroundMark x1="48824" y1="18861" x2="59294" y2="14591"/>
                        <a14:foregroundMark x1="59765" y1="7473" x2="59529" y2="19573"/>
                        <a14:foregroundMark x1="59529" y1="19573" x2="59529" y2="19573"/>
                        <a14:foregroundMark x1="50941" y1="6762" x2="50941" y2="6762"/>
                        <a14:foregroundMark x1="52471" y1="7117" x2="52471" y2="7117"/>
                        <a14:foregroundMark x1="45412" y1="712" x2="45412" y2="712"/>
                        <a14:foregroundMark x1="76353" y1="18683" x2="76353" y2="18683"/>
                        <a14:foregroundMark x1="75647" y1="16014" x2="75647" y2="16014"/>
                        <a14:foregroundMark x1="74824" y1="14769" x2="74118" y2="52669"/>
                        <a14:foregroundMark x1="68824" y1="35587" x2="68706" y2="58007"/>
                        <a14:foregroundMark x1="63176" y1="41281" x2="63176" y2="41281"/>
                        <a14:foregroundMark x1="63412" y1="41281" x2="67294" y2="40391"/>
                        <a14:foregroundMark x1="62251" y1="35765" x2="61294" y2="36477"/>
                        <a14:foregroundMark x1="62729" y1="35409" x2="62251" y2="35765"/>
                        <a14:foregroundMark x1="63240" y1="35029" x2="62729" y2="35409"/>
                        <a14:foregroundMark x1="68471" y1="31139" x2="65466" y2="33374"/>
                        <a14:foregroundMark x1="57034" y1="42170" x2="56235" y2="43238"/>
                        <a14:foregroundMark x1="61294" y1="36477" x2="57456" y2="41606"/>
                        <a14:foregroundMark x1="42155" y1="45261" x2="32706" y2="46619"/>
                        <a14:foregroundMark x1="52288" y1="43805" x2="43154" y2="45118"/>
                        <a14:foregroundMark x1="56235" y1="43238" x2="55904" y2="43286"/>
                        <a14:foregroundMark x1="31935" y1="64510" x2="38000" y2="62811"/>
                        <a14:foregroundMark x1="30120" y1="65018" x2="31698" y2="64576"/>
                        <a14:foregroundMark x1="29073" y1="65311" x2="30092" y2="65026"/>
                        <a14:foregroundMark x1="28471" y1="65480" x2="28863" y2="65370"/>
                        <a14:foregroundMark x1="38000" y1="62811" x2="38353" y2="61566"/>
                        <a14:foregroundMark x1="38471" y1="56762" x2="44588" y2="56406"/>
                        <a14:foregroundMark x1="44588" y1="56406" x2="48588" y2="49822"/>
                        <a14:foregroundMark x1="48588" y1="49822" x2="51529" y2="58897"/>
                        <a14:foregroundMark x1="51529" y1="58897" x2="55340" y2="56357"/>
                        <a14:foregroundMark x1="59433" y1="55694" x2="63765" y2="62100"/>
                        <a14:foregroundMark x1="58952" y1="54982" x2="59433" y2="55694"/>
                        <a14:foregroundMark x1="58712" y1="54626" x2="58952" y2="54982"/>
                        <a14:foregroundMark x1="58471" y1="54270" x2="58712" y2="54626"/>
                        <a14:foregroundMark x1="63765" y1="62100" x2="62118" y2="70107"/>
                        <a14:foregroundMark x1="46588" y1="68149" x2="47059" y2="77580"/>
                        <a14:foregroundMark x1="47059" y1="77580" x2="47059" y2="77580"/>
                        <a14:foregroundMark x1="6824" y1="71530" x2="7529" y2="75445"/>
                        <a14:foregroundMark x1="4118" y1="66904" x2="4235" y2="66726"/>
                        <a14:foregroundMark x1="1765" y1="69929" x2="6118" y2="89324"/>
                        <a14:foregroundMark x1="5765" y1="90391" x2="8588" y2="96975"/>
                        <a14:foregroundMark x1="2941" y1="66014" x2="8824" y2="62633"/>
                        <a14:foregroundMark x1="8824" y1="62633" x2="15176" y2="63345"/>
                        <a14:foregroundMark x1="15176" y1="63345" x2="19059" y2="70107"/>
                        <a14:foregroundMark x1="18403" y1="53569" x2="18353" y2="52313"/>
                        <a14:foregroundMark x1="19059" y1="70107" x2="18809" y2="63802"/>
                        <a14:foregroundMark x1="18353" y1="52313" x2="18353" y2="52313"/>
                        <a14:foregroundMark x1="12118" y1="30249" x2="17412" y2="52669"/>
                        <a14:foregroundMark x1="24090" y1="58351" x2="23412" y2="62456"/>
                        <a14:foregroundMark x1="25058" y1="52491" x2="24794" y2="54093"/>
                        <a14:foregroundMark x1="23412" y1="62456" x2="23529" y2="63345"/>
                        <a14:foregroundMark x1="38290" y1="52692" x2="40941" y2="56584"/>
                        <a14:foregroundMark x1="43620" y1="50356" x2="46824" y2="55694"/>
                        <a14:foregroundMark x1="39882" y1="44128" x2="41119" y2="46188"/>
                        <a14:foregroundMark x1="48824" y1="44662" x2="49176" y2="59075"/>
                        <a14:foregroundMark x1="27765" y1="45552" x2="27136" y2="49991"/>
                        <a14:foregroundMark x1="38471" y1="9075" x2="38471" y2="9075"/>
                        <a14:foregroundMark x1="44353" y1="1068" x2="44353" y2="1068"/>
                        <a14:foregroundMark x1="47176" y1="1068" x2="48353" y2="6762"/>
                        <a14:foregroundMark x1="43294" y1="2491" x2="43294" y2="2491"/>
                        <a14:foregroundMark x1="42706" y1="2491" x2="42706" y2="6940"/>
                        <a14:foregroundMark x1="48706" y1="6050" x2="50588" y2="7829"/>
                        <a14:foregroundMark x1="52551" y1="3879" x2="50118" y2="7117"/>
                        <a14:foregroundMark x1="54715" y1="5624" x2="55647" y2="7651"/>
                        <a14:foregroundMark x1="51176" y1="4270" x2="51176" y2="4270"/>
                        <a14:foregroundMark x1="55765" y1="6762" x2="55765" y2="6762"/>
                        <a14:foregroundMark x1="56545" y1="13167" x2="56824" y2="14947"/>
                        <a14:foregroundMark x1="56295" y1="11566" x2="56418" y2="12351"/>
                        <a14:foregroundMark x1="55765" y1="8185" x2="56295" y2="11566"/>
                        <a14:foregroundMark x1="63765" y1="13345" x2="71294" y2="18683"/>
                        <a14:foregroundMark x1="71294" y1="18683" x2="71765" y2="18683"/>
                        <a14:foregroundMark x1="76941" y1="15302" x2="73121" y2="11100"/>
                        <a14:foregroundMark x1="69885" y1="12561" x2="68706" y2="14413"/>
                        <a14:foregroundMark x1="66118" y1="12100" x2="65882" y2="12100"/>
                        <a14:foregroundMark x1="75176" y1="12100" x2="75176" y2="12100"/>
                        <a14:foregroundMark x1="76471" y1="40569" x2="84118" y2="54804"/>
                        <a14:foregroundMark x1="84118" y1="54804" x2="85529" y2="55338"/>
                        <a14:foregroundMark x1="83765" y1="50178" x2="87294" y2="51068"/>
                        <a14:foregroundMark x1="94824" y1="37544" x2="90941" y2="47687"/>
                        <a14:foregroundMark x1="90941" y1="47687" x2="88706" y2="50356"/>
                        <a14:foregroundMark x1="94471" y1="56940" x2="88990" y2="67264"/>
                        <a14:foregroundMark x1="82353" y1="67616" x2="72588" y2="74021"/>
                        <a14:foregroundMark x1="72588" y1="74021" x2="28471" y2="85587"/>
                        <a14:foregroundMark x1="15765" y1="93060" x2="26588" y2="86477"/>
                        <a14:foregroundMark x1="92235" y1="37722" x2="92235" y2="38078"/>
                        <a14:foregroundMark x1="94118" y1="37011" x2="96911" y2="42819"/>
                        <a14:foregroundMark x1="96911" y1="38595" x2="93176" y2="37544"/>
                        <a14:foregroundMark x1="68824" y1="45552" x2="75647" y2="46263"/>
                        <a14:foregroundMark x1="75647" y1="46263" x2="76588" y2="46085"/>
                        <a14:foregroundMark x1="98567" y1="57974" x2="98533" y2="58620"/>
                        <a14:foregroundMark x1="98631" y1="56762" x2="98617" y2="57034"/>
                        <a14:foregroundMark x1="98865" y1="52335" x2="98631" y2="56762"/>
                        <a14:foregroundMark x1="98941" y1="50890" x2="98888" y2="51894"/>
                        <a14:foregroundMark x1="97346" y1="62472" x2="96235" y2="65125"/>
                        <a14:foregroundMark x1="96911" y1="36299" x2="94588" y2="36299"/>
                        <a14:foregroundMark x1="12941" y1="95907" x2="20118" y2="93772"/>
                        <a14:foregroundMark x1="97882" y1="64769" x2="97882" y2="64769"/>
                        <a14:foregroundMark x1="36824" y1="12633" x2="36824" y2="12633"/>
                        <a14:foregroundMark x1="54824" y1="4448" x2="54824" y2="4448"/>
                        <a14:foregroundMark x1="77294" y1="18149" x2="77294" y2="18149"/>
                        <a14:foregroundMark x1="72706" y1="11210" x2="72706" y2="11210"/>
                        <a14:foregroundMark x1="36000" y1="23843" x2="36000" y2="23843"/>
                        <a14:foregroundMark x1="34353" y1="23843" x2="34353" y2="23843"/>
                        <a14:foregroundMark x1="35176" y1="24021" x2="35176" y2="24021"/>
                        <a14:foregroundMark x1="35176" y1="24021" x2="37176" y2="23843"/>
                        <a14:foregroundMark x1="38941" y1="23132" x2="38941" y2="23132"/>
                        <a14:foregroundMark x1="40588" y1="22776" x2="40588" y2="22776"/>
                        <a14:foregroundMark x1="40353" y1="20996" x2="40353" y2="20996"/>
                        <a14:foregroundMark x1="39765" y1="20641" x2="39765" y2="20641"/>
                        <a14:foregroundMark x1="39765" y1="18683" x2="39765" y2="18683"/>
                        <a14:foregroundMark x1="39765" y1="18861" x2="40353" y2="20641"/>
                        <a14:foregroundMark x1="30615" y1="66829" x2="32000" y2="72776"/>
                        <a14:foregroundMark x1="25412" y1="44484" x2="26857" y2="50688"/>
                        <a14:foregroundMark x1="32000" y1="72776" x2="32118" y2="72954"/>
                        <a14:foregroundMark x1="19059" y1="55516" x2="19059" y2="55516"/>
                        <a14:foregroundMark x1="19059" y1="59786" x2="19059" y2="62278"/>
                        <a14:foregroundMark x1="19059" y1="55516" x2="19059" y2="59786"/>
                        <a14:foregroundMark x1="18941" y1="62278" x2="18941" y2="65658"/>
                        <a14:foregroundMark x1="12706" y1="62456" x2="12706" y2="62456"/>
                        <a14:foregroundMark x1="10118" y1="61388" x2="13529" y2="62811"/>
                        <a14:foregroundMark x1="2353" y1="66192" x2="1059" y2="75623"/>
                        <a14:foregroundMark x1="6129" y1="93856" x2="6353" y2="94662"/>
                        <a14:foregroundMark x1="1059" y1="75623" x2="3374" y2="83950"/>
                        <a14:foregroundMark x1="98628" y1="44732" x2="98706" y2="45730"/>
                        <a14:foregroundMark x1="98235" y1="39680" x2="98394" y2="41717"/>
                        <a14:foregroundMark x1="98706" y1="37544" x2="98706" y2="37544"/>
                        <a14:foregroundMark x1="99059" y1="39324" x2="99882" y2="44128"/>
                        <a14:foregroundMark x1="98235" y1="41637" x2="99647" y2="55872"/>
                        <a14:foregroundMark x1="27412" y1="50178" x2="27172" y2="51823"/>
                        <a14:foregroundMark x1="31823" y1="62503" x2="32824" y2="62811"/>
                        <a14:foregroundMark x1="29692" y1="61848" x2="31223" y2="62319"/>
                        <a14:foregroundMark x1="32824" y1="62811" x2="36706" y2="58185"/>
                        <a14:foregroundMark x1="35028" y1="57009" x2="39529" y2="52313"/>
                        <a14:foregroundMark x1="37518" y1="53077" x2="40353" y2="53203"/>
                        <a14:foregroundMark x1="39176" y1="51423" x2="42118" y2="52847"/>
                        <a14:foregroundMark x1="22353" y1="54093" x2="26355" y2="60309"/>
                        <a14:foregroundMark x1="35529" y1="58363" x2="34353" y2="60142"/>
                        <a14:foregroundMark x1="39882" y1="51601" x2="43059" y2="53203"/>
                        <a14:foregroundMark x1="44000" y1="51601" x2="47529" y2="49288"/>
                        <a14:foregroundMark x1="47882" y1="48754" x2="46235" y2="49644"/>
                        <a14:foregroundMark x1="49529" y1="48932" x2="52471" y2="58185"/>
                        <a14:foregroundMark x1="52118" y1="56584" x2="57412" y2="57651"/>
                        <a14:foregroundMark x1="57647" y1="56762" x2="56824" y2="56940"/>
                        <a14:foregroundMark x1="53059" y1="38434" x2="51294" y2="47153"/>
                        <a14:foregroundMark x1="52706" y1="38790" x2="51647" y2="46263"/>
                        <a14:foregroundMark x1="53176" y1="39324" x2="53059" y2="45196"/>
                        <a14:foregroundMark x1="53176" y1="40569" x2="53765" y2="43772"/>
                        <a14:foregroundMark x1="50941" y1="47865" x2="53412" y2="46085"/>
                        <a14:foregroundMark x1="54941" y1="41459" x2="61647" y2="43060"/>
                        <a14:foregroundMark x1="61647" y1="43060" x2="62353" y2="35587"/>
                        <a14:foregroundMark x1="63294" y1="35765" x2="63176" y2="38434"/>
                        <a14:foregroundMark x1="62645" y1="45907" x2="62706" y2="52847"/>
                        <a14:foregroundMark x1="62588" y1="39324" x2="62645" y2="45907"/>
                        <a14:foregroundMark x1="61412" y1="53737" x2="58588" y2="56940"/>
                        <a14:foregroundMark x1="29176" y1="62989" x2="26353" y2="61744"/>
                        <a14:foregroundMark x1="28235" y1="49288" x2="35176" y2="50000"/>
                        <a14:foregroundMark x1="35176" y1="50000" x2="36235" y2="48043"/>
                        <a14:foregroundMark x1="36588" y1="47153" x2="39529" y2="47153"/>
                        <a14:foregroundMark x1="39882" y1="46975" x2="42471" y2="45907"/>
                        <a14:foregroundMark x1="3059" y1="84698" x2="5412" y2="93060"/>
                        <a14:foregroundMark x1="118" y1="74911" x2="1294" y2="69573"/>
                        <a14:foregroundMark x1="19714" y1="96406" x2="21176" y2="95907"/>
                        <a14:foregroundMark x1="16999" y1="97334" x2="17380" y2="97204"/>
                        <a14:foregroundMark x1="13882" y1="98399" x2="14194" y2="98292"/>
                        <a14:foregroundMark x1="23026" y1="94097" x2="27176" y2="90036"/>
                        <a14:foregroundMark x1="21176" y1="95907" x2="21466" y2="95623"/>
                        <a14:foregroundMark x1="27176" y1="90036" x2="46706" y2="82562"/>
                        <a14:foregroundMark x1="78706" y1="70819" x2="86941" y2="73310"/>
                        <a14:foregroundMark x1="86941" y1="73310" x2="92000" y2="65836"/>
                        <a14:foregroundMark x1="92000" y1="65836" x2="99529" y2="63523"/>
                        <a14:foregroundMark x1="99529" y1="63523" x2="98000" y2="59075"/>
                        <a14:foregroundMark x1="95176" y1="66548" x2="95412" y2="66904"/>
                        <a14:foregroundMark x1="96941" y1="66370" x2="96941" y2="66370"/>
                        <a14:foregroundMark x1="96588" y1="68149" x2="95176" y2="68327"/>
                        <a14:foregroundMark x1="98706" y1="65658" x2="91765" y2="65125"/>
                        <a14:foregroundMark x1="91647" y1="66904" x2="95882" y2="68861"/>
                        <a14:foregroundMark x1="85412" y1="48932" x2="90235" y2="45907"/>
                        <a14:foregroundMark x1="90471" y1="44484" x2="95059" y2="33986"/>
                        <a14:foregroundMark x1="98573" y1="37097" x2="99882" y2="38256"/>
                        <a14:foregroundMark x1="95059" y1="33986" x2="97442" y2="36096"/>
                        <a14:foregroundMark x1="90706" y1="44306" x2="90706" y2="44306"/>
                        <a14:foregroundMark x1="90706" y1="44306" x2="92965" y2="36583"/>
                        <a14:foregroundMark x1="93720" y1="35148" x2="97311" y2="36263"/>
                        <a14:foregroundMark x1="95412" y1="33630" x2="91176" y2="40036"/>
                        <a14:foregroundMark x1="92026" y1="36473" x2="91529" y2="37900"/>
                        <a14:foregroundMark x1="91971" y1="36467" x2="90471" y2="43416"/>
                        <a14:foregroundMark x1="95176" y1="34164" x2="98118" y2="34520"/>
                        <a14:foregroundMark x1="98069" y1="35287" x2="94588" y2="33274"/>
                        <a14:foregroundMark x1="95412" y1="33452" x2="94471" y2="33452"/>
                        <a14:foregroundMark x1="92541" y1="36533" x2="90588" y2="44128"/>
                        <a14:foregroundMark x1="90588" y1="44128" x2="90588" y2="44306"/>
                        <a14:foregroundMark x1="91620" y1="36426" x2="90000" y2="43950"/>
                        <a14:backgroundMark x1="17530" y1="55516" x2="16824" y2="54448"/>
                        <a14:backgroundMark x1="17765" y1="54270" x2="18497" y2="55516"/>
                        <a14:backgroundMark x1="53765" y1="712" x2="57294" y2="3559"/>
                        <a14:backgroundMark x1="56000" y1="11566" x2="56000" y2="11566"/>
                        <a14:backgroundMark x1="56824" y1="11388" x2="56824" y2="11388"/>
                        <a14:backgroundMark x1="56824" y1="11388" x2="57294" y2="11388"/>
                        <a14:backgroundMark x1="35765" y1="21886" x2="35765" y2="17082"/>
                        <a14:backgroundMark x1="34824" y1="24021" x2="34824" y2="24021"/>
                        <a14:backgroundMark x1="34353" y1="21886" x2="35542" y2="23122"/>
                        <a14:backgroundMark x1="72000" y1="10676" x2="72824" y2="8541"/>
                        <a14:backgroundMark x1="70353" y1="9253" x2="73647" y2="9964"/>
                        <a14:backgroundMark x1="4090" y1="93865" x2="4471" y2="95018"/>
                        <a14:backgroundMark x1="1294" y1="85409" x2="1394" y2="85710"/>
                        <a14:backgroundMark x1="4471" y1="95018" x2="4118" y2="95018"/>
                        <a14:backgroundMark x1="18353" y1="59786" x2="18353" y2="59786"/>
                        <a14:backgroundMark x1="42588" y1="9253" x2="42588" y2="9253"/>
                        <a14:backgroundMark x1="42118" y1="8719" x2="42118" y2="6406"/>
                        <a14:backgroundMark x1="42235" y1="8719" x2="43176" y2="8897"/>
                        <a14:backgroundMark x1="99529" y1="56762" x2="99529" y2="56762"/>
                        <a14:backgroundMark x1="99529" y1="56762" x2="99647" y2="57651"/>
                        <a14:backgroundMark x1="99294" y1="58363" x2="99627" y2="60577"/>
                        <a14:backgroundMark x1="31059" y1="56940" x2="33176" y2="54093"/>
                        <a14:backgroundMark x1="29765" y1="54804" x2="31647" y2="57829"/>
                        <a14:backgroundMark x1="42131" y1="49137" x2="43765" y2="48932"/>
                        <a14:backgroundMark x1="38503" y1="49591" x2="38962" y2="49534"/>
                        <a14:backgroundMark x1="57176" y1="49822" x2="57294" y2="47687"/>
                        <a14:backgroundMark x1="64118" y1="35409" x2="64118" y2="35409"/>
                        <a14:backgroundMark x1="44235" y1="47687" x2="43176" y2="47687"/>
                        <a14:backgroundMark x1="44235" y1="45196" x2="44235" y2="45196"/>
                        <a14:backgroundMark x1="43412" y1="48399" x2="43412" y2="49757"/>
                        <a14:backgroundMark x1="32353" y1="54982" x2="34588" y2="55160"/>
                        <a14:backgroundMark x1="28824" y1="57295" x2="27882" y2="56406"/>
                        <a14:backgroundMark x1="27294" y1="56050" x2="27294" y2="56050"/>
                        <a14:backgroundMark x1="26824" y1="54982" x2="27882" y2="53203"/>
                        <a14:backgroundMark x1="27882" y1="53203" x2="25882" y2="54093"/>
                        <a14:backgroundMark x1="32863" y1="58372" x2="32118" y2="58719"/>
                        <a14:backgroundMark x1="35176" y1="57295" x2="34784" y2="57478"/>
                        <a14:backgroundMark x1="28471" y1="61032" x2="29647" y2="61922"/>
                        <a14:backgroundMark x1="61882" y1="45907" x2="61882" y2="45907"/>
                        <a14:backgroundMark x1="27882" y1="62989" x2="28118" y2="59431"/>
                        <a14:backgroundMark x1="31176" y1="62100" x2="31176" y2="59431"/>
                        <a14:backgroundMark x1="35882" y1="50534" x2="38588" y2="50534"/>
                        <a14:backgroundMark x1="30000" y1="96619" x2="27882" y2="96975"/>
                        <a14:backgroundMark x1="28118" y1="95730" x2="22588" y2="97865"/>
                        <a14:backgroundMark x1="20588" y1="98221" x2="18824" y2="98754"/>
                        <a14:backgroundMark x1="17059" y1="99288" x2="17059" y2="99288"/>
                        <a14:backgroundMark x1="16353" y1="99644" x2="18471" y2="99644"/>
                        <a14:backgroundMark x1="18000" y1="99644" x2="15412" y2="99822"/>
                        <a14:backgroundMark x1="15765" y1="98754" x2="14588" y2="99110"/>
                        <a14:backgroundMark x1="15059" y1="99822" x2="15059" y2="99822"/>
                        <a14:backgroundMark x1="98185" y1="61020" x2="98274" y2="60177"/>
                        <a14:backgroundMark x1="98941" y1="34164" x2="99882" y2="35409"/>
                        <a14:backgroundMark x1="92941" y1="33274" x2="94471" y2="33452"/>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4823998" cy="31895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FF089E-CF9C-D6E3-97C8-4A88D5E5678D}"/>
              </a:ext>
            </a:extLst>
          </p:cNvPr>
          <p:cNvSpPr txBox="1"/>
          <p:nvPr/>
        </p:nvSpPr>
        <p:spPr>
          <a:xfrm>
            <a:off x="4009980" y="2970351"/>
            <a:ext cx="39464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6000" b="0" i="0" u="none" strike="noStrike" kern="1200" cap="none" spc="0" normalizeH="0" baseline="0" noProof="0" dirty="0">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5" name="Picture 2" descr="Set of cute colorful dot notepad with tape hand drawn vector illustration template paper Premium Vector">
            <a:extLst>
              <a:ext uri="{FF2B5EF4-FFF2-40B4-BE49-F238E27FC236}">
                <a16:creationId xmlns:a16="http://schemas.microsoft.com/office/drawing/2014/main" id="{AA7C25D2-1053-0DBA-F2DE-6BF641BB99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05" b="89451" l="7668" r="93930">
                        <a14:foregroundMark x1="21725" y1="24895" x2="19649" y2="67089"/>
                        <a14:foregroundMark x1="19968" y1="15190" x2="26038" y2="21519"/>
                        <a14:foregroundMark x1="8786" y1="21519" x2="7827" y2="54008"/>
                        <a14:foregroundMark x1="63578" y1="78481" x2="53674" y2="74684"/>
                        <a14:foregroundMark x1="41214" y1="83966" x2="41374" y2="83544"/>
                        <a14:foregroundMark x1="79393" y1="37553" x2="86102" y2="74684"/>
                        <a14:foregroundMark x1="92173" y1="20253" x2="93930" y2="51899"/>
                      </a14:backgroundRemoval>
                    </a14:imgEffect>
                  </a14:imgLayer>
                </a14:imgProps>
              </a:ext>
              <a:ext uri="{28A0092B-C50C-407E-A947-70E740481C1C}">
                <a14:useLocalDpi xmlns:a14="http://schemas.microsoft.com/office/drawing/2010/main" val="0"/>
              </a:ext>
            </a:extLst>
          </a:blip>
          <a:srcRect/>
          <a:stretch>
            <a:fillRect/>
          </a:stretch>
        </p:blipFill>
        <p:spPr bwMode="auto">
          <a:xfrm>
            <a:off x="861532" y="3585851"/>
            <a:ext cx="10243391" cy="38780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31">
            <a:extLst>
              <a:ext uri="{FF2B5EF4-FFF2-40B4-BE49-F238E27FC236}">
                <a16:creationId xmlns:a16="http://schemas.microsoft.com/office/drawing/2014/main" id="{04BB4347-F1E6-F154-37D3-C267AC1BA2F2}"/>
              </a:ext>
            </a:extLst>
          </p:cNvPr>
          <p:cNvPicPr>
            <a:picLocks noChangeAspect="1"/>
          </p:cNvPicPr>
          <p:nvPr/>
        </p:nvPicPr>
        <p:blipFill>
          <a:blip r:embed="rId6"/>
          <a:stretch>
            <a:fillRect/>
          </a:stretch>
        </p:blipFill>
        <p:spPr>
          <a:xfrm>
            <a:off x="9954665" y="2249002"/>
            <a:ext cx="2145127" cy="1446617"/>
          </a:xfrm>
          <a:prstGeom prst="rect">
            <a:avLst/>
          </a:prstGeom>
        </p:spPr>
      </p:pic>
      <p:pic>
        <p:nvPicPr>
          <p:cNvPr id="7" name="Picture 6">
            <a:extLst>
              <a:ext uri="{FF2B5EF4-FFF2-40B4-BE49-F238E27FC236}">
                <a16:creationId xmlns:a16="http://schemas.microsoft.com/office/drawing/2014/main" id="{FDC94D19-C7CD-01E3-9780-497816338E05}"/>
              </a:ext>
            </a:extLst>
          </p:cNvPr>
          <p:cNvPicPr>
            <a:picLocks noChangeAspect="1"/>
          </p:cNvPicPr>
          <p:nvPr/>
        </p:nvPicPr>
        <p:blipFill>
          <a:blip r:embed="rId7"/>
          <a:stretch>
            <a:fillRect/>
          </a:stretch>
        </p:blipFill>
        <p:spPr>
          <a:xfrm>
            <a:off x="4561804" y="215914"/>
            <a:ext cx="6687892" cy="2597121"/>
          </a:xfrm>
          <a:prstGeom prst="rect">
            <a:avLst/>
          </a:prstGeom>
        </p:spPr>
      </p:pic>
    </p:spTree>
    <p:extLst>
      <p:ext uri="{BB962C8B-B14F-4D97-AF65-F5344CB8AC3E}">
        <p14:creationId xmlns:p14="http://schemas.microsoft.com/office/powerpoint/2010/main" val="10785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388"/>
                                        </p:tgtEl>
                                        <p:attrNameLst>
                                          <p:attrName>r</p:attrName>
                                        </p:attrNameLst>
                                      </p:cBhvr>
                                    </p:animRot>
                                    <p:animRot by="-240000">
                                      <p:cBhvr>
                                        <p:cTn id="7" dur="200" fill="hold">
                                          <p:stCondLst>
                                            <p:cond delay="200"/>
                                          </p:stCondLst>
                                        </p:cTn>
                                        <p:tgtEl>
                                          <p:spTgt spid="16388"/>
                                        </p:tgtEl>
                                        <p:attrNameLst>
                                          <p:attrName>r</p:attrName>
                                        </p:attrNameLst>
                                      </p:cBhvr>
                                    </p:animRot>
                                    <p:animRot by="240000">
                                      <p:cBhvr>
                                        <p:cTn id="8" dur="200" fill="hold">
                                          <p:stCondLst>
                                            <p:cond delay="400"/>
                                          </p:stCondLst>
                                        </p:cTn>
                                        <p:tgtEl>
                                          <p:spTgt spid="16388"/>
                                        </p:tgtEl>
                                        <p:attrNameLst>
                                          <p:attrName>r</p:attrName>
                                        </p:attrNameLst>
                                      </p:cBhvr>
                                    </p:animRot>
                                    <p:animRot by="-240000">
                                      <p:cBhvr>
                                        <p:cTn id="9" dur="200" fill="hold">
                                          <p:stCondLst>
                                            <p:cond delay="600"/>
                                          </p:stCondLst>
                                        </p:cTn>
                                        <p:tgtEl>
                                          <p:spTgt spid="16388"/>
                                        </p:tgtEl>
                                        <p:attrNameLst>
                                          <p:attrName>r</p:attrName>
                                        </p:attrNameLst>
                                      </p:cBhvr>
                                    </p:animRot>
                                    <p:animRot by="120000">
                                      <p:cBhvr>
                                        <p:cTn id="10" dur="200" fill="hold">
                                          <p:stCondLst>
                                            <p:cond delay="800"/>
                                          </p:stCondLst>
                                        </p:cTn>
                                        <p:tgtEl>
                                          <p:spTgt spid="1638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27A21A-A68E-9A2D-3ACA-A7D28BA79F89}"/>
              </a:ext>
            </a:extLst>
          </p:cNvPr>
          <p:cNvSpPr/>
          <p:nvPr/>
        </p:nvSpPr>
        <p:spPr>
          <a:xfrm>
            <a:off x="571499" y="215801"/>
            <a:ext cx="11073933" cy="1323439"/>
          </a:xfrm>
          <a:prstGeom prst="rect">
            <a:avLst/>
          </a:prstGeom>
          <a:ln w="57150"/>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Thảo</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luận</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để</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đưa</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ra</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chỉnh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cảm</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xúc</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phù</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hợp</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trong</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tình</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huống</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sau</a:t>
            </a: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rPr>
              <a:t>đây</a:t>
            </a:r>
            <a:endPar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4B15699-A585-DDF8-7A0D-29278DD93C8B}"/>
              </a:ext>
            </a:extLst>
          </p:cNvPr>
          <p:cNvPicPr>
            <a:picLocks noChangeAspect="1"/>
          </p:cNvPicPr>
          <p:nvPr/>
        </p:nvPicPr>
        <p:blipFill>
          <a:blip r:embed="rId2"/>
          <a:stretch>
            <a:fillRect/>
          </a:stretch>
        </p:blipFill>
        <p:spPr>
          <a:xfrm>
            <a:off x="1262062" y="1843087"/>
            <a:ext cx="9115425" cy="2276475"/>
          </a:xfrm>
          <a:prstGeom prst="rect">
            <a:avLst/>
          </a:prstGeom>
        </p:spPr>
      </p:pic>
      <p:pic>
        <p:nvPicPr>
          <p:cNvPr id="11" name="Picture 10">
            <a:extLst>
              <a:ext uri="{FF2B5EF4-FFF2-40B4-BE49-F238E27FC236}">
                <a16:creationId xmlns:a16="http://schemas.microsoft.com/office/drawing/2014/main" id="{0A710C87-E8B3-9D9C-7C52-41AB023BF9BF}"/>
              </a:ext>
            </a:extLst>
          </p:cNvPr>
          <p:cNvPicPr>
            <a:picLocks noChangeAspect="1"/>
          </p:cNvPicPr>
          <p:nvPr/>
        </p:nvPicPr>
        <p:blipFill>
          <a:blip r:embed="rId3"/>
          <a:stretch>
            <a:fillRect/>
          </a:stretch>
        </p:blipFill>
        <p:spPr>
          <a:xfrm>
            <a:off x="1276350" y="4371975"/>
            <a:ext cx="9144000" cy="2228850"/>
          </a:xfrm>
          <a:prstGeom prst="rect">
            <a:avLst/>
          </a:prstGeom>
        </p:spPr>
      </p:pic>
    </p:spTree>
    <p:extLst>
      <p:ext uri="{BB962C8B-B14F-4D97-AF65-F5344CB8AC3E}">
        <p14:creationId xmlns:p14="http://schemas.microsoft.com/office/powerpoint/2010/main" val="3584910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4" name="Picture 3">
            <a:extLst>
              <a:ext uri="{FF2B5EF4-FFF2-40B4-BE49-F238E27FC236}">
                <a16:creationId xmlns:a16="http://schemas.microsoft.com/office/drawing/2014/main" id="{EA9AEDF0-D8A3-C11E-DF8C-EC32897E8EB8}"/>
              </a:ext>
            </a:extLst>
          </p:cNvPr>
          <p:cNvPicPr>
            <a:picLocks noChangeAspect="1"/>
          </p:cNvPicPr>
          <p:nvPr/>
        </p:nvPicPr>
        <p:blipFill>
          <a:blip r:embed="rId8"/>
          <a:stretch>
            <a:fillRect/>
          </a:stretch>
        </p:blipFill>
        <p:spPr>
          <a:xfrm>
            <a:off x="3546451" y="2256192"/>
            <a:ext cx="6413548" cy="2078916"/>
          </a:xfrm>
          <a:prstGeom prst="rect">
            <a:avLst/>
          </a:prstGeom>
        </p:spPr>
      </p:pic>
    </p:spTree>
    <p:extLst>
      <p:ext uri="{BB962C8B-B14F-4D97-AF65-F5344CB8AC3E}">
        <p14:creationId xmlns:p14="http://schemas.microsoft.com/office/powerpoint/2010/main" val="22416065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EADDE7-FFFB-0B10-B8C2-849F30EB696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4175592" y="2494814"/>
            <a:ext cx="2088232" cy="3322187"/>
          </a:xfrm>
          <a:prstGeom prst="rect">
            <a:avLst/>
          </a:prstGeom>
        </p:spPr>
      </p:pic>
      <p:pic>
        <p:nvPicPr>
          <p:cNvPr id="3" name="Picture 2">
            <a:extLst>
              <a:ext uri="{FF2B5EF4-FFF2-40B4-BE49-F238E27FC236}">
                <a16:creationId xmlns:a16="http://schemas.microsoft.com/office/drawing/2014/main" id="{1A912EB9-89C2-31AF-50D0-A7494CBBA22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6893199" y="2494814"/>
            <a:ext cx="2088231" cy="2991842"/>
          </a:xfrm>
          <a:prstGeom prst="rect">
            <a:avLst/>
          </a:prstGeom>
        </p:spPr>
      </p:pic>
      <p:sp>
        <p:nvSpPr>
          <p:cNvPr id="4" name="Cloud 3">
            <a:extLst>
              <a:ext uri="{FF2B5EF4-FFF2-40B4-BE49-F238E27FC236}">
                <a16:creationId xmlns:a16="http://schemas.microsoft.com/office/drawing/2014/main" id="{01EBDF70-8C39-3F1A-76A2-BBB5BF727F3E}"/>
              </a:ext>
            </a:extLst>
          </p:cNvPr>
          <p:cNvSpPr/>
          <p:nvPr/>
        </p:nvSpPr>
        <p:spPr>
          <a:xfrm>
            <a:off x="4514850" y="769660"/>
            <a:ext cx="4067175" cy="1591511"/>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CÙNG CHIA SẺ</a:t>
            </a:r>
          </a:p>
        </p:txBody>
      </p:sp>
      <p:sp>
        <p:nvSpPr>
          <p:cNvPr id="5" name="TextBox 4">
            <a:extLst>
              <a:ext uri="{FF2B5EF4-FFF2-40B4-BE49-F238E27FC236}">
                <a16:creationId xmlns:a16="http://schemas.microsoft.com/office/drawing/2014/main" id="{175B4AD3-9BCD-8FFB-DDAA-D0EE53691D5C}"/>
              </a:ext>
            </a:extLst>
          </p:cNvPr>
          <p:cNvSpPr txBox="1"/>
          <p:nvPr/>
        </p:nvSpPr>
        <p:spPr>
          <a:xfrm>
            <a:off x="4153452" y="4860984"/>
            <a:ext cx="4748314" cy="1089660"/>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ED7D31"/>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baseline="0" noProof="0">
                <a:ln>
                  <a:noFill/>
                </a:ln>
                <a:solidFill>
                  <a:srgbClr val="ED7D31"/>
                </a:solidFill>
                <a:effectLst/>
                <a:uLnTx/>
                <a:uFillTx/>
                <a:latin typeface="Calibri" panose="020F0502020204030204" pitchFamily="34" charset="0"/>
                <a:ea typeface="+mn-ea"/>
                <a:cs typeface="Calibri" panose="020F0502020204030204" pitchFamily="34" charset="0"/>
              </a:rPr>
              <a:t> nhóm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khác</a:t>
            </a:r>
            <a:endPar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Lắng</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nghe</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góp</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ý - </a:t>
            </a:r>
            <a:r>
              <a:rPr kumimoji="0" lang="en-US" sz="32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bổ</a:t>
            </a:r>
            <a:r>
              <a:rPr kumimoji="0" lang="en-US" sz="3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sung</a:t>
            </a:r>
          </a:p>
        </p:txBody>
      </p:sp>
    </p:spTree>
    <p:extLst>
      <p:ext uri="{BB962C8B-B14F-4D97-AF65-F5344CB8AC3E}">
        <p14:creationId xmlns:p14="http://schemas.microsoft.com/office/powerpoint/2010/main" val="35245287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pic>
        <p:nvPicPr>
          <p:cNvPr id="3" name="Picture 2">
            <a:extLst>
              <a:ext uri="{FF2B5EF4-FFF2-40B4-BE49-F238E27FC236}">
                <a16:creationId xmlns:a16="http://schemas.microsoft.com/office/drawing/2014/main" id="{D2772D68-BD5A-D94F-6F1B-80C52819790B}"/>
              </a:ext>
            </a:extLst>
          </p:cNvPr>
          <p:cNvPicPr>
            <a:picLocks noChangeAspect="1"/>
          </p:cNvPicPr>
          <p:nvPr/>
        </p:nvPicPr>
        <p:blipFill>
          <a:blip r:embed="rId7"/>
          <a:stretch>
            <a:fillRect/>
          </a:stretch>
        </p:blipFill>
        <p:spPr>
          <a:xfrm>
            <a:off x="1290637" y="1042987"/>
            <a:ext cx="9115425" cy="2276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D7C14E05-4894-4C15-4919-8CE2B0CC6E51}"/>
              </a:ext>
            </a:extLst>
          </p:cNvPr>
          <p:cNvSpPr txBox="1"/>
          <p:nvPr/>
        </p:nvSpPr>
        <p:spPr>
          <a:xfrm>
            <a:off x="1304926" y="3804060"/>
            <a:ext cx="9963150" cy="3067348"/>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Nếu em là Nam, em sẽ tự nhặt bút của mình lên, sau đó nhắc nhở các bạn không nên đùa nghịch gần bàn, sách vở… như vậy sẽ làm hỏng đồ dùng của các bạn.</a:t>
            </a:r>
            <a:endParaRPr lang="en-US" sz="3600" b="1"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03518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5" name="TextBox 4">
            <a:extLst>
              <a:ext uri="{FF2B5EF4-FFF2-40B4-BE49-F238E27FC236}">
                <a16:creationId xmlns:a16="http://schemas.microsoft.com/office/drawing/2014/main" id="{D7C14E05-4894-4C15-4919-8CE2B0CC6E51}"/>
              </a:ext>
            </a:extLst>
          </p:cNvPr>
          <p:cNvSpPr txBox="1"/>
          <p:nvPr/>
        </p:nvSpPr>
        <p:spPr>
          <a:xfrm>
            <a:off x="1304926" y="3804060"/>
            <a:ext cx="9963150" cy="2740164"/>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Cách thể hiện cảm xúc của Vân ở tình huống này đang vui vẻ và quá phấn khích.</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Nếu em là Vân, em sẽ xin cô ra ngoài để gặp cô Hoa, như vậy tránh gây ảnh hưởng đến các bạn trong lớp.</a:t>
            </a:r>
            <a:endParaRPr kumimoji="0" lang="en-US" sz="32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6911844-BBF4-0DAA-1E8B-AD5733F19D96}"/>
              </a:ext>
            </a:extLst>
          </p:cNvPr>
          <p:cNvPicPr>
            <a:picLocks noChangeAspect="1"/>
          </p:cNvPicPr>
          <p:nvPr/>
        </p:nvPicPr>
        <p:blipFill>
          <a:blip r:embed="rId7"/>
          <a:stretch>
            <a:fillRect/>
          </a:stretch>
        </p:blipFill>
        <p:spPr>
          <a:xfrm>
            <a:off x="1371600" y="1400175"/>
            <a:ext cx="9144000" cy="2228850"/>
          </a:xfrm>
          <a:prstGeom prst="rect">
            <a:avLst/>
          </a:prstGeom>
        </p:spPr>
      </p:pic>
    </p:spTree>
    <p:extLst>
      <p:ext uri="{BB962C8B-B14F-4D97-AF65-F5344CB8AC3E}">
        <p14:creationId xmlns:p14="http://schemas.microsoft.com/office/powerpoint/2010/main" val="17660716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300542B5-A7F4-72C1-2099-336A86D942D3}"/>
              </a:ext>
            </a:extLst>
          </p:cNvPr>
          <p:cNvPicPr>
            <a:picLocks noChangeAspect="1"/>
          </p:cNvPicPr>
          <p:nvPr/>
        </p:nvPicPr>
        <p:blipFill>
          <a:blip r:embed="rId4"/>
          <a:stretch>
            <a:fillRect/>
          </a:stretch>
        </p:blipFill>
        <p:spPr>
          <a:xfrm>
            <a:off x="2286070" y="1307874"/>
            <a:ext cx="7181710" cy="2280102"/>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3" name="Rectangle: Rounded Corners 2">
            <a:extLst>
              <a:ext uri="{FF2B5EF4-FFF2-40B4-BE49-F238E27FC236}">
                <a16:creationId xmlns:a16="http://schemas.microsoft.com/office/drawing/2014/main" id="{9D0E15F3-D25D-2C63-E3F1-F7CC7F0635ED}"/>
              </a:ext>
            </a:extLst>
          </p:cNvPr>
          <p:cNvSpPr/>
          <p:nvPr/>
        </p:nvSpPr>
        <p:spPr>
          <a:xfrm>
            <a:off x="615187" y="3963549"/>
            <a:ext cx="10527405" cy="15895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i="1" dirty="0">
                <a:solidFill>
                  <a:prstClr val="black"/>
                </a:solidFill>
                <a:cs typeface="Arial" panose="020B0604020202020204" pitchFamily="34" charset="0"/>
              </a:rPr>
              <a:t>Làm một sản phẩm theo sở thích (vẽ tranh, làm đồ thủ công…) để giới thiệu trong tiết Sinh hoạt dưới cờ.</a:t>
            </a:r>
            <a:endParaRPr lang="en-US" sz="36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3137C6E-3307-A1A1-F0C5-8B717540EDF8}"/>
              </a:ext>
            </a:extLst>
          </p:cNvPr>
          <p:cNvSpPr/>
          <p:nvPr/>
        </p:nvSpPr>
        <p:spPr>
          <a:xfrm>
            <a:off x="710437" y="1801372"/>
            <a:ext cx="10527405" cy="1799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dirty="0" err="1">
                <a:solidFill>
                  <a:prstClr val="black"/>
                </a:solidFill>
                <a:latin typeface="Arial" panose="020B0604020202020204" pitchFamily="34" charset="0"/>
                <a:cs typeface="Arial" panose="020B0604020202020204" pitchFamily="34" charset="0"/>
              </a:rPr>
              <a:t>Tiếp</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tục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thực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hiện</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điều</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chỉnh</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cảm</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xúc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trong</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thực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tiễn</a:t>
            </a:r>
            <a:r>
              <a:rPr lang="en-US" sz="3600" i="1" dirty="0">
                <a:solidFill>
                  <a:prstClr val="black"/>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BEC2E206-B417-CCFF-33CD-95407A14DBBD}"/>
              </a:ext>
            </a:extLst>
          </p:cNvPr>
          <p:cNvGrpSpPr/>
          <p:nvPr/>
        </p:nvGrpSpPr>
        <p:grpSpPr>
          <a:xfrm>
            <a:off x="3455284" y="312255"/>
            <a:ext cx="6006768" cy="1355768"/>
            <a:chOff x="2885440" y="114256"/>
            <a:chExt cx="6421120" cy="1505753"/>
          </a:xfrm>
        </p:grpSpPr>
        <p:pic>
          <p:nvPicPr>
            <p:cNvPr id="10" name="Picture 9">
              <a:extLst>
                <a:ext uri="{FF2B5EF4-FFF2-40B4-BE49-F238E27FC236}">
                  <a16:creationId xmlns:a16="http://schemas.microsoft.com/office/drawing/2014/main" id="{055FFC0E-4F61-6FD9-8311-92C5CDF83928}"/>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1" name="TextBox 10">
              <a:extLst>
                <a:ext uri="{FF2B5EF4-FFF2-40B4-BE49-F238E27FC236}">
                  <a16:creationId xmlns:a16="http://schemas.microsoft.com/office/drawing/2014/main" id="{AF2ED0BA-A6C9-ED75-9CD3-18500E74FFBD}"/>
                </a:ext>
              </a:extLst>
            </p:cNvPr>
            <p:cNvSpPr txBox="1"/>
            <p:nvPr/>
          </p:nvSpPr>
          <p:spPr>
            <a:xfrm>
              <a:off x="4012694" y="114256"/>
              <a:ext cx="4166611" cy="1333118"/>
            </a:xfrm>
            <a:prstGeom prst="rect">
              <a:avLst/>
            </a:prstGeom>
            <a:noFill/>
          </p:spPr>
          <p:txBody>
            <a:bodyPr wrap="square" rtlCol="0">
              <a:spAutoFit/>
            </a:bodyPr>
            <a:lstStyle/>
            <a:p>
              <a:pPr algn="ctr"/>
              <a:r>
                <a:rPr lang="en-US" sz="7200" b="1" dirty="0" err="1">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Về</a:t>
              </a:r>
              <a:r>
                <a:rPr lang="en-US" sz="7200" b="1" dirty="0">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 </a:t>
              </a:r>
              <a:r>
                <a:rPr lang="en-US" sz="7200" b="1" dirty="0" err="1">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rPr>
                <a:t>nhà</a:t>
              </a:r>
              <a:endParaRPr lang="vi-VN" sz="7200" b="1" dirty="0">
                <a:ln w="28575">
                  <a:solidFill>
                    <a:srgbClr val="00B050"/>
                  </a:solidFill>
                  <a:prstDash val="solid"/>
                </a:ln>
                <a:solidFill>
                  <a:srgbClr val="FFFF66"/>
                </a:solidFill>
                <a:effectLst>
                  <a:outerShdw blurRad="50800" dist="38100" dir="2700000" algn="tl" rotWithShape="0">
                    <a:srgbClr val="841918">
                      <a:alpha val="40000"/>
                    </a:srgbClr>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2">
            <a:extLst>
              <a:ext uri="{FF2B5EF4-FFF2-40B4-BE49-F238E27FC236}">
                <a16:creationId xmlns:a16="http://schemas.microsoft.com/office/drawing/2014/main" id="{063E34BB-2ABD-3B9A-79FA-7CB21FFF904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29676" y="201815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7A54DB9-B288-1693-9A77-163B4141EFF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91551" y="386335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39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10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22" presetClass="entr" presetSubtype="8" fill="hold" grpId="0" nodeType="withEffect">
                                  <p:stCondLst>
                                    <p:cond delay="1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nodeType="withEffect">
                                  <p:stCondLst>
                                    <p:cond delay="10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nodeType="withEffect">
                                  <p:stCondLst>
                                    <p:cond delay="1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316787"/>
            <a:ext cx="1700981" cy="2407149"/>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87188E3-A2B3-47B4-B3D0-3A1965728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7" name="云形 6">
            <a:extLst>
              <a:ext uri="{FF2B5EF4-FFF2-40B4-BE49-F238E27FC236}">
                <a16:creationId xmlns:a16="http://schemas.microsoft.com/office/drawing/2014/main" id="{F649CC8E-EF3C-4418-8632-1642ABA4AEB9}"/>
              </a:ext>
            </a:extLst>
          </p:cNvPr>
          <p:cNvSpPr/>
          <p:nvPr/>
        </p:nvSpPr>
        <p:spPr>
          <a:xfrm>
            <a:off x="974035" y="566183"/>
            <a:ext cx="10585174" cy="4705581"/>
          </a:xfrm>
          <a:prstGeom prst="cloud">
            <a:avLst/>
          </a:prstGeom>
          <a:solidFill>
            <a:schemeClr val="bg1"/>
          </a:solidFill>
          <a:ln w="25400" cap="rnd">
            <a:solidFill>
              <a:srgbClr val="59282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a:extLst>
              <a:ext uri="{FF2B5EF4-FFF2-40B4-BE49-F238E27FC236}">
                <a16:creationId xmlns:a16="http://schemas.microsoft.com/office/drawing/2014/main" id="{5D3ECC47-E69A-4CB1-BB47-1A4B41937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75" r="7881" b="17419"/>
          <a:stretch/>
        </p:blipFill>
        <p:spPr>
          <a:xfrm>
            <a:off x="2395859" y="3552825"/>
            <a:ext cx="6380863" cy="3219042"/>
          </a:xfrm>
          <a:prstGeom prst="rect">
            <a:avLst/>
          </a:prstGeom>
        </p:spPr>
      </p:pic>
      <p:sp>
        <p:nvSpPr>
          <p:cNvPr id="8" name="矩形 7">
            <a:extLst>
              <a:ext uri="{FF2B5EF4-FFF2-40B4-BE49-F238E27FC236}">
                <a16:creationId xmlns:a16="http://schemas.microsoft.com/office/drawing/2014/main" id="{E6E0B02F-F89C-49D7-8C36-FEEB8229BC2C}"/>
              </a:ext>
            </a:extLst>
          </p:cNvPr>
          <p:cNvSpPr/>
          <p:nvPr/>
        </p:nvSpPr>
        <p:spPr>
          <a:xfrm>
            <a:off x="1888434" y="1784209"/>
            <a:ext cx="8786193" cy="240065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5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rPr>
              <a:t>1. </a:t>
            </a:r>
            <a:r>
              <a:rPr kumimoji="0" lang="vi-VN" altLang="zh-CN" sz="75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rPr>
              <a:t>Chơi</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trò</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chơi</a:t>
            </a:r>
            <a:r>
              <a:rPr lang="en-US" altLang="zh-CN" sz="7500" b="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Gọi</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tên</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cảm</a:t>
            </a:r>
            <a:r>
              <a:rPr lang="en-US" altLang="zh-CN" sz="7500" b="1" i="1" dirty="0">
                <a:solidFill>
                  <a:srgbClr val="E54013"/>
                </a:solidFill>
                <a:effectLst>
                  <a:outerShdw blurRad="38100" dist="38100" dir="2700000" algn="tl">
                    <a:srgbClr val="000000">
                      <a:alpha val="43137"/>
                    </a:srgbClr>
                  </a:outerShdw>
                </a:effectLst>
                <a:ea typeface="字魂52号-阿开漫画体" panose="00000500000000000000" pitchFamily="2" charset="-122"/>
              </a:rPr>
              <a:t> </a:t>
            </a:r>
            <a:r>
              <a:rPr lang="en-US" altLang="zh-CN" sz="7500" b="1" i="1" dirty="0" err="1">
                <a:solidFill>
                  <a:srgbClr val="E54013"/>
                </a:solidFill>
                <a:effectLst>
                  <a:outerShdw blurRad="38100" dist="38100" dir="2700000" algn="tl">
                    <a:srgbClr val="000000">
                      <a:alpha val="43137"/>
                    </a:srgbClr>
                  </a:outerShdw>
                </a:effectLst>
                <a:ea typeface="字魂52号-阿开漫画体" panose="00000500000000000000" pitchFamily="2" charset="-122"/>
              </a:rPr>
              <a:t>xúc</a:t>
            </a:r>
            <a:endParaRPr kumimoji="0" lang="zh-CN" altLang="en-US" sz="7500" b="0" i="1" u="none" strike="noStrike" kern="1200" cap="none" spc="0" normalizeH="0" baseline="0" noProof="0" dirty="0">
              <a:ln>
                <a:noFill/>
              </a:ln>
              <a:solidFill>
                <a:prstClr val="black"/>
              </a:solidFill>
              <a:effectLst/>
              <a:uLnTx/>
              <a:uFillTx/>
              <a:ea typeface="等线" panose="02010600030101010101" pitchFamily="2" charset="-122"/>
            </a:endParaRPr>
          </a:p>
        </p:txBody>
      </p:sp>
    </p:spTree>
    <p:extLst>
      <p:ext uri="{BB962C8B-B14F-4D97-AF65-F5344CB8AC3E}">
        <p14:creationId xmlns:p14="http://schemas.microsoft.com/office/powerpoint/2010/main" val="410873867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42A4AD-D139-4DDF-A5A2-87AD7E6F6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9" name="图片 28">
            <a:extLst>
              <a:ext uri="{FF2B5EF4-FFF2-40B4-BE49-F238E27FC236}">
                <a16:creationId xmlns:a16="http://schemas.microsoft.com/office/drawing/2014/main" id="{A985FAFF-15F4-4855-BF43-BB659A0999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12" t="3585" r="8491" b="72410"/>
          <a:stretch/>
        </p:blipFill>
        <p:spPr>
          <a:xfrm>
            <a:off x="7078" y="5643"/>
            <a:ext cx="2705962" cy="1881237"/>
          </a:xfrm>
          <a:prstGeom prst="rect">
            <a:avLst/>
          </a:prstGeom>
        </p:spPr>
      </p:pic>
      <p:sp>
        <p:nvSpPr>
          <p:cNvPr id="3" name="矩形: 圆角 12">
            <a:extLst>
              <a:ext uri="{FF2B5EF4-FFF2-40B4-BE49-F238E27FC236}">
                <a16:creationId xmlns:a16="http://schemas.microsoft.com/office/drawing/2014/main" id="{4285C3F6-82C4-A97F-488C-49CCA73BD542}"/>
              </a:ext>
            </a:extLst>
          </p:cNvPr>
          <p:cNvSpPr/>
          <p:nvPr/>
        </p:nvSpPr>
        <p:spPr>
          <a:xfrm>
            <a:off x="428625" y="1638300"/>
            <a:ext cx="11258549" cy="3657600"/>
          </a:xfrm>
          <a:prstGeom prst="roundRect">
            <a:avLst/>
          </a:prstGeom>
          <a:no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图片 11">
            <a:extLst>
              <a:ext uri="{FF2B5EF4-FFF2-40B4-BE49-F238E27FC236}">
                <a16:creationId xmlns:a16="http://schemas.microsoft.com/office/drawing/2014/main" id="{4C5B4438-28AE-D8C4-E824-5ACB9C2F60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712" t="3585" r="8491" b="72410"/>
          <a:stretch/>
        </p:blipFill>
        <p:spPr>
          <a:xfrm flipH="1">
            <a:off x="9966298" y="-13517"/>
            <a:ext cx="2225700" cy="1547350"/>
          </a:xfrm>
          <a:prstGeom prst="rect">
            <a:avLst/>
          </a:prstGeom>
        </p:spPr>
      </p:pic>
      <p:sp>
        <p:nvSpPr>
          <p:cNvPr id="5" name="TextBox 4">
            <a:extLst>
              <a:ext uri="{FF2B5EF4-FFF2-40B4-BE49-F238E27FC236}">
                <a16:creationId xmlns:a16="http://schemas.microsoft.com/office/drawing/2014/main" id="{D088F917-655D-737C-4220-F875B5984117}"/>
              </a:ext>
            </a:extLst>
          </p:cNvPr>
          <p:cNvSpPr txBox="1"/>
          <p:nvPr/>
        </p:nvSpPr>
        <p:spPr>
          <a:xfrm>
            <a:off x="733425" y="2114550"/>
            <a:ext cx="10506075" cy="3046988"/>
          </a:xfrm>
          <a:prstGeom prst="rect">
            <a:avLst/>
          </a:prstGeom>
          <a:noFill/>
        </p:spPr>
        <p:txBody>
          <a:bodyPr wrap="square" rtlCol="0">
            <a:spAutoFit/>
          </a:bodyPr>
          <a:lstStyle/>
          <a:p>
            <a:pPr algn="just"/>
            <a:r>
              <a:rPr lang="vi-VN" sz="3200" b="1" i="0" dirty="0">
                <a:solidFill>
                  <a:srgbClr val="002060"/>
                </a:solidFill>
                <a:effectLst/>
                <a:latin typeface="Calibri" panose="020F0502020204030204" pitchFamily="34" charset="0"/>
                <a:cs typeface="Calibri" panose="020F0502020204030204" pitchFamily="34" charset="0"/>
              </a:rPr>
              <a:t>- Mỗi nhóm ghi những cảm xúc tích cực và cảm xúc tiêu cực mà các thành viên trong nhóm đã trải qua vào hai tấm bìa khác nhau.</a:t>
            </a:r>
          </a:p>
          <a:p>
            <a:pPr algn="just"/>
            <a:r>
              <a:rPr lang="vi-VN" sz="3200" b="1" i="0" dirty="0">
                <a:solidFill>
                  <a:srgbClr val="002060"/>
                </a:solidFill>
                <a:effectLst/>
                <a:latin typeface="Calibri" panose="020F0502020204030204" pitchFamily="34" charset="0"/>
                <a:cs typeface="Calibri" panose="020F0502020204030204" pitchFamily="34" charset="0"/>
              </a:rPr>
              <a:t>- Các thành viên trong nhóm lần lượt thể hiện những cảm xúc ấy qua nét mặt, cử chỉ, điệu bộ…</a:t>
            </a:r>
          </a:p>
          <a:p>
            <a:pPr algn="just"/>
            <a:r>
              <a:rPr lang="vi-VN" sz="3200" b="1" i="0" dirty="0">
                <a:solidFill>
                  <a:srgbClr val="002060"/>
                </a:solidFill>
                <a:effectLst/>
                <a:latin typeface="Calibri" panose="020F0502020204030204" pitchFamily="34" charset="0"/>
                <a:cs typeface="Calibri" panose="020F0502020204030204" pitchFamily="34" charset="0"/>
              </a:rPr>
              <a:t>- Cả lớp quan sát và gọi tên cảm xúc đó.</a:t>
            </a:r>
          </a:p>
        </p:txBody>
      </p:sp>
      <p:pic>
        <p:nvPicPr>
          <p:cNvPr id="7" name="Picture 6">
            <a:extLst>
              <a:ext uri="{FF2B5EF4-FFF2-40B4-BE49-F238E27FC236}">
                <a16:creationId xmlns:a16="http://schemas.microsoft.com/office/drawing/2014/main" id="{4BAE68E7-A476-C808-FA23-F432DE8460E9}"/>
              </a:ext>
            </a:extLst>
          </p:cNvPr>
          <p:cNvPicPr>
            <a:picLocks noChangeAspect="1"/>
          </p:cNvPicPr>
          <p:nvPr/>
        </p:nvPicPr>
        <p:blipFill>
          <a:blip r:embed="rId6"/>
          <a:stretch>
            <a:fillRect/>
          </a:stretch>
        </p:blipFill>
        <p:spPr>
          <a:xfrm>
            <a:off x="3836791" y="342900"/>
            <a:ext cx="4169310" cy="1308019"/>
          </a:xfrm>
          <a:prstGeom prst="rect">
            <a:avLst/>
          </a:prstGeom>
        </p:spPr>
      </p:pic>
    </p:spTree>
    <p:extLst>
      <p:ext uri="{BB962C8B-B14F-4D97-AF65-F5344CB8AC3E}">
        <p14:creationId xmlns:p14="http://schemas.microsoft.com/office/powerpoint/2010/main" val="2666922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2BCC10-77C7-4262-A574-B3D8B9018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A4DF385D-814C-F8A5-2A41-233E319FA72B}"/>
              </a:ext>
            </a:extLst>
          </p:cNvPr>
          <p:cNvPicPr>
            <a:picLocks noChangeAspect="1"/>
          </p:cNvPicPr>
          <p:nvPr/>
        </p:nvPicPr>
        <p:blipFill>
          <a:blip r:embed="rId4"/>
          <a:stretch>
            <a:fillRect/>
          </a:stretch>
        </p:blipFill>
        <p:spPr>
          <a:xfrm>
            <a:off x="2605087" y="323850"/>
            <a:ext cx="7291388" cy="6163854"/>
          </a:xfrm>
          <a:prstGeom prst="rect">
            <a:avLst/>
          </a:prstGeom>
        </p:spPr>
      </p:pic>
    </p:spTree>
    <p:extLst>
      <p:ext uri="{BB962C8B-B14F-4D97-AF65-F5344CB8AC3E}">
        <p14:creationId xmlns:p14="http://schemas.microsoft.com/office/powerpoint/2010/main" val="8590293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pic>
        <p:nvPicPr>
          <p:cNvPr id="12" name="图片 11">
            <a:extLst>
              <a:ext uri="{FF2B5EF4-FFF2-40B4-BE49-F238E27FC236}">
                <a16:creationId xmlns:a16="http://schemas.microsoft.com/office/drawing/2014/main" id="{4D253AE7-ACD5-4106-880B-6195153F7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52825" y="-900026"/>
            <a:ext cx="8515350" cy="6261065"/>
          </a:xfrm>
          <a:prstGeom prst="rect">
            <a:avLst/>
          </a:prstGeom>
        </p:spPr>
      </p:pic>
      <p:sp>
        <p:nvSpPr>
          <p:cNvPr id="3" name="矩形 2">
            <a:extLst>
              <a:ext uri="{FF2B5EF4-FFF2-40B4-BE49-F238E27FC236}">
                <a16:creationId xmlns:a16="http://schemas.microsoft.com/office/drawing/2014/main" id="{BADC23AD-6D0D-45CB-88B1-F9D9AC536CAF}"/>
              </a:ext>
            </a:extLst>
          </p:cNvPr>
          <p:cNvSpPr/>
          <p:nvPr/>
        </p:nvSpPr>
        <p:spPr>
          <a:xfrm>
            <a:off x="4924425" y="1429009"/>
            <a:ext cx="6010275"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Em</a:t>
            </a:r>
            <a:r>
              <a:rPr kumimoji="0" lang="en-US" altLang="zh-CN" sz="5400" b="1" i="0" u="none" strike="noStrike" kern="1200" cap="none" spc="0" normalizeH="0" baseline="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baseline="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rút</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ra</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được</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điều</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gì</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qua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trò</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 </a:t>
            </a:r>
            <a:r>
              <a:rPr kumimoji="0" lang="en-US" altLang="zh-CN" sz="5400" b="1" i="0" u="none" strike="noStrike" kern="1200" cap="none" spc="0" normalizeH="0" noProof="0" dirty="0" err="1">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chơi</a:t>
            </a:r>
            <a:r>
              <a:rPr kumimoji="0" lang="en-US" altLang="zh-CN" sz="5400" b="1" i="0" u="none" strike="noStrike" kern="1200" cap="none" spc="0" normalizeH="0" noProof="0" dirty="0">
                <a:ln>
                  <a:noFill/>
                </a:ln>
                <a:solidFill>
                  <a:srgbClr val="E54013"/>
                </a:solidFill>
                <a:effectLst>
                  <a:outerShdw blurRad="38100" dist="38100" dir="2700000" algn="tl">
                    <a:srgbClr val="000000">
                      <a:alpha val="43137"/>
                    </a:srgbClr>
                  </a:outerShdw>
                </a:effectLst>
                <a:uLnTx/>
                <a:uFillTx/>
                <a:ea typeface="字魂52号-阿开漫画体" panose="00000500000000000000" pitchFamily="2" charset="-122"/>
                <a:cs typeface="+mn-cs"/>
              </a:rPr>
              <a:t>?</a:t>
            </a:r>
            <a:endParaRPr kumimoji="0" lang="zh-CN" altLang="en-US" sz="5400" b="0" i="0" u="none" strike="noStrike" kern="1200" cap="none" spc="0" normalizeH="0" baseline="0" noProof="0" dirty="0">
              <a:ln>
                <a:noFill/>
              </a:ln>
              <a:solidFill>
                <a:prstClr val="black"/>
              </a:solidFill>
              <a:effectLst/>
              <a:uLnTx/>
              <a:uFillTx/>
              <a:ea typeface="等线" panose="02010600030101010101" pitchFamily="2" charset="-122"/>
              <a:cs typeface="+mn-cs"/>
            </a:endParaRPr>
          </a:p>
        </p:txBody>
      </p:sp>
      <p:pic>
        <p:nvPicPr>
          <p:cNvPr id="4" name="Picture 3" descr="https://i.pinimg.com/564x/68/1d/33/681d33ded71ccbaacec9eb98770439ce.jpg">
            <a:extLst>
              <a:ext uri="{FF2B5EF4-FFF2-40B4-BE49-F238E27FC236}">
                <a16:creationId xmlns:a16="http://schemas.microsoft.com/office/drawing/2014/main" id="{3E8A5E6B-B7E4-317D-186F-B6DF399837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259897" y="1638039"/>
            <a:ext cx="5982017" cy="478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5822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3614F51-BB5D-4C1A-BDC1-1B081B90F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733675"/>
            <a:ext cx="6858000" cy="12192000"/>
          </a:xfrm>
          <a:prstGeom prst="rect">
            <a:avLst/>
          </a:prstGeom>
        </p:spPr>
      </p:pic>
      <p:sp>
        <p:nvSpPr>
          <p:cNvPr id="5" name="10">
            <a:extLst>
              <a:ext uri="{FF2B5EF4-FFF2-40B4-BE49-F238E27FC236}">
                <a16:creationId xmlns:a16="http://schemas.microsoft.com/office/drawing/2014/main" id="{BC68FFDE-7A61-D8E1-4BB1-A731B1613FBA}"/>
              </a:ext>
            </a:extLst>
          </p:cNvPr>
          <p:cNvSpPr txBox="1"/>
          <p:nvPr/>
        </p:nvSpPr>
        <p:spPr>
          <a:xfrm>
            <a:off x="2543175" y="1696199"/>
            <a:ext cx="8896350" cy="3506917"/>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Con người có nhiều cảm xúc khác nhau.</a:t>
            </a:r>
            <a:endParaRPr lang="en-US"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457200" indent="-457200" algn="just">
              <a:buFont typeface="Arial" panose="020B0604020202020204" pitchFamily="34" charset="0"/>
              <a:buChar char="•"/>
            </a:pPr>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Có những cảm xúc tích cực mang lại cảm giác vui vẻ, sung sướng, tự hào, hạnh phúc,... </a:t>
            </a:r>
            <a:endParaRPr lang="en-US"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457200" indent="-457200" algn="just">
              <a:buFont typeface="Arial" panose="020B0604020202020204" pitchFamily="34" charset="0"/>
              <a:buChar char="•"/>
            </a:pPr>
            <a:r>
              <a:rPr lang="vi-VN" altLang="zh-CN" sz="3333"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Ngược lại, có những cảm xúc tiêu cực gây ra cảm giác buồn rầu, tức giận, lo lắng, thất vọng, chán nản,...</a:t>
            </a:r>
          </a:p>
        </p:txBody>
      </p:sp>
      <p:pic>
        <p:nvPicPr>
          <p:cNvPr id="6" name="Picture 2" descr="Hand Drawn Teacher Cartoon PNG Free Download And Clipart Image For Free  Download - Lovepik | 400451093">
            <a:extLst>
              <a:ext uri="{FF2B5EF4-FFF2-40B4-BE49-F238E27FC236}">
                <a16:creationId xmlns:a16="http://schemas.microsoft.com/office/drawing/2014/main" id="{ED571CEC-8860-4057-BD3B-F4CE0EB7C0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195164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98824D9-A443-D80F-160B-2B8A316C00A1}"/>
              </a:ext>
            </a:extLst>
          </p:cNvPr>
          <p:cNvPicPr>
            <a:picLocks noChangeAspect="1"/>
          </p:cNvPicPr>
          <p:nvPr/>
        </p:nvPicPr>
        <p:blipFill>
          <a:blip r:embed="rId6"/>
          <a:stretch>
            <a:fillRect/>
          </a:stretch>
        </p:blipFill>
        <p:spPr>
          <a:xfrm>
            <a:off x="3159341" y="-120096"/>
            <a:ext cx="6730567" cy="1859441"/>
          </a:xfrm>
          <a:prstGeom prst="rect">
            <a:avLst/>
          </a:prstGeom>
        </p:spPr>
      </p:pic>
    </p:spTree>
    <p:extLst>
      <p:ext uri="{BB962C8B-B14F-4D97-AF65-F5344CB8AC3E}">
        <p14:creationId xmlns:p14="http://schemas.microsoft.com/office/powerpoint/2010/main" val="415277922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E37A3C-38A9-492D-B174-2687B8B98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a16="http://schemas.microsoft.com/office/drawing/2014/main" id="{7E9BBCFC-3B4A-42B3-9E8B-8EF3E36FD5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flipH="1">
            <a:off x="10366978" y="326192"/>
            <a:ext cx="1825020" cy="2582684"/>
          </a:xfrm>
          <a:prstGeom prst="rect">
            <a:avLst/>
          </a:prstGeom>
        </p:spPr>
      </p:pic>
      <p:pic>
        <p:nvPicPr>
          <p:cNvPr id="13" name="图片 12">
            <a:extLst>
              <a:ext uri="{FF2B5EF4-FFF2-40B4-BE49-F238E27FC236}">
                <a16:creationId xmlns:a16="http://schemas.microsoft.com/office/drawing/2014/main" id="{E63DDCA8-FB15-483A-8EC7-A66796059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38" t="75613" r="2646" b="14487"/>
          <a:stretch/>
        </p:blipFill>
        <p:spPr>
          <a:xfrm>
            <a:off x="8449656" y="5442109"/>
            <a:ext cx="3554283" cy="1359692"/>
          </a:xfrm>
          <a:prstGeom prst="rect">
            <a:avLst/>
          </a:prstGeom>
        </p:spPr>
      </p:pic>
      <p:pic>
        <p:nvPicPr>
          <p:cNvPr id="15" name="图片 14" descr="图片包含 室内, 物体&#10;&#10;描述已自动生成">
            <a:extLst>
              <a:ext uri="{FF2B5EF4-FFF2-40B4-BE49-F238E27FC236}">
                <a16:creationId xmlns:a16="http://schemas.microsoft.com/office/drawing/2014/main" id="{D544F65B-5C5B-4E36-A546-382B587B4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271" y="401819"/>
            <a:ext cx="8795304" cy="5720136"/>
          </a:xfrm>
          <a:prstGeom prst="rect">
            <a:avLst/>
          </a:prstGeom>
        </p:spPr>
      </p:pic>
      <p:pic>
        <p:nvPicPr>
          <p:cNvPr id="11" name="图片 10">
            <a:extLst>
              <a:ext uri="{FF2B5EF4-FFF2-40B4-BE49-F238E27FC236}">
                <a16:creationId xmlns:a16="http://schemas.microsoft.com/office/drawing/2014/main" id="{68998653-3C2F-44CD-9035-38D633FC92E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5964" t="21941" r="16695" b="17637"/>
          <a:stretch/>
        </p:blipFill>
        <p:spPr>
          <a:xfrm>
            <a:off x="142672" y="2908876"/>
            <a:ext cx="3656912" cy="3281140"/>
          </a:xfrm>
          <a:prstGeom prst="rect">
            <a:avLst/>
          </a:prstGeom>
        </p:spPr>
      </p:pic>
      <p:pic>
        <p:nvPicPr>
          <p:cNvPr id="5" name="Picture 4">
            <a:extLst>
              <a:ext uri="{FF2B5EF4-FFF2-40B4-BE49-F238E27FC236}">
                <a16:creationId xmlns:a16="http://schemas.microsoft.com/office/drawing/2014/main" id="{2159781F-C3B2-ED3F-CADB-E00DD14C7E26}"/>
              </a:ext>
            </a:extLst>
          </p:cNvPr>
          <p:cNvPicPr>
            <a:picLocks noChangeAspect="1"/>
          </p:cNvPicPr>
          <p:nvPr/>
        </p:nvPicPr>
        <p:blipFill>
          <a:blip r:embed="rId8"/>
          <a:stretch>
            <a:fillRect/>
          </a:stretch>
        </p:blipFill>
        <p:spPr>
          <a:xfrm>
            <a:off x="3421859" y="2197134"/>
            <a:ext cx="6529382" cy="2139881"/>
          </a:xfrm>
          <a:prstGeom prst="rect">
            <a:avLst/>
          </a:prstGeom>
        </p:spPr>
      </p:pic>
    </p:spTree>
    <p:extLst>
      <p:ext uri="{BB962C8B-B14F-4D97-AF65-F5344CB8AC3E}">
        <p14:creationId xmlns:p14="http://schemas.microsoft.com/office/powerpoint/2010/main" val="7175615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586</Words>
  <Application>Microsoft Office PowerPoint</Application>
  <PresentationFormat>Widescreen</PresentationFormat>
  <Paragraphs>75</Paragraphs>
  <Slides>35</Slides>
  <Notes>28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等线</vt:lpstr>
      <vt:lpstr>Aptos</vt:lpstr>
      <vt:lpstr>Arial</vt:lpstr>
      <vt:lpstr>Calibri</vt:lpstr>
      <vt:lpstr>Calibri Light</vt:lpstr>
      <vt:lpstr>Cambria</vt:lpstr>
      <vt:lpstr>SVN-Kitten</vt:lpstr>
      <vt:lpstr>Tahoma</vt:lpstr>
      <vt:lpstr>字魂52号-阿开漫画体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hieu nhan</dc:creator>
  <cp:lastModifiedBy>hieu nhan</cp:lastModifiedBy>
  <cp:revision>3</cp:revision>
  <dcterms:created xsi:type="dcterms:W3CDTF">2024-10-15T07:03:14Z</dcterms:created>
  <dcterms:modified xsi:type="dcterms:W3CDTF">2024-10-15T07:07:53Z</dcterms:modified>
</cp:coreProperties>
</file>