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16DC4-DDD7-4125-87E6-A96DFFE049D2}"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9449A-B4E8-4972-8549-9A0AC0876394}" type="slidenum">
              <a:rPr lang="en-US" smtClean="0"/>
              <a:t>‹#›</a:t>
            </a:fld>
            <a:endParaRPr lang="en-US"/>
          </a:p>
        </p:txBody>
      </p:sp>
    </p:spTree>
    <p:extLst>
      <p:ext uri="{BB962C8B-B14F-4D97-AF65-F5344CB8AC3E}">
        <p14:creationId xmlns:p14="http://schemas.microsoft.com/office/powerpoint/2010/main" val="3773997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Tree>
    <p:extLst>
      <p:ext uri="{BB962C8B-B14F-4D97-AF65-F5344CB8AC3E}">
        <p14:creationId xmlns:p14="http://schemas.microsoft.com/office/powerpoint/2010/main" val="2797479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166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8458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8331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1087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3287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3502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172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632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681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028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7116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292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778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0524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0488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83267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5497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9473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350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88462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479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0469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5827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68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22609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1809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04075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8319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6528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6608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5216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190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4395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444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06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142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84504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310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3985EE-4BD0-4A02-B7D8-C6CAA9088E66}"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11745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985EE-4BD0-4A02-B7D8-C6CAA9088E66}"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284375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985EE-4BD0-4A02-B7D8-C6CAA9088E66}"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989620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66753"/>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94589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985EE-4BD0-4A02-B7D8-C6CAA9088E66}"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187896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3985EE-4BD0-4A02-B7D8-C6CAA9088E66}"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2682970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3985EE-4BD0-4A02-B7D8-C6CAA9088E66}"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174478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3985EE-4BD0-4A02-B7D8-C6CAA9088E66}"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400192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3985EE-4BD0-4A02-B7D8-C6CAA9088E66}"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295920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985EE-4BD0-4A02-B7D8-C6CAA9088E66}"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189651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53985EE-4BD0-4A02-B7D8-C6CAA9088E66}"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96701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53985EE-4BD0-4A02-B7D8-C6CAA9088E66}"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F83A2-5CD8-44D3-A186-B33C27A59A13}" type="slidenum">
              <a:rPr lang="en-US" smtClean="0"/>
              <a:t>‹#›</a:t>
            </a:fld>
            <a:endParaRPr lang="en-US"/>
          </a:p>
        </p:txBody>
      </p:sp>
    </p:spTree>
    <p:extLst>
      <p:ext uri="{BB962C8B-B14F-4D97-AF65-F5344CB8AC3E}">
        <p14:creationId xmlns:p14="http://schemas.microsoft.com/office/powerpoint/2010/main" val="339160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985EE-4BD0-4A02-B7D8-C6CAA9088E66}" type="datetimeFigureOut">
              <a:rPr lang="en-US" smtClean="0"/>
              <a:t>10/11/2024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F83A2-5CD8-44D3-A186-B33C27A59A13}" type="slidenum">
              <a:rPr lang="en-US" smtClean="0"/>
              <a:t>‹#›</a:t>
            </a:fld>
            <a:endParaRPr lang="en-US"/>
          </a:p>
        </p:txBody>
      </p:sp>
    </p:spTree>
    <p:extLst>
      <p:ext uri="{BB962C8B-B14F-4D97-AF65-F5344CB8AC3E}">
        <p14:creationId xmlns:p14="http://schemas.microsoft.com/office/powerpoint/2010/main" val="238612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image" Target="../media/image1.gif"/><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61.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4.png"/><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5.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9.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8.xml"/><Relationship Id="rId11" Type="http://schemas.openxmlformats.org/officeDocument/2006/relationships/slide" Target="slide15.xml"/><Relationship Id="rId5" Type="http://schemas.openxmlformats.org/officeDocument/2006/relationships/slide" Target="slide7.xml"/><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6.jpe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71.jpe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 Target="slide4.xml"/><Relationship Id="rId7"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a:extLst>
              <a:ext uri="{FF2B5EF4-FFF2-40B4-BE49-F238E27FC236}">
                <a16:creationId xmlns:a16="http://schemas.microsoft.com/office/drawing/2014/main" id="{A651DB75-293B-D484-4944-F9C335F15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7"/>
          <a:stretch>
            <a:fillRect/>
          </a:stretch>
        </p:blipFill>
        <p:spPr>
          <a:xfrm>
            <a:off x="464635" y="1522156"/>
            <a:ext cx="11918713"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8"/>
          <a:stretch>
            <a:fillRect/>
          </a:stretch>
        </p:blipFill>
        <p:spPr>
          <a:xfrm>
            <a:off x="-232318" y="-202684"/>
            <a:ext cx="3512379" cy="1494772"/>
          </a:xfrm>
          <a:prstGeom prst="rect">
            <a:avLst/>
          </a:prstGeom>
        </p:spPr>
      </p:pic>
    </p:spTree>
    <p:extLst>
      <p:ext uri="{BB962C8B-B14F-4D97-AF65-F5344CB8AC3E}">
        <p14:creationId xmlns:p14="http://schemas.microsoft.com/office/powerpoint/2010/main" val="34437204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2"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3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extLst>
      <p:ext uri="{BB962C8B-B14F-4D97-AF65-F5344CB8AC3E}">
        <p14:creationId xmlns:p14="http://schemas.microsoft.com/office/powerpoint/2010/main" val="9104941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extLst>
      <p:ext uri="{BB962C8B-B14F-4D97-AF65-F5344CB8AC3E}">
        <p14:creationId xmlns:p14="http://schemas.microsoft.com/office/powerpoint/2010/main" val="31491352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extLst>
      <p:ext uri="{BB962C8B-B14F-4D97-AF65-F5344CB8AC3E}">
        <p14:creationId xmlns:p14="http://schemas.microsoft.com/office/powerpoint/2010/main" val="36047918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832398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8038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6678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1172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05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44918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extLst>
      <p:ext uri="{BB962C8B-B14F-4D97-AF65-F5344CB8AC3E}">
        <p14:creationId xmlns:p14="http://schemas.microsoft.com/office/powerpoint/2010/main" val="22433513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770368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5715599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6059488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548438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293351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14649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9707574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854385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23561048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9347172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extLst>
      <p:ext uri="{BB962C8B-B14F-4D97-AF65-F5344CB8AC3E}">
        <p14:creationId xmlns:p14="http://schemas.microsoft.com/office/powerpoint/2010/main" val="33077396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26189546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29753201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86895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105531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50727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91511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212546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25063052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203853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2341490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198759"/>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704798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680553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527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5198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E5864849-E8BB-8BCC-02BB-F591A1BE9A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2CA9C1-82A6-D2A4-3769-95BEDAC04C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E4F012C-59A7-1D4F-7ABB-1098F6900C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A85D96C-FB1A-963A-6771-98C309E6AB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5474189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30818487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text, font, graphics, design&#10;&#10;Description automatically generated">
            <a:extLst>
              <a:ext uri="{FF2B5EF4-FFF2-40B4-BE49-F238E27FC236}">
                <a16:creationId xmlns:a16="http://schemas.microsoft.com/office/drawing/2014/main" id="{D077A656-5867-16C3-CF25-21ABF382E6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337931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4"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1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956</Words>
  <Application>Microsoft Office PowerPoint</Application>
  <PresentationFormat>Widescreen</PresentationFormat>
  <Paragraphs>112</Paragraphs>
  <Slides>45</Slides>
  <Notes>39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微软雅黑</vt:lpstr>
      <vt:lpstr>Arial</vt:lpstr>
      <vt:lpstr>Calibri</vt:lpstr>
      <vt:lpstr>Calibri Light</vt:lpstr>
      <vt:lpstr>Cambria</vt:lpstr>
      <vt:lpstr>等线</vt:lpstr>
      <vt:lpstr>HappyZcool-2016</vt:lpstr>
      <vt:lpstr>UTM Edwardian</vt:lpstr>
      <vt:lpstr>字魂59号-创粗黑</vt:lpstr>
      <vt:lpstr>楷体</vt:lpstr>
      <vt:lpstr>百变马丁</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2024-10-11T05:02:45Z</dcterms:created>
  <dcterms:modified xsi:type="dcterms:W3CDTF">2024-10-11T05:02:58Z</dcterms:modified>
</cp:coreProperties>
</file>