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CB68-B8A3-40FE-8424-CA253158B5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E31A-8DEA-46FF-920E-8A3257DB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95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7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66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7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8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93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91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82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4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3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16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0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1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10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58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8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4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6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15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44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0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02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21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89028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E883-2C85-4BFF-B0A2-4F98AFEB473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D688-F7C7-40E0-ADCF-AB6B0D9E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8D32-84C5-DCAD-0A60-269ADAE84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44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311591-C8D6-6BC9-6FAD-FF14D914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40841E-AF50-12C8-0ED6-97CFC24BF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109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8F6B0-34AE-41F3-B2A3-FE668585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41ED18-4490-C579-BCDD-464FF5CA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2B40DD-795F-327F-F314-48A90B4C1899}"/>
              </a:ext>
            </a:extLst>
          </p:cNvPr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30902"/>
                      <a:gd name="adj2" fmla="val 655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7466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3F779F-92EE-47D0-89A6-96B30F99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3B22EE-F6A0-2A13-1AE1-DBC19E1A8EE7}"/>
              </a:ext>
            </a:extLst>
          </p:cNvPr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F52AF4E-3F12-A1BF-11A8-8EB4EC7E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9BF5A64-45AD-539A-3AB1-506864E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477FE52-0E58-F8F7-AEBA-98C37B4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08E01-AB0F-CA5C-8EB9-710955BAC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D071D1-92F9-72F2-C97A-8A487A57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9E2C-1DF2-B59C-7ED5-84B26BE7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8639-368A-44B5-9838-8E99DF156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1C724-BC68-9D1C-B76E-8FB3E55F9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846A3-BBEB-8EA1-B81B-A3C31B44E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5EE03-A4A6-12FE-3418-7163EA1E531E}"/>
              </a:ext>
            </a:extLst>
          </p:cNvPr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7511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A3057-A688-9E0C-DB59-02432BB7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A1E04-EA22-860A-5913-A3BAA779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702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27BB5-C5CB-4E7F-BCFB-AB40A9DB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24688-DB89-2C7E-4603-86A0E6D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32478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334DE6-AE4A-5052-00CC-BDD184FA4645}"/>
              </a:ext>
            </a:extLst>
          </p:cNvPr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>
            <a:extLst>
              <a:ext uri="{FF2B5EF4-FFF2-40B4-BE49-F238E27FC236}">
                <a16:creationId xmlns:a16="http://schemas.microsoft.com/office/drawing/2014/main" id="{8FF21252-1B0E-B53E-6A61-443CCCB7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0B6D3-0740-9395-5F51-809008FDF4D1}"/>
              </a:ext>
            </a:extLst>
          </p:cNvPr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>
            <a:extLst>
              <a:ext uri="{FF2B5EF4-FFF2-40B4-BE49-F238E27FC236}">
                <a16:creationId xmlns:a16="http://schemas.microsoft.com/office/drawing/2014/main" id="{FB834A0A-B947-8AF4-5051-6854FF73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7FF35-20AA-F6C5-22D8-BD410AE8F1BB}"/>
              </a:ext>
            </a:extLst>
          </p:cNvPr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8859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75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D58DCA-81B5-927D-F390-33C6C04F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315862314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19591748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45410281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8333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387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6375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58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1495060-A84D-E02E-EEFC-F77B306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75BE1-29CD-BBE0-8E3D-E00D760928D6}"/>
              </a:ext>
            </a:extLst>
          </p:cNvPr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5512-1B4C-EA1F-A65E-D66B348E050C}"/>
              </a:ext>
            </a:extLst>
          </p:cNvPr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77F67-8AF4-2478-606C-A9F856089A85}"/>
              </a:ext>
            </a:extLst>
          </p:cNvPr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95D8-78A6-156D-B77E-704ABEEB7BAF}"/>
              </a:ext>
            </a:extLst>
          </p:cNvPr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116CE-D0D9-FA02-A368-78B4063BF0DF}"/>
              </a:ext>
            </a:extLst>
          </p:cNvPr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A0A1C-0A16-2C48-FC61-5D89374A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627E1E-EB82-CE99-6032-D14BD768FD20}"/>
              </a:ext>
            </a:extLst>
          </p:cNvPr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577E6-5A2C-6AF0-7806-A8692022FC41}"/>
              </a:ext>
            </a:extLst>
          </p:cNvPr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CBEBF-1D86-72B4-D76B-1CD3C9F60BE6}"/>
              </a:ext>
            </a:extLst>
          </p:cNvPr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6E722D-C7C6-1281-6E63-EA5F4AFB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99A9AE-419F-B622-5209-FC00AF4D400A}"/>
              </a:ext>
            </a:extLst>
          </p:cNvPr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25221212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6F625-8AE3-CC19-357F-95056CFC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14417-6D36-8BBA-A7F8-468C7FF3A7E2}"/>
              </a:ext>
            </a:extLst>
          </p:cNvPr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62BAB-E25E-0BAD-5EFA-CD20B2112EC6}"/>
              </a:ext>
            </a:extLst>
          </p:cNvPr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48213F-4A99-F022-1802-E9A1BB888DF5}"/>
              </a:ext>
            </a:extLst>
          </p:cNvPr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E996F-F4D2-5136-A248-B6AA8BA3139C}"/>
              </a:ext>
            </a:extLst>
          </p:cNvPr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2061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</a:t>
            </a:r>
            <a:endParaRPr kumimoji="0" sz="10666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3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86D7-89EA-4771-B829-CD97020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7513C4AF-0C49-85D4-47CE-24A2F9230BB0}"/>
              </a:ext>
            </a:extLst>
          </p:cNvPr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056108E2-217F-306A-FD71-606E3FF3E0E1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Hình chữ nhật: Góc Tròn 15">
              <a:extLst>
                <a:ext uri="{FF2B5EF4-FFF2-40B4-BE49-F238E27FC236}">
                  <a16:creationId xmlns:a16="http://schemas.microsoft.com/office/drawing/2014/main" id="{32311160-71E6-17A3-721A-0A0E82EFA909}"/>
                </a:ext>
              </a:extLst>
            </p:cNvPr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FFFDD113-1565-076B-DD0A-BCD7551219F0}"/>
                </a:ext>
              </a:extLst>
            </p:cNvPr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>
                <a:extLst>
                  <a:ext uri="{FF2B5EF4-FFF2-40B4-BE49-F238E27FC236}">
                    <a16:creationId xmlns:a16="http://schemas.microsoft.com/office/drawing/2014/main" id="{0C069C74-9EB9-1B89-6027-41768DD2CA75}"/>
                  </a:ext>
                </a:extLst>
              </p:cNvPr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9FAF0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Hình ảnh 18">
                <a:extLst>
                  <a:ext uri="{FF2B5EF4-FFF2-40B4-BE49-F238E27FC236}">
                    <a16:creationId xmlns:a16="http://schemas.microsoft.com/office/drawing/2014/main" id="{71BFEB2A-FD7C-92A4-EA73-12FEDBDF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/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423B595B-16A9-A060-AED3-99DDBC7E1E69}"/>
              </a:ext>
            </a:extLst>
          </p:cNvPr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F085E3E5-1AFC-5657-4B53-AFCDAC58067B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A848F245-1E1B-D867-F1F4-395CA59FE5C8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87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C81DB47-8B09-4AAF-D77E-50EEE25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>
            <a:extLst>
              <a:ext uri="{FF2B5EF4-FFF2-40B4-BE49-F238E27FC236}">
                <a16:creationId xmlns:a16="http://schemas.microsoft.com/office/drawing/2014/main" id="{A024FFF5-5C9C-408F-DE36-E5D1B1B7A08E}"/>
              </a:ext>
            </a:extLst>
          </p:cNvPr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80808"/>
                </a:solidFill>
                <a:latin typeface="Calibri"/>
                <a:sym typeface="Arial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  <p:extLst>
      <p:ext uri="{BB962C8B-B14F-4D97-AF65-F5344CB8AC3E}">
        <p14:creationId xmlns:p14="http://schemas.microsoft.com/office/powerpoint/2010/main" val="25740484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A93AA-74F2-ABDD-010C-8583A14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071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C91E971C-F159-A51E-D533-0A7F023B07CF}"/>
              </a:ext>
            </a:extLst>
          </p:cNvPr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E6FF6755-32F7-6973-7D7F-489AEEA24E2E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ộp Văn bản 7">
              <a:extLst>
                <a:ext uri="{FF2B5EF4-FFF2-40B4-BE49-F238E27FC236}">
                  <a16:creationId xmlns:a16="http://schemas.microsoft.com/office/drawing/2014/main" id="{3920BFD2-E2B7-13BD-AFA5-95C0247D7DF7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>
            <a:extLst>
              <a:ext uri="{FF2B5EF4-FFF2-40B4-BE49-F238E27FC236}">
                <a16:creationId xmlns:a16="http://schemas.microsoft.com/office/drawing/2014/main" id="{539A901C-CECF-9997-2AF5-CC2CCB04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9FBB1-E8FF-04C1-D332-A2C977F378B8}"/>
              </a:ext>
            </a:extLst>
          </p:cNvPr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>
            <a:extLst>
              <a:ext uri="{FF2B5EF4-FFF2-40B4-BE49-F238E27FC236}">
                <a16:creationId xmlns:a16="http://schemas.microsoft.com/office/drawing/2014/main" id="{5911E3AD-6659-A05A-33CD-502512D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942B7-A4DD-EDF9-3B6D-25DA8F572EFD}"/>
              </a:ext>
            </a:extLst>
          </p:cNvPr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20055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2AA895-8864-8A10-CDBA-25420B672CC6}"/>
              </a:ext>
            </a:extLst>
          </p:cNvPr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C8C5C-A506-1DBE-9A6A-ED79869ED67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3E401-C4E4-FE35-C715-C78F9883F8C7}"/>
              </a:ext>
            </a:extLst>
          </p:cNvPr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D1F6B-F9B9-7F1B-26E3-40B19DDE80B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FDE9A-2610-5022-7948-338F7531A38B}"/>
              </a:ext>
            </a:extLst>
          </p:cNvPr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D7017-EF56-9470-BE92-81ABEAB5EBF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B4CE8-3CFD-FCBD-9358-537B0EC299C0}"/>
              </a:ext>
            </a:extLst>
          </p:cNvPr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19662-A536-821F-20AA-CB1F8CCEBA83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240490-F234-B918-E85B-69CCF68DB5E0}"/>
              </a:ext>
            </a:extLst>
          </p:cNvPr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39180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C27FD-8CBF-02D0-1D98-BCB1FBF6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DA29B-0B47-D440-AD1C-45A5AA40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30639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8F220-B1FE-BCDD-9069-4CC03132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AAC64-19C2-08A6-1551-9FDE339EB261}"/>
              </a:ext>
            </a:extLst>
          </p:cNvPr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1154B-47EE-8341-0B2C-1C10A4E11C6B}"/>
              </a:ext>
            </a:extLst>
          </p:cNvPr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353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7DE33-2CC9-4B6F-9D81-421BCC56A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085B6-C62B-DD58-6C56-C0805483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476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57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>
            <a:extLst>
              <a:ext uri="{FF2B5EF4-FFF2-40B4-BE49-F238E27FC236}">
                <a16:creationId xmlns:a16="http://schemas.microsoft.com/office/drawing/2014/main" id="{9A2F3863-49D0-4BC5-9FFC-2B6EFE564CF6}"/>
              </a:ext>
            </a:extLst>
          </p:cNvPr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4BC6A-CD7A-4410-BC62-4C4FCE0B8D6F}"/>
              </a:ext>
            </a:extLst>
          </p:cNvPr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2E0E3A-EA65-4A3A-B16B-171EB80970BC}"/>
              </a:ext>
            </a:extLst>
          </p:cNvPr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9CF69-3071-47B8-B8ED-3BABE8B7686D}"/>
              </a:ext>
            </a:extLst>
          </p:cNvPr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9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94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315CE-BC82-4927-835D-5D843BCB0277}"/>
              </a:ext>
            </a:extLst>
          </p:cNvPr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AC87A-E15F-4E96-AC30-2FC101E31364}"/>
              </a:ext>
            </a:extLst>
          </p:cNvPr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5070404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7DF07-6977-4A5E-976E-C12E759E6889}"/>
              </a:ext>
            </a:extLst>
          </p:cNvPr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040362-7AD6-4ABC-B05A-82F0B840E728}"/>
              </a:ext>
            </a:extLst>
          </p:cNvPr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5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49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1715B-2B1C-30CF-584C-FC2C889B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4BE85-17AE-F428-C7F5-A9040949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76B-BAE9-9997-CEE0-F6434561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AD20-8709-2E6A-AE19-39D088D1E405}"/>
              </a:ext>
            </a:extLst>
          </p:cNvPr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04874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971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79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 Black</vt:lpstr>
      <vt:lpstr>Calibri</vt:lpstr>
      <vt:lpstr>Calibri Light</vt:lpstr>
      <vt:lpstr>Cambria</vt:lpstr>
      <vt:lpstr>等线</vt:lpstr>
      <vt:lpstr>HappyZcool-2016</vt:lpstr>
      <vt:lpstr>思源黑体 CN Bold</vt:lpstr>
      <vt:lpstr>思源黑体 CN Regular</vt:lpstr>
      <vt:lpstr>楷体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2024-10-11T05:03:56Z</dcterms:created>
  <dcterms:modified xsi:type="dcterms:W3CDTF">2024-10-11T05:04:13Z</dcterms:modified>
</cp:coreProperties>
</file>