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9CF23-BEDF-40B1-9865-B0E863DFBC35}"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B2E27-A64C-4711-8154-58AF8851A918}" type="slidenum">
              <a:rPr lang="en-US" smtClean="0"/>
              <a:t>‹#›</a:t>
            </a:fld>
            <a:endParaRPr lang="en-US"/>
          </a:p>
        </p:txBody>
      </p:sp>
    </p:spTree>
    <p:extLst>
      <p:ext uri="{BB962C8B-B14F-4D97-AF65-F5344CB8AC3E}">
        <p14:creationId xmlns:p14="http://schemas.microsoft.com/office/powerpoint/2010/main" val="219281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2949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891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725064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39406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705333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41683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1321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94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6694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314280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80117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514908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a:t>xám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53729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93835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97081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5</a:t>
            </a:fld>
            <a:endParaRPr lang="en-US"/>
          </a:p>
        </p:txBody>
      </p:sp>
    </p:spTree>
    <p:extLst>
      <p:ext uri="{BB962C8B-B14F-4D97-AF65-F5344CB8AC3E}">
        <p14:creationId xmlns:p14="http://schemas.microsoft.com/office/powerpoint/2010/main" val="95561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05137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11669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03259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48480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4B7C3C-2212-4491-9FAA-2D5B5910C068}"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78566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B7C3C-2212-4491-9FAA-2D5B5910C068}"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244749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B7C3C-2212-4491-9FAA-2D5B5910C068}"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42841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21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B7C3C-2212-4491-9FAA-2D5B5910C068}"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91114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4B7C3C-2212-4491-9FAA-2D5B5910C068}"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144268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4B7C3C-2212-4491-9FAA-2D5B5910C068}"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57172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4B7C3C-2212-4491-9FAA-2D5B5910C068}"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348963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4B7C3C-2212-4491-9FAA-2D5B5910C068}"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16479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B7C3C-2212-4491-9FAA-2D5B5910C068}"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239038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4B7C3C-2212-4491-9FAA-2D5B5910C068}"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327148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4B7C3C-2212-4491-9FAA-2D5B5910C068}"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59165-719C-4D29-970B-EA43E934085B}" type="slidenum">
              <a:rPr lang="en-US" smtClean="0"/>
              <a:t>‹#›</a:t>
            </a:fld>
            <a:endParaRPr lang="en-US"/>
          </a:p>
        </p:txBody>
      </p:sp>
    </p:spTree>
    <p:extLst>
      <p:ext uri="{BB962C8B-B14F-4D97-AF65-F5344CB8AC3E}">
        <p14:creationId xmlns:p14="http://schemas.microsoft.com/office/powerpoint/2010/main" val="189124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B7C3C-2212-4491-9FAA-2D5B5910C068}"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59165-719C-4D29-970B-EA43E934085B}" type="slidenum">
              <a:rPr lang="en-US" smtClean="0"/>
              <a:t>‹#›</a:t>
            </a:fld>
            <a:endParaRPr lang="en-US"/>
          </a:p>
        </p:txBody>
      </p:sp>
    </p:spTree>
    <p:extLst>
      <p:ext uri="{BB962C8B-B14F-4D97-AF65-F5344CB8AC3E}">
        <p14:creationId xmlns:p14="http://schemas.microsoft.com/office/powerpoint/2010/main" val="72708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cloud with a black background&#10;&#10;Description automatically generated">
            <a:extLst>
              <a:ext uri="{FF2B5EF4-FFF2-40B4-BE49-F238E27FC236}">
                <a16:creationId xmlns:a16="http://schemas.microsoft.com/office/drawing/2014/main" id="{6B5DB035-97B3-852E-02FD-36CABFA77E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047750"/>
            <a:ext cx="4152900" cy="4152900"/>
          </a:xfrm>
          <a:prstGeom prst="rect">
            <a:avLst/>
          </a:prstGeom>
        </p:spPr>
      </p:pic>
      <p:pic>
        <p:nvPicPr>
          <p:cNvPr id="2" name="图片 27">
            <a:extLst>
              <a:ext uri="{FF2B5EF4-FFF2-40B4-BE49-F238E27FC236}">
                <a16:creationId xmlns:a16="http://schemas.microsoft.com/office/drawing/2014/main" id="{CC346AEF-CE6A-DCF2-0605-562A3E2F74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5011" b="-9313"/>
          <a:stretch/>
        </p:blipFill>
        <p:spPr>
          <a:xfrm>
            <a:off x="93550" y="0"/>
            <a:ext cx="3267398" cy="1807498"/>
          </a:xfrm>
          <a:prstGeom prst="rect">
            <a:avLst/>
          </a:prstGeom>
        </p:spPr>
      </p:pic>
      <p:pic>
        <p:nvPicPr>
          <p:cNvPr id="4" name="Picture 3">
            <a:extLst>
              <a:ext uri="{FF2B5EF4-FFF2-40B4-BE49-F238E27FC236}">
                <a16:creationId xmlns:a16="http://schemas.microsoft.com/office/drawing/2014/main" id="{8EAEDDA9-173F-9544-0C52-BC3599A84043}"/>
              </a:ext>
            </a:extLst>
          </p:cNvPr>
          <p:cNvPicPr>
            <a:picLocks noChangeAspect="1"/>
          </p:cNvPicPr>
          <p:nvPr/>
        </p:nvPicPr>
        <p:blipFill>
          <a:blip r:embed="rId5"/>
          <a:stretch>
            <a:fillRect/>
          </a:stretch>
        </p:blipFill>
        <p:spPr>
          <a:xfrm>
            <a:off x="4349207" y="883166"/>
            <a:ext cx="3878267" cy="1650484"/>
          </a:xfrm>
          <a:prstGeom prst="rect">
            <a:avLst/>
          </a:prstGeom>
        </p:spPr>
      </p:pic>
      <p:grpSp>
        <p:nvGrpSpPr>
          <p:cNvPr id="7" name="Group 6">
            <a:extLst>
              <a:ext uri="{FF2B5EF4-FFF2-40B4-BE49-F238E27FC236}">
                <a16:creationId xmlns:a16="http://schemas.microsoft.com/office/drawing/2014/main" id="{13FF03A2-00F7-3AAD-4EBC-775C2E373BBF}"/>
              </a:ext>
            </a:extLst>
          </p:cNvPr>
          <p:cNvGrpSpPr/>
          <p:nvPr/>
        </p:nvGrpSpPr>
        <p:grpSpPr>
          <a:xfrm rot="20101935">
            <a:off x="986242" y="1387477"/>
            <a:ext cx="2852334" cy="1346200"/>
            <a:chOff x="1347402" y="1596803"/>
            <a:chExt cx="3848705" cy="1651404"/>
          </a:xfrm>
        </p:grpSpPr>
        <p:grpSp>
          <p:nvGrpSpPr>
            <p:cNvPr id="8" name="Group 7">
              <a:extLst>
                <a:ext uri="{FF2B5EF4-FFF2-40B4-BE49-F238E27FC236}">
                  <a16:creationId xmlns:a16="http://schemas.microsoft.com/office/drawing/2014/main" id="{B28F807F-A17C-020A-3F78-FDEB8267D2ED}"/>
                </a:ext>
              </a:extLst>
            </p:cNvPr>
            <p:cNvGrpSpPr/>
            <p:nvPr/>
          </p:nvGrpSpPr>
          <p:grpSpPr>
            <a:xfrm>
              <a:off x="1347402" y="1596803"/>
              <a:ext cx="3848705" cy="1651404"/>
              <a:chOff x="1399759" y="1639297"/>
              <a:chExt cx="3848705" cy="1651404"/>
            </a:xfrm>
          </p:grpSpPr>
          <p:pic>
            <p:nvPicPr>
              <p:cNvPr id="10" name="Picture 9">
                <a:extLst>
                  <a:ext uri="{FF2B5EF4-FFF2-40B4-BE49-F238E27FC236}">
                    <a16:creationId xmlns:a16="http://schemas.microsoft.com/office/drawing/2014/main" id="{FEA1D915-72E7-0C43-ADBB-E4AD4EBDA5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409" t="85305" r="23261"/>
              <a:stretch/>
            </p:blipFill>
            <p:spPr>
              <a:xfrm>
                <a:off x="1399759" y="1639297"/>
                <a:ext cx="3848705" cy="1651404"/>
              </a:xfrm>
              <a:prstGeom prst="rect">
                <a:avLst/>
              </a:prstGeom>
            </p:spPr>
          </p:pic>
          <p:sp>
            <p:nvSpPr>
              <p:cNvPr id="11" name="Rectangle 10">
                <a:extLst>
                  <a:ext uri="{FF2B5EF4-FFF2-40B4-BE49-F238E27FC236}">
                    <a16:creationId xmlns:a16="http://schemas.microsoft.com/office/drawing/2014/main" id="{5CA2148C-C1FF-A9C9-7D21-853AD26DA28C}"/>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E40FA25-C6B2-2AD5-0735-FAB2DAA51952}"/>
                </a:ext>
              </a:extLst>
            </p:cNvPr>
            <p:cNvSpPr txBox="1"/>
            <p:nvPr/>
          </p:nvSpPr>
          <p:spPr>
            <a:xfrm>
              <a:off x="1766946" y="2196493"/>
              <a:ext cx="3027350" cy="707886"/>
            </a:xfrm>
            <a:prstGeom prst="rect">
              <a:avLst/>
            </a:prstGeom>
            <a:noFill/>
          </p:spPr>
          <p:txBody>
            <a:bodyPr wrap="square" rtlCol="0">
              <a:spAutoFit/>
            </a:bodyPr>
            <a:lstStyle/>
            <a:p>
              <a:pPr algn="ctr"/>
              <a:r>
                <a:rPr lang="en-US" sz="4000" b="1" dirty="0">
                  <a:solidFill>
                    <a:schemeClr val="bg1"/>
                  </a:solidFill>
                  <a:latin typeface="Broadway" panose="04040905080B02020502" pitchFamily="82" charset="0"/>
                </a:rPr>
                <a:t>BÀI 4</a:t>
              </a:r>
            </a:p>
          </p:txBody>
        </p:sp>
      </p:grpSp>
      <p:pic>
        <p:nvPicPr>
          <p:cNvPr id="12" name="Picture 11">
            <a:extLst>
              <a:ext uri="{FF2B5EF4-FFF2-40B4-BE49-F238E27FC236}">
                <a16:creationId xmlns:a16="http://schemas.microsoft.com/office/drawing/2014/main" id="{401EAD80-6860-A9FF-7602-B2BF2DBF9854}"/>
              </a:ext>
            </a:extLst>
          </p:cNvPr>
          <p:cNvPicPr>
            <a:picLocks noChangeAspect="1"/>
          </p:cNvPicPr>
          <p:nvPr/>
        </p:nvPicPr>
        <p:blipFill>
          <a:blip r:embed="rId7"/>
          <a:stretch>
            <a:fillRect/>
          </a:stretch>
        </p:blipFill>
        <p:spPr>
          <a:xfrm>
            <a:off x="2168282" y="2163557"/>
            <a:ext cx="8541236" cy="3273836"/>
          </a:xfrm>
          <a:prstGeom prst="rect">
            <a:avLst/>
          </a:prstGeom>
        </p:spPr>
      </p:pic>
    </p:spTree>
    <p:extLst>
      <p:ext uri="{BB962C8B-B14F-4D97-AF65-F5344CB8AC3E}">
        <p14:creationId xmlns:p14="http://schemas.microsoft.com/office/powerpoint/2010/main" val="494474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hình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3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dự</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đoán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ban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đúng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thích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1E30F415-6FB1-99AC-6B58-01FB2EBC677F}"/>
              </a:ext>
            </a:extLst>
          </p:cNvPr>
          <p:cNvPicPr>
            <a:picLocks noChangeAspect="1"/>
          </p:cNvPicPr>
          <p:nvPr/>
        </p:nvPicPr>
        <p:blipFill>
          <a:blip r:embed="rId3"/>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ED805AB3-DCF1-FCF6-EEC8-847BD403F29A}"/>
              </a:ext>
            </a:extLst>
          </p:cNvPr>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a:extLst>
              <a:ext uri="{FF2B5EF4-FFF2-40B4-BE49-F238E27FC236}">
                <a16:creationId xmlns:a16="http://schemas.microsoft.com/office/drawing/2014/main" id="{9E3681FF-A32B-D7E5-6D7E-3DA54EBC365F}"/>
              </a:ext>
            </a:extLst>
          </p:cNvPr>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C1CE0A-AD5D-A38E-3071-7A4AFCB6B1C8}"/>
              </a:ext>
            </a:extLst>
          </p:cNvPr>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334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A4A18D-A271-2295-635F-D3B551453ECD}"/>
              </a:ext>
            </a:extLst>
          </p:cNvPr>
          <p:cNvGrpSpPr/>
          <p:nvPr/>
        </p:nvGrpSpPr>
        <p:grpSpPr>
          <a:xfrm>
            <a:off x="3070452" y="1493870"/>
            <a:ext cx="7065586" cy="2759432"/>
            <a:chOff x="586609" y="1050589"/>
            <a:chExt cx="4970286" cy="2759432"/>
          </a:xfrm>
        </p:grpSpPr>
        <p:pic>
          <p:nvPicPr>
            <p:cNvPr id="3" name="Picture 4">
              <a:extLst>
                <a:ext uri="{FF2B5EF4-FFF2-40B4-BE49-F238E27FC236}">
                  <a16:creationId xmlns:a16="http://schemas.microsoft.com/office/drawing/2014/main" id="{EB77E898-3865-2485-CF8B-7200BC7FD09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5" name="TextBox 4">
              <a:extLst>
                <a:ext uri="{FF2B5EF4-FFF2-40B4-BE49-F238E27FC236}">
                  <a16:creationId xmlns:a16="http://schemas.microsoft.com/office/drawing/2014/main" id="{763330FF-E4FC-C175-EF1B-90E5902B47EE}"/>
                </a:ext>
              </a:extLst>
            </p:cNvPr>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a:extLst>
              <a:ext uri="{FF2B5EF4-FFF2-40B4-BE49-F238E27FC236}">
                <a16:creationId xmlns:a16="http://schemas.microsoft.com/office/drawing/2014/main" id="{1A904575-D0CE-F4A5-B5FC-7447FE73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a:extLst>
              <a:ext uri="{FF2B5EF4-FFF2-40B4-BE49-F238E27FC236}">
                <a16:creationId xmlns:a16="http://schemas.microsoft.com/office/drawing/2014/main" id="{316BD6FB-76F8-3248-7A1C-3A9F92C5AA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extLst>
      <p:ext uri="{BB962C8B-B14F-4D97-AF65-F5344CB8AC3E}">
        <p14:creationId xmlns:p14="http://schemas.microsoft.com/office/powerpoint/2010/main" val="1493454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271" y="2631057"/>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7" name="TextBox 86">
            <a:extLst>
              <a:ext uri="{FF2B5EF4-FFF2-40B4-BE49-F238E27FC236}">
                <a16:creationId xmlns:a16="http://schemas.microsoft.com/office/drawing/2014/main" id="{B9FC54AD-5E06-601C-C0DD-260F110C2818}"/>
              </a:ext>
            </a:extLst>
          </p:cNvPr>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a:extLst>
              <a:ext uri="{FF2B5EF4-FFF2-40B4-BE49-F238E27FC236}">
                <a16:creationId xmlns:a16="http://schemas.microsoft.com/office/drawing/2014/main" id="{AAF53CBB-381C-3BD2-A953-B26DF5D4E856}"/>
              </a:ext>
            </a:extLst>
          </p:cNvPr>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a:extLst>
              <a:ext uri="{FF2B5EF4-FFF2-40B4-BE49-F238E27FC236}">
                <a16:creationId xmlns:a16="http://schemas.microsoft.com/office/drawing/2014/main" id="{D45BF582-82AF-AD59-1BD8-21C49152FBA8}"/>
              </a:ext>
            </a:extLst>
          </p:cNvPr>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604595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a:extLst>
              <a:ext uri="{FF2B5EF4-FFF2-40B4-BE49-F238E27FC236}">
                <a16:creationId xmlns:a16="http://schemas.microsoft.com/office/drawing/2014/main" id="{8D0CF023-EF80-8952-4A44-26EA45F7B7FD}"/>
              </a:ext>
            </a:extLst>
          </p:cNvPr>
          <p:cNvGrpSpPr/>
          <p:nvPr/>
        </p:nvGrpSpPr>
        <p:grpSpPr>
          <a:xfrm>
            <a:off x="3341802" y="669046"/>
            <a:ext cx="5614100" cy="1015663"/>
            <a:chOff x="7026460" y="2579491"/>
            <a:chExt cx="4129874" cy="3979589"/>
          </a:xfrm>
        </p:grpSpPr>
        <p:sp>
          <p:nvSpPr>
            <p:cNvPr id="4048" name="TextBox 4047">
              <a:extLst>
                <a:ext uri="{FF2B5EF4-FFF2-40B4-BE49-F238E27FC236}">
                  <a16:creationId xmlns:a16="http://schemas.microsoft.com/office/drawing/2014/main" id="{46B63433-1C20-DB5E-35FD-001888DBF2F0}"/>
                </a:ext>
              </a:extLst>
            </p:cNvPr>
            <p:cNvSpPr txBox="1"/>
            <p:nvPr/>
          </p:nvSpPr>
          <p:spPr>
            <a:xfrm>
              <a:off x="7026460" y="2579491"/>
              <a:ext cx="4129874"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a:extLst>
                <a:ext uri="{FF2B5EF4-FFF2-40B4-BE49-F238E27FC236}">
                  <a16:creationId xmlns:a16="http://schemas.microsoft.com/office/drawing/2014/main" id="{DC567E0B-C742-9B0A-76A3-8629F7E5D985}"/>
                </a:ext>
              </a:extLst>
            </p:cNvPr>
            <p:cNvSpPr txBox="1"/>
            <p:nvPr/>
          </p:nvSpPr>
          <p:spPr>
            <a:xfrm>
              <a:off x="7026460" y="2579491"/>
              <a:ext cx="4129874"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a:extLst>
              <a:ext uri="{FF2B5EF4-FFF2-40B4-BE49-F238E27FC236}">
                <a16:creationId xmlns:a16="http://schemas.microsoft.com/office/drawing/2014/main" id="{7C2D6487-9DCE-B529-2108-CD738813CF0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id="{1AD3E3AE-111C-C2D2-39F1-BF1769F57D7D}"/>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id="{5E40DC4B-6D1C-D579-7A27-F5560CED64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id="{0F95A297-7FFE-0D9B-42D6-7000F37629AA}"/>
                </a:ext>
              </a:extLst>
            </p:cNvPr>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a:extLst>
              <a:ext uri="{FF2B5EF4-FFF2-40B4-BE49-F238E27FC236}">
                <a16:creationId xmlns:a16="http://schemas.microsoft.com/office/drawing/2014/main"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id="{72F668F5-AA77-9368-08D2-D2736E092C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id="{3DE2742D-54D7-E4C4-1B5E-2607D38CA09E}"/>
                </a:ext>
              </a:extLst>
            </p:cNvPr>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extLst>
      <p:ext uri="{BB962C8B-B14F-4D97-AF65-F5344CB8AC3E}">
        <p14:creationId xmlns:p14="http://schemas.microsoft.com/office/powerpoint/2010/main" val="1985929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81B339-D613-9D73-C017-5FD48983DC77}"/>
              </a:ext>
            </a:extLst>
          </p:cNvPr>
          <p:cNvGrpSpPr/>
          <p:nvPr/>
        </p:nvGrpSpPr>
        <p:grpSpPr>
          <a:xfrm>
            <a:off x="577878" y="825495"/>
            <a:ext cx="5188792" cy="4054151"/>
            <a:chOff x="6719886" y="2568031"/>
            <a:chExt cx="5188792" cy="4054151"/>
          </a:xfrm>
        </p:grpSpPr>
        <p:grpSp>
          <p:nvGrpSpPr>
            <p:cNvPr id="8" name="Group 7">
              <a:extLst>
                <a:ext uri="{FF2B5EF4-FFF2-40B4-BE49-F238E27FC236}">
                  <a16:creationId xmlns:a16="http://schemas.microsoft.com/office/drawing/2014/main" id="{9EF5AC62-81D0-048C-160E-2694A2D70CF9}"/>
                </a:ext>
              </a:extLst>
            </p:cNvPr>
            <p:cNvGrpSpPr/>
            <p:nvPr/>
          </p:nvGrpSpPr>
          <p:grpSpPr>
            <a:xfrm>
              <a:off x="6719886" y="2568031"/>
              <a:ext cx="5188792" cy="4054151"/>
              <a:chOff x="6719886" y="2568031"/>
              <a:chExt cx="5188792" cy="4054151"/>
            </a:xfrm>
          </p:grpSpPr>
          <p:pic>
            <p:nvPicPr>
              <p:cNvPr id="11" name="Picture 10">
                <a:extLst>
                  <a:ext uri="{FF2B5EF4-FFF2-40B4-BE49-F238E27FC236}">
                    <a16:creationId xmlns:a16="http://schemas.microsoft.com/office/drawing/2014/main" id="{AE5A756D-7D0B-C7CB-A8F1-0BBEEAB51CC8}"/>
                  </a:ext>
                </a:extLst>
              </p:cNvPr>
              <p:cNvPicPr>
                <a:picLocks noChangeAspect="1"/>
              </p:cNvPicPr>
              <p:nvPr/>
            </p:nvPicPr>
            <p:blipFill rotWithShape="1">
              <a:blip r:embed="rId3">
                <a:extLst>
                  <a:ext uri="{28A0092B-C50C-407E-A947-70E740481C1C}">
                    <a14:useLocalDpi xmlns:a14="http://schemas.microsoft.com/office/drawing/2010/main" val="0"/>
                  </a:ext>
                </a:extLst>
              </a:blip>
              <a:srcRect l="23023" t="77118" r="54747" b="-300"/>
              <a:stretch/>
            </p:blipFill>
            <p:spPr>
              <a:xfrm>
                <a:off x="6719886" y="2568031"/>
                <a:ext cx="5188792" cy="4054151"/>
              </a:xfrm>
              <a:prstGeom prst="rect">
                <a:avLst/>
              </a:prstGeom>
            </p:spPr>
          </p:pic>
          <p:sp>
            <p:nvSpPr>
              <p:cNvPr id="12" name="TextBox 11">
                <a:extLst>
                  <a:ext uri="{FF2B5EF4-FFF2-40B4-BE49-F238E27FC236}">
                    <a16:creationId xmlns:a16="http://schemas.microsoft.com/office/drawing/2014/main" id="{A59ED2FF-6B99-254E-20CF-35AB335BB2D2}"/>
                  </a:ext>
                </a:extLst>
              </p:cNvPr>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pitchFamily="34" charset="0"/>
                    <a:ea typeface="Calibri" panose="020F0502020204030204" pitchFamily="34" charset="0"/>
                    <a:cs typeface="Calibri" panose="020F0502020204030204" pitchFamily="3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a:extLst>
                <a:ext uri="{FF2B5EF4-FFF2-40B4-BE49-F238E27FC236}">
                  <a16:creationId xmlns:a16="http://schemas.microsoft.com/office/drawing/2014/main" id="{D7EEBE05-B41E-0D2E-E57E-D566CD9849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49" t="47192" r="47169" b="46241"/>
            <a:stretch/>
          </p:blipFill>
          <p:spPr>
            <a:xfrm>
              <a:off x="7338972" y="2811573"/>
              <a:ext cx="463498" cy="450325"/>
            </a:xfrm>
            <a:prstGeom prst="rect">
              <a:avLst/>
            </a:prstGeom>
          </p:spPr>
        </p:pic>
        <p:pic>
          <p:nvPicPr>
            <p:cNvPr id="10" name="Picture 9">
              <a:extLst>
                <a:ext uri="{FF2B5EF4-FFF2-40B4-BE49-F238E27FC236}">
                  <a16:creationId xmlns:a16="http://schemas.microsoft.com/office/drawing/2014/main" id="{735F985A-879C-12EE-C673-0A332AA6C1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49" t="47192" r="47169" b="46241"/>
            <a:stretch/>
          </p:blipFill>
          <p:spPr>
            <a:xfrm flipH="1">
              <a:off x="10888714" y="2838727"/>
              <a:ext cx="463498" cy="450325"/>
            </a:xfrm>
            <a:prstGeom prst="rect">
              <a:avLst/>
            </a:prstGeom>
          </p:spPr>
        </p:pic>
      </p:grpSp>
      <p:pic>
        <p:nvPicPr>
          <p:cNvPr id="14" name="Picture 13">
            <a:extLst>
              <a:ext uri="{FF2B5EF4-FFF2-40B4-BE49-F238E27FC236}">
                <a16:creationId xmlns:a16="http://schemas.microsoft.com/office/drawing/2014/main" id="{0BE49DF1-5753-9CB4-6692-AEB062087E8A}"/>
              </a:ext>
            </a:extLst>
          </p:cNvPr>
          <p:cNvPicPr>
            <a:picLocks noChangeAspect="1"/>
          </p:cNvPicPr>
          <p:nvPr/>
        </p:nvPicPr>
        <p:blipFill>
          <a:blip r:embed="rId4"/>
          <a:stretch>
            <a:fillRect/>
          </a:stretch>
        </p:blipFill>
        <p:spPr>
          <a:xfrm>
            <a:off x="5840082" y="962508"/>
            <a:ext cx="2923187" cy="2698326"/>
          </a:xfrm>
          <a:prstGeom prst="rect">
            <a:avLst/>
          </a:prstGeom>
        </p:spPr>
      </p:pic>
      <p:pic>
        <p:nvPicPr>
          <p:cNvPr id="19" name="Picture 18">
            <a:extLst>
              <a:ext uri="{FF2B5EF4-FFF2-40B4-BE49-F238E27FC236}">
                <a16:creationId xmlns:a16="http://schemas.microsoft.com/office/drawing/2014/main" id="{59707871-CEFF-F91E-A70E-E7A54E510199}"/>
              </a:ext>
            </a:extLst>
          </p:cNvPr>
          <p:cNvPicPr>
            <a:picLocks noChangeAspect="1"/>
          </p:cNvPicPr>
          <p:nvPr/>
        </p:nvPicPr>
        <p:blipFill>
          <a:blip r:embed="rId5"/>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a:extLst>
              <a:ext uri="{FF2B5EF4-FFF2-40B4-BE49-F238E27FC236}">
                <a16:creationId xmlns:a16="http://schemas.microsoft.com/office/drawing/2014/main" id="{8F152227-6B12-030A-FAF5-3277A4ECFA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82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09A0EF-AA57-D698-88DA-38BD6A5C0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a:extLst>
              <a:ext uri="{FF2B5EF4-FFF2-40B4-BE49-F238E27FC236}">
                <a16:creationId xmlns:a16="http://schemas.microsoft.com/office/drawing/2014/main" id="{BB4CCBD4-8738-FF5B-3B36-FA0524439328}"/>
              </a:ext>
            </a:extLst>
          </p:cNvPr>
          <p:cNvGrpSpPr/>
          <p:nvPr/>
        </p:nvGrpSpPr>
        <p:grpSpPr>
          <a:xfrm>
            <a:off x="2909536" y="681486"/>
            <a:ext cx="5201891" cy="1112808"/>
            <a:chOff x="2099412" y="3429000"/>
            <a:chExt cx="3533874" cy="1533104"/>
          </a:xfrm>
        </p:grpSpPr>
        <p:sp>
          <p:nvSpPr>
            <p:cNvPr id="19" name="Speech Bubble: Rectangle with Corners Rounded 18">
              <a:extLst>
                <a:ext uri="{FF2B5EF4-FFF2-40B4-BE49-F238E27FC236}">
                  <a16:creationId xmlns:a16="http://schemas.microsoft.com/office/drawing/2014/main" id="{BDE2CCD1-850C-3798-E907-94BF5E406135}"/>
                </a:ext>
              </a:extLst>
            </p:cNvPr>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F168CBC6-B087-1341-DCE2-11C519E5437F}"/>
                </a:ext>
              </a:extLst>
            </p:cNvPr>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AB69A562-4156-CB4A-30E7-79B0C17A41D8}"/>
              </a:ext>
            </a:extLst>
          </p:cNvPr>
          <p:cNvGrpSpPr/>
          <p:nvPr/>
        </p:nvGrpSpPr>
        <p:grpSpPr>
          <a:xfrm>
            <a:off x="4189893" y="2078966"/>
            <a:ext cx="5444111" cy="1414732"/>
            <a:chOff x="2099412" y="3429000"/>
            <a:chExt cx="3533874" cy="1533104"/>
          </a:xfrm>
        </p:grpSpPr>
        <p:sp>
          <p:nvSpPr>
            <p:cNvPr id="23" name="Speech Bubble: Rectangle with Corners Rounded 22">
              <a:extLst>
                <a:ext uri="{FF2B5EF4-FFF2-40B4-BE49-F238E27FC236}">
                  <a16:creationId xmlns:a16="http://schemas.microsoft.com/office/drawing/2014/main" id="{55C8E636-26EB-55ED-36C7-B56250944335}"/>
                </a:ext>
              </a:extLst>
            </p:cNvPr>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7BDA7DEB-CF7F-9AB3-591E-FB99DE57B8B8}"/>
                </a:ext>
              </a:extLst>
            </p:cNvPr>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A7868C37-8FFD-6F5C-AF9F-63983626477B}"/>
              </a:ext>
            </a:extLst>
          </p:cNvPr>
          <p:cNvGrpSpPr/>
          <p:nvPr/>
        </p:nvGrpSpPr>
        <p:grpSpPr>
          <a:xfrm>
            <a:off x="4358070" y="3605052"/>
            <a:ext cx="6219893" cy="1384995"/>
            <a:chOff x="2051790" y="3408011"/>
            <a:chExt cx="3581496" cy="1611212"/>
          </a:xfrm>
        </p:grpSpPr>
        <p:sp>
          <p:nvSpPr>
            <p:cNvPr id="28" name="Speech Bubble: Rectangle with Corners Rounded 27">
              <a:extLst>
                <a:ext uri="{FF2B5EF4-FFF2-40B4-BE49-F238E27FC236}">
                  <a16:creationId xmlns:a16="http://schemas.microsoft.com/office/drawing/2014/main" id="{E77A27EE-5B64-BA57-B4DE-C0319631DAEE}"/>
                </a:ext>
              </a:extLst>
            </p:cNvPr>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7DBB10B-6BEB-2BB7-0C76-4AA2D7472AF8}"/>
                </a:ext>
              </a:extLst>
            </p:cNvPr>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a:extLst>
              <a:ext uri="{FF2B5EF4-FFF2-40B4-BE49-F238E27FC236}">
                <a16:creationId xmlns:a16="http://schemas.microsoft.com/office/drawing/2014/main" id="{ED75D102-FD98-6652-BBDE-96B7986D4A62}"/>
              </a:ext>
            </a:extLst>
          </p:cNvPr>
          <p:cNvGrpSpPr/>
          <p:nvPr/>
        </p:nvGrpSpPr>
        <p:grpSpPr>
          <a:xfrm>
            <a:off x="4358774" y="5193102"/>
            <a:ext cx="6829686" cy="1479023"/>
            <a:chOff x="2099412" y="3429000"/>
            <a:chExt cx="4340832" cy="2037634"/>
          </a:xfrm>
        </p:grpSpPr>
        <p:sp>
          <p:nvSpPr>
            <p:cNvPr id="31" name="Speech Bubble: Rectangle with Corners Rounded 30">
              <a:extLst>
                <a:ext uri="{FF2B5EF4-FFF2-40B4-BE49-F238E27FC236}">
                  <a16:creationId xmlns:a16="http://schemas.microsoft.com/office/drawing/2014/main" id="{082328A0-14E7-FB13-AF14-F1FAD86E0A82}"/>
                </a:ext>
              </a:extLst>
            </p:cNvPr>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a:extLst>
                <a:ext uri="{FF2B5EF4-FFF2-40B4-BE49-F238E27FC236}">
                  <a16:creationId xmlns:a16="http://schemas.microsoft.com/office/drawing/2014/main" id="{107309D7-F73F-FAD1-C9DA-6AD089917D2A}"/>
                </a:ext>
              </a:extLst>
            </p:cNvPr>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33298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a:extLst>
              <a:ext uri="{FF2B5EF4-FFF2-40B4-BE49-F238E27FC236}">
                <a16:creationId xmlns:a16="http://schemas.microsoft.com/office/drawing/2014/main" id="{3142ABED-A9CC-4731-8556-AD92F9345BF1}"/>
              </a:ext>
            </a:extLst>
          </p:cNvPr>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3. Chuẩn bị: 1 bơm tiêm.</a:t>
            </a: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19C1A2E1-25B5-170F-5B8E-B7A20081D153}"/>
              </a:ext>
            </a:extLst>
          </p:cNvPr>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22F63294-8F95-A64A-6389-10919CDCE2C8}"/>
              </a:ext>
            </a:extLst>
          </p:cNvPr>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282786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extLst>
              <a:ext uri="{C807C97D-BFC1-408E-A445-0C87EB9F89A2}">
                <ask:lineSketchStyleProps xmlns:ask="http://schemas.microsoft.com/office/drawing/2018/sketchyshapes" xmlns="" sd="3988971995">
                  <a:prstGeom prst="round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 thí nghiệm trên, em có nhận xét gì về tính chất của không khí?</a:t>
            </a:r>
          </a:p>
        </p:txBody>
      </p:sp>
      <p:pic>
        <p:nvPicPr>
          <p:cNvPr id="12" name="Picture 11">
            <a:extLst>
              <a:ext uri="{FF2B5EF4-FFF2-40B4-BE49-F238E27FC236}">
                <a16:creationId xmlns:a16="http://schemas.microsoft.com/office/drawing/2014/main" id="{2B420372-55D0-498F-B319-6B7EF1F25969}"/>
              </a:ext>
            </a:extLst>
          </p:cNvPr>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5" name="Group 14">
            <a:extLst>
              <a:ext uri="{FF2B5EF4-FFF2-40B4-BE49-F238E27FC236}">
                <a16:creationId xmlns:a16="http://schemas.microsoft.com/office/drawing/2014/main" id="{FB46109C-F911-14A2-56E1-66786790297F}"/>
              </a:ext>
            </a:extLst>
          </p:cNvPr>
          <p:cNvGrpSpPr/>
          <p:nvPr/>
        </p:nvGrpSpPr>
        <p:grpSpPr>
          <a:xfrm>
            <a:off x="6752546" y="3762375"/>
            <a:ext cx="5439454" cy="2733675"/>
            <a:chOff x="6752546" y="3762375"/>
            <a:chExt cx="5439454" cy="2733675"/>
          </a:xfrm>
        </p:grpSpPr>
        <p:pic>
          <p:nvPicPr>
            <p:cNvPr id="13" name="Picture 318">
              <a:extLst>
                <a:ext uri="{FF2B5EF4-FFF2-40B4-BE49-F238E27FC236}">
                  <a16:creationId xmlns:a16="http://schemas.microsoft.com/office/drawing/2014/main" id="{31AB9193-1580-138A-2A28-991390CDEC33}"/>
                </a:ext>
              </a:extLst>
            </p:cNvPr>
            <p:cNvPicPr>
              <a:picLocks noChangeAspect="1"/>
            </p:cNvPicPr>
            <p:nvPr/>
          </p:nvPicPr>
          <p:blipFill>
            <a:blip r:embed="rId3"/>
            <a:stretch>
              <a:fillRect/>
            </a:stretch>
          </p:blipFill>
          <p:spPr>
            <a:xfrm>
              <a:off x="6752546" y="3762375"/>
              <a:ext cx="5439454" cy="2733675"/>
            </a:xfrm>
            <a:prstGeom prst="rect">
              <a:avLst/>
            </a:prstGeom>
          </p:spPr>
        </p:pic>
        <p:sp>
          <p:nvSpPr>
            <p:cNvPr id="14" name="TextBox 13">
              <a:extLst>
                <a:ext uri="{FF2B5EF4-FFF2-40B4-BE49-F238E27FC236}">
                  <a16:creationId xmlns:a16="http://schemas.microsoft.com/office/drawing/2014/main" id="{19FA8E24-803C-2DA7-BF1B-8FD71784B80D}"/>
                </a:ext>
              </a:extLst>
            </p:cNvPr>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12585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93010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pic>
        <p:nvPicPr>
          <p:cNvPr id="3" name="Picture 2">
            <a:extLst>
              <a:ext uri="{FF2B5EF4-FFF2-40B4-BE49-F238E27FC236}">
                <a16:creationId xmlns:a16="http://schemas.microsoft.com/office/drawing/2014/main" id="{FCBB8290-6BC9-4178-3E59-9C75AF52A041}"/>
              </a:ext>
            </a:extLst>
          </p:cNvPr>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Rounded Corners 5">
            <a:extLst>
              <a:ext uri="{FF2B5EF4-FFF2-40B4-BE49-F238E27FC236}">
                <a16:creationId xmlns:a16="http://schemas.microsoft.com/office/drawing/2014/main" id="{3507E3EC-EDA5-4C7E-3EB4-1FB627498605}"/>
              </a:ext>
            </a:extLst>
          </p:cNvPr>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extLst>
      <p:ext uri="{BB962C8B-B14F-4D97-AF65-F5344CB8AC3E}">
        <p14:creationId xmlns:p14="http://schemas.microsoft.com/office/powerpoint/2010/main" val="3608563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03;p26"/>
          <p:cNvSpPr txBox="1">
            <a:spLocks noGrp="1"/>
          </p:cNvSpPr>
          <p:nvPr>
            <p:ph type="ctrTitle" idx="4294967295"/>
          </p:nvPr>
        </p:nvSpPr>
        <p:spPr>
          <a:xfrm>
            <a:off x="3608705" y="322580"/>
            <a:ext cx="4335145" cy="616585"/>
          </a:xfrm>
          <a:prstGeom prst="rect">
            <a:avLst/>
          </a:prstGeom>
          <a:solidFill>
            <a:srgbClr val="FFF57D"/>
          </a:solidFill>
        </p:spPr>
        <p:txBody>
          <a:bodyPr spcFirstLastPara="1" wrap="square" lIns="91425" tIns="91425" rIns="91425" bIns="91425" anchor="t" anchorCtr="0">
            <a:noAutofit/>
          </a:bodyPr>
          <a:lstStyle/>
          <a:p>
            <a:pPr marL="0" lvl="0" indent="0" algn="dist" rtl="0">
              <a:lnSpc>
                <a:spcPct val="90000"/>
              </a:lnSpc>
              <a:spcBef>
                <a:spcPts val="0"/>
              </a:spcBef>
              <a:spcAft>
                <a:spcPts val="0"/>
              </a:spcAft>
              <a:buNone/>
            </a:pPr>
            <a:r>
              <a:rPr lang="en-US" altLang="en-GB" sz="3600" b="1" dirty="0">
                <a:latin typeface="Algerian" panose="04020705040A02060702" charset="0"/>
                <a:cs typeface="Algerian" panose="04020705040A02060702" charset="0"/>
                <a:sym typeface="+mn-ea"/>
              </a:rPr>
              <a:t>YÊU CẦU CẦN ĐẠT</a:t>
            </a:r>
            <a:endParaRPr lang="en-US" altLang="en-GB" sz="3600" b="1" dirty="0">
              <a:solidFill>
                <a:srgbClr val="000000"/>
              </a:solidFill>
              <a:latin typeface="Algerian" panose="04020705040A02060702" charset="0"/>
              <a:cs typeface="Algerian" panose="04020705040A02060702" charset="0"/>
              <a:sym typeface="+mn-ea"/>
            </a:endParaRPr>
          </a:p>
        </p:txBody>
      </p:sp>
      <p:sp>
        <p:nvSpPr>
          <p:cNvPr id="4" name="TextBox 3">
            <a:extLst>
              <a:ext uri="{FF2B5EF4-FFF2-40B4-BE49-F238E27FC236}">
                <a16:creationId xmlns:a16="http://schemas.microsoft.com/office/drawing/2014/main" id="{7BF7BED0-AA07-51B9-CC82-4A4ACB7AA1EA}"/>
              </a:ext>
            </a:extLst>
          </p:cNvPr>
          <p:cNvSpPr txBox="1"/>
          <p:nvPr/>
        </p:nvSpPr>
        <p:spPr>
          <a:xfrm>
            <a:off x="800101" y="1304925"/>
            <a:ext cx="10534650" cy="3970318"/>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 Quan sát và (hoặc) làm TN để:</a:t>
            </a:r>
          </a:p>
          <a:p>
            <a:pPr algn="just"/>
            <a:r>
              <a:rPr lang="vi-VN" sz="3600" dirty="0">
                <a:solidFill>
                  <a:srgbClr val="002060"/>
                </a:solidFill>
                <a:latin typeface="Cambria" panose="02040503050406030204" pitchFamily="18" charset="0"/>
                <a:ea typeface="Cambria" panose="02040503050406030204" pitchFamily="18" charset="0"/>
              </a:rPr>
              <a:t>+ Nhận biết được sự có mặt của không khí.</a:t>
            </a:r>
          </a:p>
          <a:p>
            <a:pPr algn="just"/>
            <a:r>
              <a:rPr lang="vi-VN" sz="3600" dirty="0">
                <a:solidFill>
                  <a:srgbClr val="002060"/>
                </a:solidFill>
                <a:latin typeface="Cambria" panose="02040503050406030204" pitchFamily="18" charset="0"/>
                <a:ea typeface="Cambria" panose="02040503050406030204" pitchFamily="18" charset="0"/>
              </a:rPr>
              <a:t>+ Xác định được một số tính chất của không khí.</a:t>
            </a:r>
          </a:p>
          <a:p>
            <a:pPr algn="just"/>
            <a:r>
              <a:rPr lang="vi-VN" sz="3600" dirty="0">
                <a:solidFill>
                  <a:srgbClr val="002060"/>
                </a:solidFill>
                <a:latin typeface="Cambria" panose="02040503050406030204" pitchFamily="18" charset="0"/>
                <a:ea typeface="Cambria" panose="02040503050406030204" pitchFamily="18" charset="0"/>
              </a:rPr>
              <a:t>+ Nhận biết được trong không khí có hơi nước, bụi,..</a:t>
            </a:r>
          </a:p>
          <a:p>
            <a:pPr algn="just"/>
            <a:r>
              <a:rPr lang="vi-VN" sz="3600" b="1" dirty="0">
                <a:solidFill>
                  <a:srgbClr val="002060"/>
                </a:solidFill>
                <a:latin typeface="Cambria" panose="02040503050406030204" pitchFamily="18" charset="0"/>
                <a:ea typeface="Cambria" panose="02040503050406030204" pitchFamily="18" charset="0"/>
              </a:rPr>
              <a:t>– Kể được tên thành phần của không khí: </a:t>
            </a:r>
            <a:r>
              <a:rPr lang="vi-VN" sz="3600" dirty="0">
                <a:solidFill>
                  <a:srgbClr val="002060"/>
                </a:solidFill>
                <a:latin typeface="Cambria" panose="02040503050406030204" pitchFamily="18" charset="0"/>
                <a:ea typeface="Cambria" panose="02040503050406030204" pitchFamily="18" charset="0"/>
              </a:rPr>
              <a:t>ni-tơ (nitrogen), ô-xi (oxygen), các-bô-níc (carbon dioxide).</a:t>
            </a:r>
          </a:p>
        </p:txBody>
      </p:sp>
    </p:spTree>
    <p:extLst>
      <p:ext uri="{BB962C8B-B14F-4D97-AF65-F5344CB8AC3E}">
        <p14:creationId xmlns:p14="http://schemas.microsoft.com/office/powerpoint/2010/main" val="1842320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sp>
        <p:nvSpPr>
          <p:cNvPr id="6" name="Rectangle: Rounded Corners 5">
            <a:extLst>
              <a:ext uri="{FF2B5EF4-FFF2-40B4-BE49-F238E27FC236}">
                <a16:creationId xmlns:a16="http://schemas.microsoft.com/office/drawing/2014/main" id="{3507E3EC-EDA5-4C7E-3EB4-1FB627498605}"/>
              </a:ext>
            </a:extLst>
          </p:cNvPr>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a:extLst>
              <a:ext uri="{FF2B5EF4-FFF2-40B4-BE49-F238E27FC236}">
                <a16:creationId xmlns:a16="http://schemas.microsoft.com/office/drawing/2014/main" id="{86D34F0D-CDD6-5CC9-D5B4-4E025E8BE903}"/>
              </a:ext>
            </a:extLst>
          </p:cNvPr>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809217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pic>
        <p:nvPicPr>
          <p:cNvPr id="2" name="Picture 1" descr="Shape&#10;&#10;Description automatically generated">
            <a:extLst>
              <a:ext uri="{FF2B5EF4-FFF2-40B4-BE49-F238E27FC236}">
                <a16:creationId xmlns:a16="http://schemas.microsoft.com/office/drawing/2014/main" id="{CE72F674-556B-911D-908A-F94121AA3B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extLst>
      <p:ext uri="{BB962C8B-B14F-4D97-AF65-F5344CB8AC3E}">
        <p14:creationId xmlns:p14="http://schemas.microsoft.com/office/powerpoint/2010/main" val="38388576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 name="Picture 2">
            <a:extLst>
              <a:ext uri="{FF2B5EF4-FFF2-40B4-BE49-F238E27FC236}">
                <a16:creationId xmlns:a16="http://schemas.microsoft.com/office/drawing/2014/main" id="{7DB6268F-787D-EDDC-37B3-92988DE8392B}"/>
              </a:ext>
            </a:extLst>
          </p:cNvPr>
          <p:cNvPicPr>
            <a:picLocks noChangeAspect="1"/>
          </p:cNvPicPr>
          <p:nvPr/>
        </p:nvPicPr>
        <p:blipFill>
          <a:blip r:embed="rId3"/>
          <a:stretch>
            <a:fillRect/>
          </a:stretch>
        </p:blipFill>
        <p:spPr>
          <a:xfrm>
            <a:off x="1955943" y="524089"/>
            <a:ext cx="533400" cy="590550"/>
          </a:xfrm>
          <a:prstGeom prst="rect">
            <a:avLst/>
          </a:prstGeom>
        </p:spPr>
      </p:pic>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a:extLst>
              <a:ext uri="{FF2B5EF4-FFF2-40B4-BE49-F238E27FC236}">
                <a16:creationId xmlns:a16="http://schemas.microsoft.com/office/drawing/2014/main" id="{6B18DD45-B755-6F1A-A4B3-7A85A19FE4AE}"/>
              </a:ext>
            </a:extLst>
          </p:cNvPr>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extLst>
      <p:ext uri="{BB962C8B-B14F-4D97-AF65-F5344CB8AC3E}">
        <p14:creationId xmlns:p14="http://schemas.microsoft.com/office/powerpoint/2010/main" val="3215963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426517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6A39075B-30C3-F0CF-E5C7-6DF046762542}"/>
              </a:ext>
            </a:extLst>
          </p:cNvPr>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885092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083CC-2E83-9CC1-9A95-F1F49CA43F9E}"/>
              </a:ext>
            </a:extLst>
          </p:cNvPr>
          <p:cNvSpPr txBox="1"/>
          <p:nvPr/>
        </p:nvSpPr>
        <p:spPr>
          <a:xfrm>
            <a:off x="3852397" y="2084227"/>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1FD20E2B-AEC1-FA2F-3523-BA80D1A00E2A}"/>
              </a:ext>
            </a:extLst>
          </p:cNvPr>
          <p:cNvPicPr>
            <a:picLocks noChangeAspect="1"/>
          </p:cNvPicPr>
          <p:nvPr/>
        </p:nvPicPr>
        <p:blipFill>
          <a:blip r:embed="rId3"/>
          <a:stretch>
            <a:fillRect/>
          </a:stretch>
        </p:blipFill>
        <p:spPr>
          <a:xfrm rot="737208" flipH="1">
            <a:off x="2660282" y="2001576"/>
            <a:ext cx="919996" cy="919996"/>
          </a:xfrm>
          <a:prstGeom prst="rect">
            <a:avLst/>
          </a:prstGeom>
        </p:spPr>
      </p:pic>
      <p:sp>
        <p:nvSpPr>
          <p:cNvPr id="6" name="TextBox 5">
            <a:extLst>
              <a:ext uri="{FF2B5EF4-FFF2-40B4-BE49-F238E27FC236}">
                <a16:creationId xmlns:a16="http://schemas.microsoft.com/office/drawing/2014/main" id="{D3375C28-CDA8-2ACC-42C2-EA1A4F932DE8}"/>
              </a:ext>
            </a:extLst>
          </p:cNvPr>
          <p:cNvSpPr txBox="1"/>
          <p:nvPr/>
        </p:nvSpPr>
        <p:spPr>
          <a:xfrm>
            <a:off x="3852397" y="3065239"/>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7" name="Picture 6">
            <a:extLst>
              <a:ext uri="{FF2B5EF4-FFF2-40B4-BE49-F238E27FC236}">
                <a16:creationId xmlns:a16="http://schemas.microsoft.com/office/drawing/2014/main" id="{439EB22E-5FE2-8D69-8AB3-32B7A5E186E5}"/>
              </a:ext>
            </a:extLst>
          </p:cNvPr>
          <p:cNvPicPr>
            <a:picLocks noChangeAspect="1"/>
          </p:cNvPicPr>
          <p:nvPr/>
        </p:nvPicPr>
        <p:blipFill>
          <a:blip r:embed="rId3"/>
          <a:stretch>
            <a:fillRect/>
          </a:stretch>
        </p:blipFill>
        <p:spPr>
          <a:xfrm rot="737208" flipH="1">
            <a:off x="2660282" y="2982588"/>
            <a:ext cx="919996" cy="919996"/>
          </a:xfrm>
          <a:prstGeom prst="rect">
            <a:avLst/>
          </a:prstGeom>
        </p:spPr>
      </p:pic>
      <p:sp>
        <p:nvSpPr>
          <p:cNvPr id="8" name="TextBox 7">
            <a:extLst>
              <a:ext uri="{FF2B5EF4-FFF2-40B4-BE49-F238E27FC236}">
                <a16:creationId xmlns:a16="http://schemas.microsoft.com/office/drawing/2014/main" id="{16334B8D-72D4-5226-C1D1-87B1BD90E65F}"/>
              </a:ext>
            </a:extLst>
          </p:cNvPr>
          <p:cNvSpPr txBox="1"/>
          <p:nvPr/>
        </p:nvSpPr>
        <p:spPr>
          <a:xfrm>
            <a:off x="3852397" y="4046251"/>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14AF9325-80AC-3E03-A61D-5DCE21D15F73}"/>
              </a:ext>
            </a:extLst>
          </p:cNvPr>
          <p:cNvPicPr>
            <a:picLocks noChangeAspect="1"/>
          </p:cNvPicPr>
          <p:nvPr/>
        </p:nvPicPr>
        <p:blipFill>
          <a:blip r:embed="rId3"/>
          <a:stretch>
            <a:fillRect/>
          </a:stretch>
        </p:blipFill>
        <p:spPr>
          <a:xfrm rot="737208" flipH="1">
            <a:off x="2660282" y="3963600"/>
            <a:ext cx="919996" cy="919996"/>
          </a:xfrm>
          <a:prstGeom prst="rect">
            <a:avLst/>
          </a:prstGeom>
        </p:spPr>
      </p:pic>
      <p:sp>
        <p:nvSpPr>
          <p:cNvPr id="11" name="TextBox 10">
            <a:extLst>
              <a:ext uri="{FF2B5EF4-FFF2-40B4-BE49-F238E27FC236}">
                <a16:creationId xmlns:a16="http://schemas.microsoft.com/office/drawing/2014/main" id="{995A6A2D-EFD9-AF05-F9AF-81607A8E4F67}"/>
              </a:ext>
            </a:extLst>
          </p:cNvPr>
          <p:cNvSpPr txBox="1"/>
          <p:nvPr/>
        </p:nvSpPr>
        <p:spPr>
          <a:xfrm>
            <a:off x="3852397" y="5027263"/>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17AB36B0-124D-5B58-C67E-5D4DC5ED8C6F}"/>
              </a:ext>
            </a:extLst>
          </p:cNvPr>
          <p:cNvPicPr>
            <a:picLocks noChangeAspect="1"/>
          </p:cNvPicPr>
          <p:nvPr/>
        </p:nvPicPr>
        <p:blipFill>
          <a:blip r:embed="rId3"/>
          <a:stretch>
            <a:fillRect/>
          </a:stretch>
        </p:blipFill>
        <p:spPr>
          <a:xfrm rot="737208" flipH="1">
            <a:off x="2660282" y="4944612"/>
            <a:ext cx="919996" cy="919996"/>
          </a:xfrm>
          <a:prstGeom prst="rect">
            <a:avLst/>
          </a:prstGeom>
        </p:spPr>
      </p:pic>
      <p:pic>
        <p:nvPicPr>
          <p:cNvPr id="27" name="Picture 26">
            <a:extLst>
              <a:ext uri="{FF2B5EF4-FFF2-40B4-BE49-F238E27FC236}">
                <a16:creationId xmlns:a16="http://schemas.microsoft.com/office/drawing/2014/main" id="{2356A9CB-973A-FF65-DFC1-26A52DFD86E8}"/>
              </a:ext>
            </a:extLst>
          </p:cNvPr>
          <p:cNvPicPr>
            <a:picLocks noChangeAspect="1"/>
          </p:cNvPicPr>
          <p:nvPr/>
        </p:nvPicPr>
        <p:blipFill>
          <a:blip r:embed="rId4"/>
          <a:stretch>
            <a:fillRect/>
          </a:stretch>
        </p:blipFill>
        <p:spPr>
          <a:xfrm>
            <a:off x="3505355" y="842723"/>
            <a:ext cx="5200339" cy="1133954"/>
          </a:xfrm>
          <a:prstGeom prst="rect">
            <a:avLst/>
          </a:prstGeom>
        </p:spPr>
      </p:pic>
    </p:spTree>
    <p:extLst>
      <p:ext uri="{BB962C8B-B14F-4D97-AF65-F5344CB8AC3E}">
        <p14:creationId xmlns:p14="http://schemas.microsoft.com/office/powerpoint/2010/main" val="2726514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left)">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P spid="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6C270-F174-C876-7788-A45AA25CDE80}"/>
              </a:ext>
            </a:extLst>
          </p:cNvPr>
          <p:cNvPicPr>
            <a:picLocks noChangeAspect="1"/>
          </p:cNvPicPr>
          <p:nvPr/>
        </p:nvPicPr>
        <p:blipFill>
          <a:blip r:embed="rId3"/>
          <a:stretch>
            <a:fillRect/>
          </a:stretch>
        </p:blipFill>
        <p:spPr>
          <a:xfrm>
            <a:off x="3520217" y="1575655"/>
            <a:ext cx="5151566" cy="3706689"/>
          </a:xfrm>
          <a:prstGeom prst="rect">
            <a:avLst/>
          </a:prstGeom>
        </p:spPr>
      </p:pic>
    </p:spTree>
    <p:extLst>
      <p:ext uri="{BB962C8B-B14F-4D97-AF65-F5344CB8AC3E}">
        <p14:creationId xmlns:p14="http://schemas.microsoft.com/office/powerpoint/2010/main" val="2526091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037649D0-B5FB-2ABE-5CB6-DBB30F9A5C0A}"/>
              </a:ext>
            </a:extLst>
          </p:cNvPr>
          <p:cNvGrpSpPr/>
          <p:nvPr/>
        </p:nvGrpSpPr>
        <p:grpSpPr>
          <a:xfrm>
            <a:off x="1062355" y="176376"/>
            <a:ext cx="11713210" cy="7149465"/>
            <a:chOff x="833" y="675"/>
            <a:chExt cx="18446" cy="11259"/>
          </a:xfrm>
        </p:grpSpPr>
        <p:pic>
          <p:nvPicPr>
            <p:cNvPr id="15" name="图片 6" descr="D:\资料\双麻花辫女孩.png双麻花辫女孩">
              <a:extLst>
                <a:ext uri="{FF2B5EF4-FFF2-40B4-BE49-F238E27FC236}">
                  <a16:creationId xmlns:a16="http://schemas.microsoft.com/office/drawing/2014/main" id="{0B78A27C-96D8-AB52-DCB2-E505CF89E086}"/>
                </a:ext>
              </a:extLst>
            </p:cNvPr>
            <p:cNvPicPr>
              <a:picLocks noChangeAspect="1"/>
            </p:cNvPicPr>
            <p:nvPr>
              <p:custDataLst>
                <p:tags r:id="rId1"/>
              </p:custDataLst>
            </p:nvPr>
          </p:nvPicPr>
          <p:blipFill>
            <a:blip r:embed="rId4"/>
            <a:srcRect/>
            <a:stretch>
              <a:fillRect/>
            </a:stretch>
          </p:blipFill>
          <p:spPr>
            <a:xfrm rot="20700000">
              <a:off x="12407" y="4379"/>
              <a:ext cx="6872" cy="6872"/>
            </a:xfrm>
            <a:prstGeom prst="rect">
              <a:avLst/>
            </a:prstGeom>
          </p:spPr>
        </p:pic>
        <p:pic>
          <p:nvPicPr>
            <p:cNvPr id="5" name="图片 75" descr="书本">
              <a:extLst>
                <a:ext uri="{FF2B5EF4-FFF2-40B4-BE49-F238E27FC236}">
                  <a16:creationId xmlns:a16="http://schemas.microsoft.com/office/drawing/2014/main" id="{148AED7E-4B20-AFF9-738D-D1E10A87A2F7}"/>
                </a:ext>
              </a:extLst>
            </p:cNvPr>
            <p:cNvPicPr>
              <a:picLocks noChangeAspect="1"/>
            </p:cNvPicPr>
            <p:nvPr/>
          </p:nvPicPr>
          <p:blipFill>
            <a:blip r:embed="rId5"/>
            <a:stretch>
              <a:fillRect/>
            </a:stretch>
          </p:blipFill>
          <p:spPr>
            <a:xfrm>
              <a:off x="833" y="675"/>
              <a:ext cx="3055" cy="3055"/>
            </a:xfrm>
            <a:prstGeom prst="rect">
              <a:avLst/>
            </a:prstGeom>
          </p:spPr>
        </p:pic>
        <p:pic>
          <p:nvPicPr>
            <p:cNvPr id="6" name="图片 39" descr="纸张">
              <a:extLst>
                <a:ext uri="{FF2B5EF4-FFF2-40B4-BE49-F238E27FC236}">
                  <a16:creationId xmlns:a16="http://schemas.microsoft.com/office/drawing/2014/main" id="{0FA072A7-ECCE-5090-6DB6-BCDC720ED1B8}"/>
                </a:ext>
              </a:extLst>
            </p:cNvPr>
            <p:cNvPicPr>
              <a:picLocks noChangeAspect="1"/>
            </p:cNvPicPr>
            <p:nvPr/>
          </p:nvPicPr>
          <p:blipFill>
            <a:blip r:embed="rId6"/>
            <a:stretch>
              <a:fillRect/>
            </a:stretch>
          </p:blipFill>
          <p:spPr>
            <a:xfrm>
              <a:off x="9355" y="7395"/>
              <a:ext cx="3672" cy="3672"/>
            </a:xfrm>
            <a:prstGeom prst="rect">
              <a:avLst/>
            </a:prstGeom>
          </p:spPr>
        </p:pic>
        <p:pic>
          <p:nvPicPr>
            <p:cNvPr id="7" name="图片 40" descr="草莓">
              <a:extLst>
                <a:ext uri="{FF2B5EF4-FFF2-40B4-BE49-F238E27FC236}">
                  <a16:creationId xmlns:a16="http://schemas.microsoft.com/office/drawing/2014/main" id="{0F3E698E-EEB0-E11E-DE0A-7FB6427FFCF1}"/>
                </a:ext>
              </a:extLst>
            </p:cNvPr>
            <p:cNvPicPr>
              <a:picLocks noChangeAspect="1"/>
            </p:cNvPicPr>
            <p:nvPr/>
          </p:nvPicPr>
          <p:blipFill>
            <a:blip r:embed="rId7"/>
            <a:stretch>
              <a:fillRect/>
            </a:stretch>
          </p:blipFill>
          <p:spPr>
            <a:xfrm>
              <a:off x="6291" y="9236"/>
              <a:ext cx="2698" cy="2698"/>
            </a:xfrm>
            <a:prstGeom prst="rect">
              <a:avLst/>
            </a:prstGeom>
          </p:spPr>
        </p:pic>
      </p:grpSp>
      <p:pic>
        <p:nvPicPr>
          <p:cNvPr id="29" name="Picture 28">
            <a:extLst>
              <a:ext uri="{FF2B5EF4-FFF2-40B4-BE49-F238E27FC236}">
                <a16:creationId xmlns:a16="http://schemas.microsoft.com/office/drawing/2014/main" id="{5B51AD1A-D1B0-9A03-879F-CBE60535D418}"/>
              </a:ext>
            </a:extLst>
          </p:cNvPr>
          <p:cNvPicPr>
            <a:picLocks noChangeAspect="1"/>
          </p:cNvPicPr>
          <p:nvPr/>
        </p:nvPicPr>
        <p:blipFill>
          <a:blip r:embed="rId8"/>
          <a:stretch>
            <a:fillRect/>
          </a:stretch>
        </p:blipFill>
        <p:spPr>
          <a:xfrm>
            <a:off x="1893538" y="1682738"/>
            <a:ext cx="9528874" cy="3206774"/>
          </a:xfrm>
          <a:prstGeom prst="rect">
            <a:avLst/>
          </a:prstGeom>
        </p:spPr>
      </p:pic>
    </p:spTree>
    <p:extLst>
      <p:ext uri="{BB962C8B-B14F-4D97-AF65-F5344CB8AC3E}">
        <p14:creationId xmlns:p14="http://schemas.microsoft.com/office/powerpoint/2010/main" val="2294506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AC591-C745-F613-E5B4-AA44654D3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a:extLst>
              <a:ext uri="{FF2B5EF4-FFF2-40B4-BE49-F238E27FC236}">
                <a16:creationId xmlns:a16="http://schemas.microsoft.com/office/drawing/2014/main" id="{CE0BDCDB-C8E6-73D0-9680-746CF250C7B9}"/>
              </a:ext>
            </a:extLst>
          </p:cNvPr>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187107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0D1DCFA-E9F6-4504-AF14-EB6CFFCDB2D5}"/>
              </a:ext>
            </a:extLst>
          </p:cNvPr>
          <p:cNvGrpSpPr/>
          <p:nvPr/>
        </p:nvGrpSpPr>
        <p:grpSpPr>
          <a:xfrm>
            <a:off x="845104" y="1979455"/>
            <a:ext cx="7384495" cy="1940957"/>
            <a:chOff x="895423" y="2240534"/>
            <a:chExt cx="7384495" cy="1940957"/>
          </a:xfrm>
        </p:grpSpPr>
        <p:sp>
          <p:nvSpPr>
            <p:cNvPr id="6" name="TextBox 5">
              <a:extLst>
                <a:ext uri="{FF2B5EF4-FFF2-40B4-BE49-F238E27FC236}">
                  <a16:creationId xmlns:a16="http://schemas.microsoft.com/office/drawing/2014/main" id="{B008E62A-4CC4-4325-BA3F-6FA8873D6226}"/>
                </a:ext>
              </a:extLst>
            </p:cNvPr>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a:extLst>
                <a:ext uri="{FF2B5EF4-FFF2-40B4-BE49-F238E27FC236}">
                  <a16:creationId xmlns:a16="http://schemas.microsoft.com/office/drawing/2014/main" id="{B2FF17C5-B942-43B7-B86D-C63B513FE865}"/>
                </a:ext>
              </a:extLst>
            </p:cNvPr>
            <p:cNvGrpSpPr/>
            <p:nvPr/>
          </p:nvGrpSpPr>
          <p:grpSpPr>
            <a:xfrm>
              <a:off x="895423" y="2356122"/>
              <a:ext cx="1177047" cy="1328023"/>
              <a:chOff x="-500875" y="2508370"/>
              <a:chExt cx="1866472" cy="2247520"/>
            </a:xfrm>
          </p:grpSpPr>
          <p:sp>
            <p:nvSpPr>
              <p:cNvPr id="9" name="Google Shape;745;p37">
                <a:extLst>
                  <a:ext uri="{FF2B5EF4-FFF2-40B4-BE49-F238E27FC236}">
                    <a16:creationId xmlns:a16="http://schemas.microsoft.com/office/drawing/2014/main" id="{2424BDFD-6C2C-4435-8928-6492680DD134}"/>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a:extLst>
                  <a:ext uri="{FF2B5EF4-FFF2-40B4-BE49-F238E27FC236}">
                    <a16:creationId xmlns:a16="http://schemas.microsoft.com/office/drawing/2014/main" id="{D5D40204-D314-453E-A8CF-D3C79D0779B7}"/>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a:extLst>
                  <a:ext uri="{FF2B5EF4-FFF2-40B4-BE49-F238E27FC236}">
                    <a16:creationId xmlns:a16="http://schemas.microsoft.com/office/drawing/2014/main" id="{2111F864-C5C4-4AE7-944F-9895DF1106C1}"/>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a:extLst>
                  <a:ext uri="{FF2B5EF4-FFF2-40B4-BE49-F238E27FC236}">
                    <a16:creationId xmlns:a16="http://schemas.microsoft.com/office/drawing/2014/main" id="{21E59875-58AC-4266-9DC2-8E81F88F62D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a:extLst>
                  <a:ext uri="{FF2B5EF4-FFF2-40B4-BE49-F238E27FC236}">
                    <a16:creationId xmlns:a16="http://schemas.microsoft.com/office/drawing/2014/main" id="{1141DD65-435F-4BD1-82A8-5E56E7BB9B6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a:extLst>
                  <a:ext uri="{FF2B5EF4-FFF2-40B4-BE49-F238E27FC236}">
                    <a16:creationId xmlns:a16="http://schemas.microsoft.com/office/drawing/2014/main" id="{55E694E0-BA13-4F38-BF64-B796E7F3B5E3}"/>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a:extLst>
                  <a:ext uri="{FF2B5EF4-FFF2-40B4-BE49-F238E27FC236}">
                    <a16:creationId xmlns:a16="http://schemas.microsoft.com/office/drawing/2014/main" id="{1C97D507-AA28-4841-AB51-002123854F04}"/>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a:extLst>
                  <a:ext uri="{FF2B5EF4-FFF2-40B4-BE49-F238E27FC236}">
                    <a16:creationId xmlns:a16="http://schemas.microsoft.com/office/drawing/2014/main" id="{A5089130-FF39-4F34-809B-B55593463334}"/>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a:extLst>
                  <a:ext uri="{FF2B5EF4-FFF2-40B4-BE49-F238E27FC236}">
                    <a16:creationId xmlns:a16="http://schemas.microsoft.com/office/drawing/2014/main" id="{CD3D032E-BB3E-4E20-A4C0-1DC3C9533E99}"/>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a:extLst>
                  <a:ext uri="{FF2B5EF4-FFF2-40B4-BE49-F238E27FC236}">
                    <a16:creationId xmlns:a16="http://schemas.microsoft.com/office/drawing/2014/main" id="{60389CA4-8B0B-45EB-8655-1EE9F60B47E4}"/>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a:extLst>
                  <a:ext uri="{FF2B5EF4-FFF2-40B4-BE49-F238E27FC236}">
                    <a16:creationId xmlns:a16="http://schemas.microsoft.com/office/drawing/2014/main" id="{04E2CC12-328B-4438-8B76-42160DD4D2B0}"/>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a:extLst>
                  <a:ext uri="{FF2B5EF4-FFF2-40B4-BE49-F238E27FC236}">
                    <a16:creationId xmlns:a16="http://schemas.microsoft.com/office/drawing/2014/main" id="{0F1B9EC7-F427-4889-8903-76C75CD1BB8E}"/>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a:extLst>
                  <a:ext uri="{FF2B5EF4-FFF2-40B4-BE49-F238E27FC236}">
                    <a16:creationId xmlns:a16="http://schemas.microsoft.com/office/drawing/2014/main" id="{7EEE5BD0-68FB-48A0-8D20-83C0D0BC5B7A}"/>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a:extLst>
              <a:ext uri="{FF2B5EF4-FFF2-40B4-BE49-F238E27FC236}">
                <a16:creationId xmlns:a16="http://schemas.microsoft.com/office/drawing/2014/main" id="{14852A85-1C07-4CDC-BF6D-D451FF742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extLst>
      <p:ext uri="{BB962C8B-B14F-4D97-AF65-F5344CB8AC3E}">
        <p14:creationId xmlns:p14="http://schemas.microsoft.com/office/powerpoint/2010/main" val="255476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F07CF8-333D-7BE7-6F30-2430F6285148}"/>
              </a:ext>
            </a:extLst>
          </p:cNvPr>
          <p:cNvGrpSpPr/>
          <p:nvPr/>
        </p:nvGrpSpPr>
        <p:grpSpPr>
          <a:xfrm>
            <a:off x="3070452" y="1493870"/>
            <a:ext cx="7065586" cy="2759432"/>
            <a:chOff x="586609" y="1050589"/>
            <a:chExt cx="4970286" cy="2759432"/>
          </a:xfrm>
        </p:grpSpPr>
        <p:pic>
          <p:nvPicPr>
            <p:cNvPr id="6" name="Picture 4">
              <a:extLst>
                <a:ext uri="{FF2B5EF4-FFF2-40B4-BE49-F238E27FC236}">
                  <a16:creationId xmlns:a16="http://schemas.microsoft.com/office/drawing/2014/main" id="{D1A98AD2-5991-80A8-1280-BC20063CF7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7" name="TextBox 6">
              <a:extLst>
                <a:ext uri="{FF2B5EF4-FFF2-40B4-BE49-F238E27FC236}">
                  <a16:creationId xmlns:a16="http://schemas.microsoft.com/office/drawing/2014/main" id="{9A330295-C066-1AAD-BC82-E84CB289820D}"/>
                </a:ext>
              </a:extLst>
            </p:cNvPr>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a:extLst>
              <a:ext uri="{FF2B5EF4-FFF2-40B4-BE49-F238E27FC236}">
                <a16:creationId xmlns:a16="http://schemas.microsoft.com/office/drawing/2014/main" id="{E9A5701E-36C3-F6BC-4F6E-2AF1FD16E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a:extLst>
              <a:ext uri="{FF2B5EF4-FFF2-40B4-BE49-F238E27FC236}">
                <a16:creationId xmlns:a16="http://schemas.microsoft.com/office/drawing/2014/main" id="{5C260DEE-9634-CD8B-96CB-9EE6AE4E0F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extLst>
      <p:ext uri="{BB962C8B-B14F-4D97-AF65-F5344CB8AC3E}">
        <p14:creationId xmlns:p14="http://schemas.microsoft.com/office/powerpoint/2010/main" val="1525721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1. Chuẩn bị: 1 túi ni-lông phân huỷ sinh học, 1 chậu thuỷ tinh chứa nước, tăm, dây buộc.</a:t>
            </a:r>
          </a:p>
        </p:txBody>
      </p:sp>
      <p:pic>
        <p:nvPicPr>
          <p:cNvPr id="4036" name="Picture 4035">
            <a:extLst>
              <a:ext uri="{FF2B5EF4-FFF2-40B4-BE49-F238E27FC236}">
                <a16:creationId xmlns:a16="http://schemas.microsoft.com/office/drawing/2014/main" id="{94911F36-8CA0-EA9D-DCD2-7622F979ACDE}"/>
              </a:ext>
            </a:extLst>
          </p:cNvPr>
          <p:cNvPicPr>
            <a:picLocks noChangeAspect="1"/>
          </p:cNvPicPr>
          <p:nvPr/>
        </p:nvPicPr>
        <p:blipFill>
          <a:blip r:embed="rId3"/>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37" name="TextBox 4036">
            <a:extLst>
              <a:ext uri="{FF2B5EF4-FFF2-40B4-BE49-F238E27FC236}">
                <a16:creationId xmlns:a16="http://schemas.microsoft.com/office/drawing/2014/main" id="{82519A36-576B-976F-5789-FF7B7C196679}"/>
              </a:ext>
            </a:extLst>
          </p:cNvPr>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extLst>
      <p:ext uri="{BB962C8B-B14F-4D97-AF65-F5344CB8AC3E}">
        <p14:creationId xmlns:p14="http://schemas.microsoft.com/office/powerpoint/2010/main" val="2118783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6" name="Picture 4035">
            <a:extLst>
              <a:ext uri="{FF2B5EF4-FFF2-40B4-BE49-F238E27FC236}">
                <a16:creationId xmlns:a16="http://schemas.microsoft.com/office/drawing/2014/main" id="{5E3F65B4-30F1-5C99-57F4-8429E5D48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a:extLst>
              <a:ext uri="{FF2B5EF4-FFF2-40B4-BE49-F238E27FC236}">
                <a16:creationId xmlns:a16="http://schemas.microsoft.com/office/drawing/2014/main" id="{F3662A08-CF15-1AEE-7BC4-E0645E096736}"/>
              </a:ext>
            </a:extLst>
          </p:cNvPr>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a:extLst>
              <a:ext uri="{FF2B5EF4-FFF2-40B4-BE49-F238E27FC236}">
                <a16:creationId xmlns:a16="http://schemas.microsoft.com/office/drawing/2014/main" id="{977B1CAA-5BC2-6C7D-7F32-485E1DA0AC10}"/>
              </a:ext>
            </a:extLst>
          </p:cNvPr>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a:extLst>
              <a:ext uri="{FF2B5EF4-FFF2-40B4-BE49-F238E27FC236}">
                <a16:creationId xmlns:a16="http://schemas.microsoft.com/office/drawing/2014/main" id="{AAA4DAB4-4A4C-D75C-303C-2F48CD42A2AD}"/>
              </a:ext>
            </a:extLst>
          </p:cNvPr>
          <p:cNvPicPr>
            <a:picLocks noChangeAspect="1"/>
          </p:cNvPicPr>
          <p:nvPr/>
        </p:nvPicPr>
        <p:blipFill>
          <a:blip r:embed="rId4"/>
          <a:stretch>
            <a:fillRect/>
          </a:stretch>
        </p:blipFill>
        <p:spPr>
          <a:xfrm>
            <a:off x="9747850" y="3769583"/>
            <a:ext cx="2086334" cy="1916931"/>
          </a:xfrm>
          <a:prstGeom prst="rect">
            <a:avLst/>
          </a:prstGeom>
        </p:spPr>
      </p:pic>
      <p:sp>
        <p:nvSpPr>
          <p:cNvPr id="4046" name="Oval 4045">
            <a:extLst>
              <a:ext uri="{FF2B5EF4-FFF2-40B4-BE49-F238E27FC236}">
                <a16:creationId xmlns:a16="http://schemas.microsoft.com/office/drawing/2014/main" id="{9B4C6B0C-CDCD-E162-0166-89C77EB2A59D}"/>
              </a:ext>
            </a:extLst>
          </p:cNvPr>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971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animBg="1"/>
      <p:bldP spid="4041" grpId="0" animBg="1"/>
      <p:bldP spid="40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4003;p26">
            <a:extLst>
              <a:ext uri="{FF2B5EF4-FFF2-40B4-BE49-F238E27FC236}">
                <a16:creationId xmlns:a16="http://schemas.microsoft.com/office/drawing/2014/main" id="{D0FBA803-50D3-5ED4-E2F6-27E62A8513A1}"/>
              </a:ext>
            </a:extLst>
          </p:cNvPr>
          <p:cNvSpPr txBox="1">
            <a:spLocks/>
          </p:cNvSpPr>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a:extLst>
              <a:ext uri="{FF2B5EF4-FFF2-40B4-BE49-F238E27FC236}">
                <a16:creationId xmlns:a16="http://schemas.microsoft.com/office/drawing/2014/main" id="{F4742528-1121-8E17-3878-B12A7A35081B}"/>
              </a:ext>
            </a:extLst>
          </p:cNvPr>
          <p:cNvPicPr>
            <a:picLocks noChangeAspect="1"/>
          </p:cNvPicPr>
          <p:nvPr/>
        </p:nvPicPr>
        <p:blipFill>
          <a:blip r:embed="rId3"/>
          <a:stretch>
            <a:fillRect/>
          </a:stretch>
        </p:blipFill>
        <p:spPr>
          <a:xfrm>
            <a:off x="3044225" y="1799237"/>
            <a:ext cx="6509603" cy="3980462"/>
          </a:xfrm>
          <a:prstGeom prst="rect">
            <a:avLst/>
          </a:prstGeom>
        </p:spPr>
      </p:pic>
    </p:spTree>
    <p:extLst>
      <p:ext uri="{BB962C8B-B14F-4D97-AF65-F5344CB8AC3E}">
        <p14:creationId xmlns:p14="http://schemas.microsoft.com/office/powerpoint/2010/main" val="215353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915</Words>
  <Application>Microsoft Office PowerPoint</Application>
  <PresentationFormat>Widescreen</PresentationFormat>
  <Paragraphs>77</Paragraphs>
  <Slides>26</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#9Slide05 SVNClementine</vt:lpstr>
      <vt:lpstr>Algerian</vt:lpstr>
      <vt:lpstr>Arial</vt:lpstr>
      <vt:lpstr>Bernard MT Condensed</vt:lpstr>
      <vt:lpstr>Broadway</vt:lpstr>
      <vt:lpstr>Calibri</vt:lpstr>
      <vt:lpstr>Calibri Light</vt:lpstr>
      <vt:lpstr>Cambria</vt:lpstr>
      <vt:lpstr>等线</vt:lpstr>
      <vt:lpstr>Pattaya</vt:lpstr>
      <vt:lpstr>Tahoma</vt:lpstr>
      <vt:lpstr>Times New Roman</vt:lpstr>
      <vt:lpstr>字魂59号-创粗黑</vt:lpstr>
      <vt:lpstr>Office Theme</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2024-10-11T04:35:16Z</dcterms:created>
  <dcterms:modified xsi:type="dcterms:W3CDTF">2024-10-11T04:38:32Z</dcterms:modified>
</cp:coreProperties>
</file>