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54" r:id="rId4"/>
    <p:sldId id="340" r:id="rId5"/>
    <p:sldId id="294" r:id="rId6"/>
    <p:sldId id="329" r:id="rId7"/>
    <p:sldId id="330" r:id="rId8"/>
    <p:sldId id="331" r:id="rId9"/>
    <p:sldId id="332" r:id="rId10"/>
    <p:sldId id="345" r:id="rId11"/>
    <p:sldId id="341" r:id="rId13"/>
    <p:sldId id="334" r:id="rId14"/>
    <p:sldId id="333" r:id="rId15"/>
    <p:sldId id="336" r:id="rId16"/>
    <p:sldId id="338" r:id="rId17"/>
    <p:sldId id="324" r:id="rId18"/>
    <p:sldId id="346" r:id="rId19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I CUTE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56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174-0A49-4FAB-8CB6-40DC332D904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AC0A-4F8B-4C2D-A210-3DB6E5D67E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3D971-BD08-4105-986D-4E62801DB79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0.xml"/><Relationship Id="rId11" Type="http://schemas.openxmlformats.org/officeDocument/2006/relationships/image" Target="../media/image24.jpeg"/><Relationship Id="rId10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5061" y="2198370"/>
            <a:ext cx="697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14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 CHUNG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363244" cy="1266814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" y="-33086"/>
            <a:ext cx="12176510" cy="703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455" y="651164"/>
            <a:ext cx="11686903" cy="38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Thứ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ngày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2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tháng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1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1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năm 2021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                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Toán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Bài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14: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chung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( tiết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2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)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5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5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</a:t>
            </a:r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                                                                    </a:t>
            </a:r>
            <a:endParaRPr lang="x-none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/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en-US" sz="4000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  <a:endParaRPr lang="en-US" sz="2600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/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  <a:endParaRPr lang="en-US" sz="2800" dirty="0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  <a:endParaRPr lang="en-US" sz="2800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  <a:endParaRPr lang="en-US" sz="2800" dirty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  <a:endParaRPr lang="en-US" sz="2800" dirty="0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  <a:endParaRPr lang="en-US" sz="2800" dirty="0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  <a:endParaRPr lang="en-US" sz="2800" dirty="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/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  <a:endParaRPr lang="en-US" sz="2800" dirty="0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  <a:endParaRPr lang="en-US" sz="2800" dirty="0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  <a:endParaRPr lang="en-US" sz="2800" dirty="0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  <a:endParaRPr lang="en-US" sz="2800" dirty="0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  <a:endParaRPr lang="en-US" sz="2800" dirty="0"/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/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  <a:endParaRPr lang="en-US" sz="280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  <a:endParaRPr lang="en-US" sz="2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>
              <a:fillRect/>
            </a:stretch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>
              <a:fillRect/>
            </a:stretch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/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4818" name="Picture 2" descr="Happy Cute Kid Girl Waiter Write Order | Cute kids, Artsy background, Cute  art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>
            <a:fillRect/>
          </a:stretch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/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46909" y="69978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1"/>
          <p:cNvSpPr txBox="1"/>
          <p:nvPr/>
        </p:nvSpPr>
        <p:spPr>
          <a:xfrm>
            <a:off x="1760239" y="269450"/>
            <a:ext cx="6114684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ăn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.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/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/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  <a:endParaRPr lang="en-US" sz="2800" dirty="0"/>
            </a:p>
          </p:txBody>
        </p:sp>
        <p:pic>
          <p:nvPicPr>
            <p:cNvPr id="36866" name="Picture 2" descr="Premium Vector | Cute cat cartoon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/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/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/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  <a:endParaRPr lang="en-US" sz="2800" dirty="0"/>
              </a:p>
            </p:txBody>
          </p:sp>
        </p:grpSp>
        <p:pic>
          <p:nvPicPr>
            <p:cNvPr id="36868" name="Picture 4" descr="Premium Vector | Cute monkey carto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/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/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  <a:endParaRPr lang="en-US" sz="2800" dirty="0"/>
              </a:p>
            </p:txBody>
          </p:sp>
        </p:grpSp>
        <p:pic>
          <p:nvPicPr>
            <p:cNvPr id="36870" name="Picture 6" descr="Dog Cartoons High Res Stock Images | Shutte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>
              <a:fillRect/>
            </a:stretch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/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/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  <a:endParaRPr lang="en-US" sz="2800" dirty="0"/>
              </a:p>
            </p:txBody>
          </p:sp>
        </p:grpSp>
        <p:pic>
          <p:nvPicPr>
            <p:cNvPr id="36872" name="Picture 8" descr="Premium Vector | Happy elephant carto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/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/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  <a:endParaRPr lang="en-US" sz="2800" dirty="0"/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/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/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/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  <a:endParaRPr lang="en-US" sz="2800" dirty="0"/>
              </a:p>
            </p:txBody>
          </p:sp>
        </p:grpSp>
        <p:pic>
          <p:nvPicPr>
            <p:cNvPr id="36876" name="Picture 12" descr="Banana Cartoon HD Stock Images | Shutterstock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>
              <a:fillRect/>
            </a:stretch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/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/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36878" name="Picture 14" descr="Birch leaf icon cartoon style Royalty Free Vector Image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>
              <a:fillRect/>
            </a:stretch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/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/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>
              <a:fillRect/>
            </a:stretch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/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/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/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  <a:endParaRPr lang="en-US" sz="2800" dirty="0"/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>
              <a:fillRect/>
            </a:stretch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/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/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36884" name="Picture 20" descr="Bones in a bowl vector image | Vector images, Vector free, Vector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>
              <a:fillRect/>
            </a:stretch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/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1199304" y="36460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sz="4000" b="1" dirty="0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/>
              <a:t>5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/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/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82" name="Group 81"/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/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  <a:endParaRPr lang="en-US" sz="2800" dirty="0">
                <a:solidFill>
                  <a:srgbClr val="FF0000"/>
                </a:solidFill>
              </a:endParaRP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/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  <a:endParaRPr lang="en-US" sz="2800" dirty="0">
                <a:solidFill>
                  <a:srgbClr val="FF0000"/>
                </a:solidFill>
              </a:endParaRP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4491" y="1577838"/>
            <a:ext cx="1309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smtClean="0">
                <a:solidFill>
                  <a:srgbClr val="FF0000"/>
                </a:solidFill>
              </a:rPr>
              <a:t>Tính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17673" y="2495271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9615" y="4819544"/>
              <a:ext cx="2032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</a:t>
              </a:r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- 7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8994" y="2495271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9615" y="4819544"/>
              <a:ext cx="233269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13 -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</a:t>
              </a:r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896" y="439027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532" y="4819544"/>
              <a:ext cx="250260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– 8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+ 5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58994" y="4390271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/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</a:t>
              </a:r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– 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vi-VN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4818" name="Picture 2" descr="Happy Cute Kid Girl Waiter Write Order | Cute kids, Artsy background, Cute  art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>
            <a:fillRect/>
          </a:stretch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716759" y="1010168"/>
            <a:ext cx="4804931" cy="54341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Bài tập về nhà </a:t>
            </a:r>
            <a:endParaRPr lang="en-US" sz="3200" b="1" dirty="0"/>
          </a:p>
        </p:txBody>
      </p:sp>
      <p:sp>
        <p:nvSpPr>
          <p:cNvPr id="28" name="Oval 27"/>
          <p:cNvSpPr/>
          <p:nvPr/>
        </p:nvSpPr>
        <p:spPr>
          <a:xfrm>
            <a:off x="4998470" y="17735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/>
              <a:t>6</a:t>
            </a:r>
            <a:endParaRPr lang="en-US" sz="40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97856"/>
            <a:ext cx="12176510" cy="703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1783" y="654529"/>
            <a:ext cx="11686903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Thứ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ngày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24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tháng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10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năm 202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2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highlight>
                <a:srgbClr val="000080"/>
              </a:highlight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Toán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</a:t>
            </a:r>
            <a:endParaRPr lang="vi-VN" sz="15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5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</a:t>
            </a:r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35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                                                                    </a:t>
            </a:r>
            <a:endParaRPr lang="x-none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6253480" y="3238500"/>
            <a:ext cx="1770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145443" y="2145752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16378" y="3748761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9615" y="4819544"/>
              <a:ext cx="137985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4 + 7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16378" y="3584296"/>
            <a:ext cx="2483215" cy="685800"/>
            <a:chOff x="1508520" y="4738254"/>
            <a:chExt cx="2483215" cy="685800"/>
          </a:xfrm>
        </p:grpSpPr>
        <p:sp>
          <p:nvSpPr>
            <p:cNvPr id="9" name="Rectangle: Rounded Corners 4"/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1659615" y="4819544"/>
              <a:ext cx="205486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 + </a:t>
              </a:r>
              <a:r>
                <a:rPr 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</a:t>
              </a:r>
              <a:r>
                <a:rPr lang="en-US" altLang="vi-VN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= 11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31533" y="3666211"/>
            <a:ext cx="2483215" cy="685800"/>
            <a:chOff x="1508520" y="4736984"/>
            <a:chExt cx="2483215" cy="685800"/>
          </a:xfrm>
        </p:grpSpPr>
        <p:sp>
          <p:nvSpPr>
            <p:cNvPr id="12" name="Rectangle: Rounded Corners 4"/>
            <p:cNvSpPr/>
            <p:nvPr/>
          </p:nvSpPr>
          <p:spPr>
            <a:xfrm>
              <a:off x="1508520" y="473698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659615" y="4819544"/>
              <a:ext cx="148780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12 - 8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1533" y="3501746"/>
            <a:ext cx="2483215" cy="685800"/>
            <a:chOff x="1508520" y="4738254"/>
            <a:chExt cx="2483215" cy="685800"/>
          </a:xfrm>
        </p:grpSpPr>
        <p:sp>
          <p:nvSpPr>
            <p:cNvPr id="16" name="Rectangle: Rounded Corners 4"/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1659615" y="4819544"/>
              <a:ext cx="19919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12 - 8 = 4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" y="-33086"/>
            <a:ext cx="12176510" cy="703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1783" y="654529"/>
            <a:ext cx="11686903" cy="389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Thứ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ngày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24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tháng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10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năm 202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2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highlight>
                <a:srgbClr val="000080"/>
              </a:highlight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</a:t>
            </a:r>
            <a:r>
              <a:rPr lang="en-US" alt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Toán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 </a:t>
            </a:r>
            <a:r>
              <a:rPr lang="en-US" altLang="vi-VN" sz="1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chung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5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5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</a:t>
            </a:r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35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35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endParaRPr lang="vi-VN" sz="1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just"/>
            <a:r>
              <a:rPr lang="vi-VN" sz="1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                                                                                         </a:t>
            </a:r>
            <a:endParaRPr lang="x-none" sz="3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6253480" y="3238500"/>
            <a:ext cx="1770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70183" y="2187662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1"/>
          <p:cNvSpPr txBox="1"/>
          <p:nvPr/>
        </p:nvSpPr>
        <p:spPr>
          <a:xfrm>
            <a:off x="4264025" y="661035"/>
            <a:ext cx="2474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1.Tính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003858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/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  <a:endParaRPr lang="en-US" sz="2600" dirty="0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  <a:endParaRPr lang="en-US" sz="2800" dirty="0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  <a:endParaRPr lang="en-US" sz="2800" dirty="0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  <a:endParaRPr lang="en-US" sz="2800" dirty="0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2499184" y="280544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  <a:endParaRPr lang="en-US" sz="2800" dirty="0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  <a:endParaRPr lang="en-US" sz="2800" dirty="0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7 + 8</a:t>
                  </a:r>
                  <a:endParaRPr lang="en-US" sz="2800" dirty="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200" name="Group 199"/>
          <p:cNvGrpSpPr/>
          <p:nvPr/>
        </p:nvGrpSpPr>
        <p:grpSpPr>
          <a:xfrm>
            <a:off x="1163695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573047" y="4832656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4198634" y="2060689"/>
            <a:ext cx="2105891" cy="685800"/>
            <a:chOff x="1443205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/>
            <p:cNvSpPr/>
            <p:nvPr/>
          </p:nvSpPr>
          <p:spPr>
            <a:xfrm>
              <a:off x="1443205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598896" y="4817737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057253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632949" y="4804627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099074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925485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602493" y="3086386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/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  <a:endParaRPr lang="en-US" sz="2600" dirty="0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  <a:endParaRPr lang="en-US" sz="2800" dirty="0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  <a:endParaRPr lang="en-US" sz="2800" dirty="0"/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  <a:endParaRPr lang="en-US" sz="2800" dirty="0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  <a:endParaRPr lang="en-US" sz="2800" dirty="0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  <a:endParaRPr lang="en-US" sz="2800" dirty="0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/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9" name="Group 258"/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/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985" y="343478"/>
            <a:ext cx="8792829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2. 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68768" b="1258"/>
          <a:stretch>
            <a:fillRect/>
          </a:stretch>
        </p:blipFill>
        <p:spPr>
          <a:xfrm>
            <a:off x="1395985" y="4415606"/>
            <a:ext cx="2063600" cy="1798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815" t="3" r="31953" b="6700"/>
          <a:stretch>
            <a:fillRect/>
          </a:stretch>
        </p:blipFill>
        <p:spPr>
          <a:xfrm>
            <a:off x="5100187" y="4415606"/>
            <a:ext cx="2063600" cy="1699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762" t="2" r="-1994" b="1255"/>
          <a:stretch>
            <a:fillRect/>
          </a:stretch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2811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>
              <a:fillRect/>
            </a:stretch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/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4758" y="1843812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>
              <a:fillRect/>
            </a:stretch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/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60434" y="2713412"/>
            <a:ext cx="1717255" cy="1897463"/>
            <a:chOff x="6153570" y="961852"/>
            <a:chExt cx="1717255" cy="1897463"/>
          </a:xfrm>
        </p:grpSpPr>
        <p:grpSp>
          <p:nvGrpSpPr>
            <p:cNvPr id="21" name="Group 20"/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>
                <a:fillRect/>
              </a:stretch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/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77399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>
              <a:fillRect/>
            </a:stretch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/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97665" y="2915803"/>
            <a:ext cx="2131666" cy="1752001"/>
            <a:chOff x="4129932" y="1585044"/>
            <a:chExt cx="2131666" cy="1752001"/>
          </a:xfrm>
        </p:grpSpPr>
        <p:pic>
          <p:nvPicPr>
            <p:cNvPr id="30" name="Picture 6" descr="Cartoon blue bird collection set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>
              <a:fillRect/>
            </a:stretch>
          </p:blipFill>
          <p:spPr bwMode="auto">
            <a:xfrm>
              <a:off x="4237344" y="1585044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/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>
              <a:fillRect/>
            </a:stretch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/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1899 L 0.075 -0.01829 C 0.06693 -0.03334 0.0586 -0.04445 0.05144 -0.06158 C 0.01654 -0.14236 0.05704 -0.0794 0.01862 -0.14561 C 0.0155 -0.15093 0.01224 -0.15324 0.00912 -0.15602 C -0.01367 -0.17616 -0.00755 -0.17107 -0.03203 -0.17616 C -0.04375 -0.17524 -0.05572 -0.17616 -0.06744 -0.17176 C -0.08294 -0.16667 -0.0832 -0.15024 -0.09765 -0.14098 C -0.10546 -0.13496 -0.11315 -0.13311 -0.12109 -0.12917 C -0.15611 -0.0625 -0.10638 -0.15556 -0.14401 -0.09283 C -0.15611 -0.07292 -0.16679 -0.04861 -0.17695 -0.01899 C -0.18125 -0.00625 -0.18515 0.01018 -0.18919 0.02338 C -0.19466 0.03981 -0.20039 0.05416 -0.20572 0.07037 C -0.21992 0.11389 -0.22343 0.14213 -0.24401 0.18101 C -0.24739 0.18773 -0.2513 0.19467 -0.25481 0.20185 C -0.25911 0.21111 -0.26276 0.22291 -0.26718 0.22801 C -0.27239 0.23495 -0.27799 0.23495 -0.28359 0.23819 C -0.29322 0.23726 -0.3026 0.23726 -0.31223 0.23379 C -0.31731 0.23148 -0.32226 0.22615 -0.32734 0.22314 C -0.33242 0.22037 -0.33723 0.22037 -0.34244 0.21805 C -0.34843 0.21527 -0.35416 0.21111 -0.36015 0.20764 C -0.37486 0.21111 -0.38919 0.21296 -0.4039 0.21805 C -0.40937 0.21967 -0.42239 0.2331 -0.42838 0.23819 C -0.43164 0.24583 -0.43463 0.25416 -0.43802 0.25995 C -0.44388 0.27152 -0.44518 0.26851 -0.45026 0.28148 C -0.46028 0.30601 -0.45989 0.29282 -0.45989 0.31273 L -0.45989 0.31944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19479 0.21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9871" y="460016"/>
            <a:ext cx="8792829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3. 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  <a:endParaRPr lang="en-US" sz="2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91210" y="1736725"/>
            <a:ext cx="5111115" cy="2491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 sách và vở</a:t>
            </a:r>
            <a:r>
              <a:rPr lang="en-US" sz="2600" dirty="0"/>
              <a:t>?</a:t>
            </a:r>
            <a:endParaRPr lang="en-US" sz="26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61"/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/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  <a:endParaRPr lang="en-US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918075" y="4112895"/>
            <a:ext cx="6365875" cy="2306955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 trên giá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39" grpId="0" bldLvl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856" y="1030727"/>
            <a:ext cx="1287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4. Số</a:t>
            </a:r>
            <a:r>
              <a:rPr lang="en-US" sz="2800" dirty="0"/>
              <a:t>?</a:t>
            </a:r>
            <a:endParaRPr lang="en-US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/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  <a:endParaRPr lang="en-US" sz="2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/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  <a:endParaRPr lang="en-US" sz="2400" dirty="0"/>
              </a:p>
            </p:txBody>
          </p:sp>
        </p:grpSp>
        <p:sp>
          <p:nvSpPr>
            <p:cNvPr id="32" name="Isosceles Triangle 31"/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Star: 5 Points 34"/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/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Isosceles Triangle 39"/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/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700" name="Picture 4" descr="Children Jumping Cartoon HD Stock Images | Shutte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>
            <a:fillRect/>
          </a:stretch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280920" y="31465"/>
            <a:ext cx="7230110" cy="1762760"/>
            <a:chOff x="2123507" y="398863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23507" y="398863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41217" y="806076"/>
              <a:ext cx="1391786" cy="65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NỘI QUY LỚP HỌC</a:t>
              </a:r>
              <a:endParaRPr kumimoji="0" lang="vi-VN" altLang="en-US" sz="44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245115" y="282957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3" name="Flowchart: Punched Tape 2"/>
          <p:cNvSpPr/>
          <p:nvPr/>
        </p:nvSpPr>
        <p:spPr>
          <a:xfrm>
            <a:off x="270097" y="1798165"/>
            <a:ext cx="8564880" cy="3218759"/>
          </a:xfrm>
          <a:prstGeom prst="flowChartPunchedTap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smtClean="0">
                <a:solidFill>
                  <a:srgbClr val="FF0000"/>
                </a:solidFill>
              </a:rPr>
              <a:t>1. Chuẩn bị đầy đủ sách, vở và đồ dùng học tập.</a:t>
            </a:r>
            <a:endParaRPr lang="vi-VN" sz="280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smtClean="0">
                <a:solidFill>
                  <a:srgbClr val="FF0000"/>
                </a:solidFill>
              </a:rPr>
              <a:t>2. Ngồi học ngay ngắn, nghiêm túc.</a:t>
            </a:r>
            <a:endParaRPr lang="vi-VN" sz="280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smtClean="0">
                <a:solidFill>
                  <a:srgbClr val="FF0000"/>
                </a:solidFill>
              </a:rPr>
              <a:t>3. Bật cam, tắt mic chỉ bật khi được gọi tên.</a:t>
            </a:r>
            <a:endParaRPr lang="en-US" sz="28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 advClick="0" advTm="3713"/>
    </mc:Choice>
    <mc:Fallback>
      <p:transition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2303</Words>
  <Application>WPS Presentation</Application>
  <PresentationFormat>Custom</PresentationFormat>
  <Paragraphs>540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Arial</vt:lpstr>
      <vt:lpstr>HP001 4 hàng</vt:lpstr>
      <vt:lpstr>Calibri</vt:lpstr>
      <vt:lpstr>Arial Rounded MT Bold</vt:lpstr>
      <vt:lpstr>Microsoft YaHei</vt:lpstr>
      <vt:lpstr>.VnAristote</vt:lpstr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387</cp:revision>
  <dcterms:created xsi:type="dcterms:W3CDTF">2021-06-02T01:34:00Z</dcterms:created>
  <dcterms:modified xsi:type="dcterms:W3CDTF">2022-10-23T12:39:22Z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E96C3679DDBA4B7CA7AF5EB5753B90CD</vt:lpwstr>
  </property>
  <property fmtid="{D5CDD505-2E9C-101B-9397-08002B2CF9AE}" pid="3" name="KSOProductBuildVer">
    <vt:lpwstr>1033-11.2.0.11341</vt:lpwstr>
  </property>
</Properties>
</file>