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8.svg" ContentType="image/svg+xml"/>
  <Override PartName="/ppt/media/image6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4" r:id="rId4"/>
    <p:sldMasterId id="2147483656" r:id="rId5"/>
    <p:sldMasterId id="2147483670" r:id="rId6"/>
    <p:sldMasterId id="2147483680" r:id="rId7"/>
  </p:sldMasterIdLst>
  <p:sldIdLst>
    <p:sldId id="258" r:id="rId8"/>
    <p:sldId id="293" r:id="rId9"/>
    <p:sldId id="263" r:id="rId10"/>
    <p:sldId id="264" r:id="rId11"/>
    <p:sldId id="294" r:id="rId12"/>
    <p:sldId id="271" r:id="rId13"/>
    <p:sldId id="274" r:id="rId14"/>
    <p:sldId id="295" r:id="rId15"/>
    <p:sldId id="296" r:id="rId16"/>
    <p:sldId id="297" r:id="rId17"/>
    <p:sldId id="298" r:id="rId18"/>
    <p:sldId id="299" r:id="rId19"/>
    <p:sldId id="300" r:id="rId20"/>
    <p:sldId id="273" r:id="rId21"/>
    <p:sldId id="283" r:id="rId22"/>
    <p:sldId id="301" r:id="rId23"/>
    <p:sldId id="302" r:id="rId24"/>
    <p:sldId id="316" r:id="rId25"/>
    <p:sldId id="332" r:id="rId26"/>
    <p:sldId id="323" r:id="rId27"/>
    <p:sldId id="334" r:id="rId28"/>
    <p:sldId id="335" r:id="rId29"/>
    <p:sldId id="336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jpeg"/><Relationship Id="rId4" Type="http://schemas.openxmlformats.org/officeDocument/2006/relationships/tags" Target="../tags/tag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grpSp>
        <p:nvGrpSpPr>
          <p:cNvPr id="7" name="Google Shape;28;p2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0;p27"/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1;p27"/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;p27"/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3;p27"/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4;p27"/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5;p27"/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6;p27"/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7;p27"/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8;p27"/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9;p27"/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40;p27"/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41;p27"/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42;p27"/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43;p27"/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44;p27"/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45;p27"/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46;p27"/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47;p27"/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48;p27"/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49;p27"/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50;p27"/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51;p27"/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52;p27"/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53;p27"/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54;p27"/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/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56;p27"/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57;p27"/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" name="Google Shape;58;p27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/>
          <p:cNvPicPr preferRelativeResize="0"/>
          <p:nvPr userDrawn="1"/>
        </p:nvPicPr>
        <p:blipFill rotWithShape="1">
          <a:blip r:embed="rId3"/>
          <a:srcRect/>
          <a:stretch>
            <a:fillRect/>
          </a:stretch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/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/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62;p27"/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63;p27"/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64;p27"/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65;p27"/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66;p27"/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67;p27"/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68;p27"/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69;p27"/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" name="Oval 48"/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sp>
        <p:nvSpPr>
          <p:cNvPr id="6" name="Google Shape;71;p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72;p28"/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Oval 14"/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2"/>
          <p:cNvSpPr txBox="1"/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8" name="Slide Number Placeholder 4"/>
          <p:cNvSpPr txBox="1"/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</a:fld>
            <a:endParaRPr lang="en-US"/>
          </a:p>
        </p:txBody>
      </p:sp>
      <p:sp>
        <p:nvSpPr>
          <p:cNvPr id="9" name="Google Shape;71;p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72;p28"/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77;p28"/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79;p28"/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Oval 12"/>
          <p:cNvSpPr>
            <a:spLocks noChangeAspect="1"/>
          </p:cNvSpPr>
          <p:nvPr userDrawn="1">
            <p:custDataLst>
              <p:tags r:id="rId2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>
            <a:fillRect/>
          </a:stretch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5.xml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49" y="161925"/>
            <a:ext cx="1609725" cy="1609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50" y="161925"/>
            <a:ext cx="1924050" cy="19240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10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audio" Target="../media/audio2.wav"/><Relationship Id="rId6" Type="http://schemas.openxmlformats.org/officeDocument/2006/relationships/slide" Target="slide2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0.sv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2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" y="198714"/>
            <a:ext cx="11934825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Xác định trên lược đồ các sông lớn ở vùng Trung du và miền núi Bắc 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863739"/>
            <a:ext cx="7705725" cy="5994261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 rot="19144372">
            <a:off x="3404334" y="2974566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34375" y="16954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 rot="19144372">
            <a:off x="3232884" y="2279241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72475" y="2638425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 rot="19144372">
            <a:off x="3934166" y="2608884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458200" y="36385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 rot="12313305">
            <a:off x="4324691" y="2427910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582025" y="46291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6850" y="132039"/>
            <a:ext cx="9124950" cy="652641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 điểm chính của sông ngòi ở vùng.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1223962"/>
            <a:ext cx="88773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2095499" y="5038725"/>
            <a:ext cx="8105775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3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/>
            <p:cNvSpPr txBox="1"/>
            <p:nvPr/>
          </p:nvSpPr>
          <p:spPr>
            <a:xfrm>
              <a:off x="327716" y="268338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defRPr/>
              </a:pP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sông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ghềnh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có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khả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năng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phát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triển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thủy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điện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.</a:t>
              </a:r>
              <a:endParaRPr lang="en-US" sz="3600" b="1" dirty="0">
                <a:ln w="0"/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1350" y="1581150"/>
            <a:ext cx="595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2, em hãy kể tên và xác định trên lược đồ một số khoáng sản chính ở vùng Trung du và miền núi Bắc Bộ.</a:t>
            </a:r>
            <a:endParaRPr lang="vi-VN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" y="1167528"/>
            <a:ext cx="7315199" cy="5690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175" y="1328737"/>
            <a:ext cx="4629150" cy="2143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96041" y="3637680"/>
            <a:ext cx="116859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 rot="16200000">
            <a:off x="5863983" y="3920880"/>
            <a:ext cx="352425" cy="119746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 rot="16200000">
            <a:off x="4430473" y="34398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/>
          <p:cNvSpPr/>
          <p:nvPr/>
        </p:nvSpPr>
        <p:spPr>
          <a:xfrm rot="16200000">
            <a:off x="1973023" y="33255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/>
          <p:cNvSpPr/>
          <p:nvPr/>
        </p:nvSpPr>
        <p:spPr>
          <a:xfrm rot="16200000">
            <a:off x="3725623" y="4706694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72241" y="4285380"/>
            <a:ext cx="7133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 rot="16200000">
            <a:off x="4735273" y="362084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/>
          <p:cNvSpPr/>
          <p:nvPr/>
        </p:nvSpPr>
        <p:spPr>
          <a:xfrm rot="16200000">
            <a:off x="3382723" y="37160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 rot="16200000">
            <a:off x="2763598" y="28778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862716" y="4990230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 rot="16200000">
            <a:off x="3611323" y="2011119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6200000">
            <a:off x="4506673" y="208731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/>
          <p:cNvSpPr/>
          <p:nvPr/>
        </p:nvSpPr>
        <p:spPr>
          <a:xfrm rot="16200000">
            <a:off x="4944823" y="20682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/>
          <p:cNvSpPr/>
          <p:nvPr/>
        </p:nvSpPr>
        <p:spPr>
          <a:xfrm rot="16200000">
            <a:off x="2382598" y="4039944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34141" y="5656980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 rot="16200000">
            <a:off x="5097223" y="3763719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/>
          <p:cNvSpPr/>
          <p:nvPr/>
        </p:nvSpPr>
        <p:spPr>
          <a:xfrm rot="16200000">
            <a:off x="5573473" y="34398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43666" y="6242447"/>
            <a:ext cx="7694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  <p:bldP spid="15" grpId="0" animBg="1"/>
      <p:bldP spid="16" grpId="0" animBg="1"/>
      <p:bldP spid="19" grpId="0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/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a-pa-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0848" y="1392885"/>
            <a:ext cx="4298053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1450" y="381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ất đỏ bazan là đất gì? Đặc điểm của đất đỏ bazan | Bản tin Bình Phướ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609">
            <a:off x="790575" y="2107570"/>
            <a:ext cx="6079620" cy="40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Tuyên Quang: Mô hình trồng cây ăn quả trên đất đồi rừng Lâm Bình thu nhập 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725">
            <a:off x="7191374" y="2421731"/>
            <a:ext cx="4505325" cy="337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1450" y="381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Vịnh Bắc Bộ là khu vực có vị trí địa lý thế nào? Vùng hoạt động của tàu  biển trong Vịnh Bắc Bộ được quy định ra sao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85925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Giá thủy sản ở đồng bằng sông Cửu Long tăng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886075"/>
            <a:ext cx="52577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6074" y="2834562"/>
            <a:ext cx="7108552" cy="1798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141" b="11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>
            <a:fillRect/>
          </a:stretch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/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/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/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49897" y="-178752"/>
            <a:ext cx="5185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(Cambodia).</a:t>
            </a:r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</a:endParaRPr>
          </a:p>
        </p:txBody>
      </p:sp>
      <p:sp>
        <p:nvSpPr>
          <p:cNvPr id="2" name="Action Button: Go Back or Previous 1">
            <a:hlinkClick r:id="rId6" action="ppaction://hlinksldjump" highlightClick="1"/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600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00">
              <a:spcBef>
                <a:spcPct val="50000"/>
              </a:spcBef>
            </a:pPr>
            <a:r>
              <a:rPr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/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8"/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8"/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8"/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8"/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8"/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8"/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600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>
            <a:fillRect/>
          </a:stretch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/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/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/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1234" y="658631"/>
            <a:ext cx="5337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Vùng Trung du và miền núi Bắc Bộ có khí hậu nhiệt đới ẩm gió mùa với mùa đông lạnh nhất cả nước.</a:t>
            </a:r>
            <a:endParaRPr lang="vi-VN" sz="32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>
            <a:fillRect/>
          </a:stretch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/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/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/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Vùng Trung du và miền núi Bắc Bộ có nhiều sông lớn thuận lợi cho phát triển thuỷ điện.</a:t>
            </a:r>
            <a:endParaRPr lang="vi-VN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>
            <a:fillRect/>
          </a:stretch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/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/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/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41174" y="698388"/>
            <a:ext cx="50391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Vùng Trung du và miền núi Bắc Bộ là nơi giàu tài nguyên khoáng sản bậc nhất cả nước.</a:t>
            </a:r>
            <a:endParaRPr lang="vi-VN" sz="32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  <a:endPara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6" y="1585633"/>
            <a:ext cx="12040644" cy="2048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780" y="265389"/>
            <a:ext cx="10890995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833" y="1657351"/>
            <a:ext cx="6280979" cy="46339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86730" y="2669956"/>
            <a:ext cx="4205759" cy="3067959"/>
            <a:chOff x="8604068" y="6331731"/>
            <a:chExt cx="3235139" cy="235992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>
              <a:fillRect/>
            </a:stretch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  <a:endParaRPr lang="en-US" sz="2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5" name="Freeform 6"/>
          <p:cNvSpPr/>
          <p:nvPr/>
        </p:nvSpPr>
        <p:spPr>
          <a:xfrm>
            <a:off x="209694" y="19526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Trung du và miền núi Bắc 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khí hậu nhiệt đới ẩm gió mùa với mùa đông lạnh nhất cả nước.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6"/>
          <p:cNvSpPr/>
          <p:nvPr/>
        </p:nvSpPr>
        <p:spPr>
          <a:xfrm>
            <a:off x="238269" y="43148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hậu của vùng cũng chịu ảnh hưởng sâu sắc bởi độ cao địa hình. Ở các vùng núi cao nhiệt độ hạ thấp, vào các tháng mùa đông đôi khi có tuyết rơi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/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58"/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775" y="84414"/>
            <a:ext cx="12087225" cy="2026622"/>
            <a:chOff x="-180829" y="2659031"/>
            <a:chExt cx="2993004" cy="6323943"/>
          </a:xfrm>
        </p:grpSpPr>
        <p:sp>
          <p:nvSpPr>
            <p:cNvPr id="3" name="TextBox 2"/>
            <p:cNvSpPr txBox="1"/>
            <p:nvPr/>
          </p:nvSpPr>
          <p:spPr>
            <a:xfrm>
              <a:off x="-180829" y="2659031"/>
              <a:ext cx="2993004" cy="632394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Tuyết thường xuất hiện khi nhiệt độ không khí dưới 2°C. Tuyết rơi ở nước ta là hiện tượng thú vị, thu hút nhiều khách du lịch; tuy nhiên, nó cũng gây ảnh hưởng tiêu cực tới sản xuất và đời sống con người tại đây: gây thiệt hại về cây trồng, ảnh hưởng đến giao thông</a:t>
              </a:r>
              <a:r>
                <a:rPr lang="en-US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/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46462">
            <a:off x="5895974" y="2684388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6335">
            <a:off x="292271" y="2668858"/>
            <a:ext cx="5035549" cy="3776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062" y="80962"/>
            <a:ext cx="9686925" cy="195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6" y="2324100"/>
            <a:ext cx="4323796" cy="293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5" y="2762250"/>
            <a:ext cx="3619500" cy="2417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699" y="2735407"/>
            <a:ext cx="3469075" cy="23509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87105" y="3898681"/>
            <a:ext cx="4205759" cy="3067959"/>
            <a:chOff x="8604068" y="6331731"/>
            <a:chExt cx="3235139" cy="23599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>
              <a:fillRect/>
            </a:stretch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  <a:endParaRPr lang="en-US" sz="2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FILL" val="a1"/>
</p:tagLst>
</file>

<file path=ppt/tags/tag2.xml><?xml version="1.0" encoding="utf-8"?>
<p:tagLst xmlns:p="http://schemas.openxmlformats.org/presentationml/2006/main">
  <p:tag name="FILL" val="a1"/>
</p:tagLst>
</file>

<file path=ppt/tags/tag3.xml><?xml version="1.0" encoding="utf-8"?>
<p:tagLst xmlns:p="http://schemas.openxmlformats.org/presentationml/2006/main">
  <p:tag name="FILL" val="a1"/>
</p:tagLst>
</file>

<file path=ppt/tags/tag4.xml><?xml version="1.0" encoding="utf-8"?>
<p:tagLst xmlns:p="http://schemas.openxmlformats.org/presentationml/2006/main">
  <p:tag name="SHAPE_LOCKS" val="959"/>
</p:tagLst>
</file>

<file path=ppt/tags/tag5.xml><?xml version="1.0" encoding="utf-8"?>
<p:tagLst xmlns:p="http://schemas.openxmlformats.org/presentationml/2006/main">
  <p:tag name="SHAPE_LOCKS" val="16"/>
</p:tagLst>
</file>

<file path=ppt/tags/tag6.xml><?xml version="1.0" encoding="utf-8"?>
<p:tagLst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WPS Presentation</Application>
  <PresentationFormat>Widescreen</PresentationFormat>
  <Paragraphs>125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24</vt:i4>
      </vt:variant>
    </vt:vector>
  </HeadingPairs>
  <TitlesOfParts>
    <vt:vector size="49" baseType="lpstr">
      <vt:lpstr>Arial</vt:lpstr>
      <vt:lpstr>SimSun</vt:lpstr>
      <vt:lpstr>Wingdings</vt:lpstr>
      <vt:lpstr>Arial</vt:lpstr>
      <vt:lpstr>Calibri</vt:lpstr>
      <vt:lpstr>Aldrich</vt:lpstr>
      <vt:lpstr>Segoe Print</vt:lpstr>
      <vt:lpstr>Abril Fatface</vt:lpstr>
      <vt:lpstr>#9Slide02 Noi dung dai</vt:lpstr>
      <vt:lpstr>Times New Roman</vt:lpstr>
      <vt:lpstr>Cambria</vt:lpstr>
      <vt:lpstr>Calibri</vt:lpstr>
      <vt:lpstr>inpin heiti</vt:lpstr>
      <vt:lpstr>Microsoft YaHei</vt:lpstr>
      <vt:lpstr>Arial Unicode MS</vt:lpstr>
      <vt:lpstr>等线</vt:lpstr>
      <vt:lpstr>#9Slide02 Noi dung dai</vt:lpstr>
      <vt:lpstr>Oi</vt:lpstr>
      <vt:lpstr>Wide Latin</vt:lpstr>
      <vt:lpstr>1_Office Theme</vt:lpstr>
      <vt:lpstr>1_SlidesMania</vt:lpstr>
      <vt:lpstr>Custom Design</vt:lpstr>
      <vt:lpstr>Office 主题​​</vt:lpstr>
      <vt:lpstr>Office Theme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Thư Trần</cp:lastModifiedBy>
  <cp:revision>45</cp:revision>
  <dcterms:created xsi:type="dcterms:W3CDTF">2023-07-07T10:00:00Z</dcterms:created>
  <dcterms:modified xsi:type="dcterms:W3CDTF">2024-10-10T14:48:39Z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F4370984B1554FDE9A8C6581FF9DB958_12</vt:lpwstr>
  </property>
  <property fmtid="{D5CDD505-2E9C-101B-9397-08002B2CF9AE}" pid="3" name="KSOProductBuildVer">
    <vt:lpwstr>1033-12.2.0.18165</vt:lpwstr>
  </property>
</Properties>
</file>