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95" r:id="rId3"/>
    <p:sldId id="271" r:id="rId4"/>
    <p:sldId id="272" r:id="rId5"/>
    <p:sldId id="273" r:id="rId6"/>
    <p:sldId id="274" r:id="rId7"/>
    <p:sldId id="275" r:id="rId8"/>
    <p:sldId id="286" r:id="rId9"/>
    <p:sldId id="294" r:id="rId10"/>
    <p:sldId id="268" r:id="rId11"/>
    <p:sldId id="293" r:id="rId12"/>
    <p:sldId id="297" r:id="rId13"/>
    <p:sldId id="289" r:id="rId14"/>
    <p:sldId id="291" r:id="rId15"/>
    <p:sldId id="296" r:id="rId16"/>
    <p:sldId id="292" r:id="rId17"/>
    <p:sldId id="298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2D91"/>
    <a:srgbClr val="FFFF00"/>
    <a:srgbClr val="CC00CC"/>
    <a:srgbClr val="F39343"/>
    <a:srgbClr val="2912B2"/>
    <a:srgbClr val="4F5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04" autoAdjust="0"/>
  </p:normalViewPr>
  <p:slideViewPr>
    <p:cSldViewPr snapToGrid="0">
      <p:cViewPr>
        <p:scale>
          <a:sx n="69" d="100"/>
          <a:sy n="69" d="100"/>
        </p:scale>
        <p:origin x="-78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AA58-E457-4A7A-A0AD-80663C9A7AA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024D6-9EB1-46CE-9130-0095F6A2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92646EE-BCC5-49DE-8426-E6E3D0629F9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r>
              <a:rPr lang="en-US" dirty="0" smtClean="0"/>
              <a:t>1hs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endParaRPr lang="en-US" baseline="0" dirty="0" smtClean="0"/>
          </a:p>
          <a:p>
            <a:r>
              <a:rPr lang="en-US" baseline="0" dirty="0" smtClean="0"/>
              <a:t>NHỚ NX HS ĐỌC</a:t>
            </a:r>
          </a:p>
          <a:p>
            <a:r>
              <a:rPr lang="en-US" baseline="0" dirty="0" smtClean="0"/>
              <a:t>Next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đua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smtClean="0"/>
              <a:t>NHỚ NHẬN XÉT</a:t>
            </a:r>
          </a:p>
          <a:p>
            <a:r>
              <a:rPr lang="en-US" baseline="0" dirty="0" smtClean="0"/>
              <a:t>Next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Tổ</a:t>
            </a:r>
            <a:r>
              <a:rPr lang="en-US" dirty="0" smtClean="0"/>
              <a:t> 1 </a:t>
            </a:r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1</a:t>
            </a:r>
          </a:p>
          <a:p>
            <a:r>
              <a:rPr lang="en-US" baseline="0" dirty="0" err="1" smtClean="0"/>
              <a:t>Tổ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2</a:t>
            </a:r>
          </a:p>
          <a:p>
            <a:r>
              <a:rPr lang="en-US" baseline="0" dirty="0" err="1" smtClean="0"/>
              <a:t>Tổ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3</a:t>
            </a:r>
          </a:p>
          <a:p>
            <a:r>
              <a:rPr lang="en-US" baseline="0" dirty="0" err="1" smtClean="0"/>
              <a:t>Tổ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2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1200" baseline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0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endParaRPr lang="en-US" baseline="0" dirty="0" smtClean="0"/>
          </a:p>
          <a:p>
            <a:r>
              <a:rPr lang="en-US" baseline="0" dirty="0" smtClean="0"/>
              <a:t>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baseline="0" dirty="0" smtClean="0"/>
          </a:p>
          <a:p>
            <a:r>
              <a:rPr lang="en-US" baseline="0" dirty="0" err="1" smtClean="0"/>
              <a:t>Bài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endParaRPr lang="en-US" baseline="0" dirty="0" smtClean="0"/>
          </a:p>
          <a:p>
            <a:r>
              <a:rPr lang="en-US" baseline="0" dirty="0" smtClean="0"/>
              <a:t>Next: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endParaRPr lang="en-US" baseline="0" dirty="0" smtClean="0"/>
          </a:p>
          <a:p>
            <a:r>
              <a:rPr lang="en-US" baseline="0" dirty="0" smtClean="0"/>
              <a:t>1HS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nhớ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nx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đọc</a:t>
            </a:r>
            <a:endParaRPr lang="en-US" b="1" baseline="0" dirty="0" smtClean="0"/>
          </a:p>
          <a:p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r>
              <a:rPr lang="en-US" b="0" u="none" baseline="0" dirty="0" smtClean="0"/>
              <a:t>Next: </a:t>
            </a:r>
            <a:r>
              <a:rPr lang="en-US" b="0" u="none" baseline="0" dirty="0" err="1" smtClean="0"/>
              <a:t>luyện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từ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khó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="1" u="sng" baseline="0" dirty="0" err="1" smtClean="0"/>
              <a:t>tr</a:t>
            </a:r>
            <a:r>
              <a:rPr lang="en-US" b="0" u="none" baseline="0" dirty="0" err="1" smtClean="0"/>
              <a:t>ưa</a:t>
            </a:r>
            <a:r>
              <a:rPr lang="en-US" b="0" u="none" baseline="0" dirty="0" smtClean="0"/>
              <a:t>; </a:t>
            </a:r>
            <a:r>
              <a:rPr lang="en-US" b="0" u="none" baseline="0" dirty="0" err="1" smtClean="0"/>
              <a:t>ngh</a:t>
            </a:r>
            <a:r>
              <a:rPr lang="en-US" b="1" u="sng" baseline="0" dirty="0" err="1" smtClean="0"/>
              <a:t>ìn</a:t>
            </a:r>
            <a:r>
              <a:rPr lang="en-US" b="1" u="sng" baseline="0" dirty="0" smtClean="0"/>
              <a:t>; </a:t>
            </a:r>
            <a:r>
              <a:rPr lang="en-US" b="1" u="sng" baseline="0" dirty="0" err="1" smtClean="0"/>
              <a:t>gi</a:t>
            </a:r>
            <a:r>
              <a:rPr lang="en-US" b="0" u="none" baseline="0" dirty="0" err="1" smtClean="0"/>
              <a:t>ữa</a:t>
            </a:r>
            <a:r>
              <a:rPr lang="en-US" b="0" u="none" baseline="0" dirty="0" smtClean="0"/>
              <a:t> </a:t>
            </a:r>
            <a:r>
              <a:rPr lang="en-US" b="1" u="sng" baseline="0" dirty="0" err="1" smtClean="0"/>
              <a:t>gi</a:t>
            </a:r>
            <a:r>
              <a:rPr lang="en-US" b="0" u="none" baseline="0" dirty="0" err="1" smtClean="0"/>
              <a:t>ờ</a:t>
            </a:r>
            <a:endParaRPr lang="en-US" b="0" u="none" baseline="0" dirty="0" smtClean="0"/>
          </a:p>
          <a:p>
            <a:r>
              <a:rPr lang="en-US" b="0" u="none" baseline="0" dirty="0" err="1" smtClean="0"/>
              <a:t>Hs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nêu</a:t>
            </a:r>
            <a:r>
              <a:rPr lang="en-US" b="0" u="none" baseline="0" dirty="0" smtClean="0"/>
              <a:t>, </a:t>
            </a:r>
            <a:r>
              <a:rPr lang="en-US" b="0" u="none" baseline="0" dirty="0" err="1" smtClean="0"/>
              <a:t>trong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từ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buổi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trưa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cô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lưu</a:t>
            </a:r>
            <a:r>
              <a:rPr lang="en-US" b="0" u="none" baseline="0" dirty="0" smtClean="0"/>
              <a:t> ý </a:t>
            </a:r>
            <a:r>
              <a:rPr lang="en-US" b="0" u="none" baseline="0" dirty="0" err="1" smtClean="0"/>
              <a:t>tiếng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trưa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có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âm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tr</a:t>
            </a:r>
            <a:r>
              <a:rPr lang="en-US" b="0" u="none" baseline="0" dirty="0" smtClean="0"/>
              <a:t>, </a:t>
            </a:r>
          </a:p>
          <a:p>
            <a:r>
              <a:rPr lang="en-US" b="0" u="none" baseline="0" dirty="0" err="1" smtClean="0"/>
              <a:t>Gv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trưa</a:t>
            </a:r>
            <a:r>
              <a:rPr lang="en-US" b="0" u="none" baseline="0" dirty="0" smtClean="0"/>
              <a:t>, </a:t>
            </a:r>
            <a:r>
              <a:rPr lang="en-US" b="0" u="none" baseline="0" dirty="0" err="1" smtClean="0"/>
              <a:t>hs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, </a:t>
            </a:r>
            <a:r>
              <a:rPr lang="en-US" b="0" u="none" baseline="0" dirty="0" err="1" smtClean="0"/>
              <a:t>cả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lớp</a:t>
            </a:r>
            <a:endParaRPr lang="en-US" b="0" u="none" baseline="0" dirty="0" smtClean="0"/>
          </a:p>
          <a:p>
            <a:r>
              <a:rPr lang="en-US" b="0" u="none" baseline="0" dirty="0" err="1" smtClean="0"/>
              <a:t>Gv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buổi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trưa</a:t>
            </a:r>
            <a:r>
              <a:rPr lang="en-US" b="0" u="none" baseline="0" dirty="0" smtClean="0"/>
              <a:t>, </a:t>
            </a:r>
            <a:r>
              <a:rPr lang="en-US" b="0" u="none" baseline="0" dirty="0" err="1" smtClean="0"/>
              <a:t>hs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, </a:t>
            </a:r>
            <a:r>
              <a:rPr lang="en-US" b="0" u="none" baseline="0" dirty="0" err="1" smtClean="0"/>
              <a:t>cả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lớp</a:t>
            </a:r>
            <a:endParaRPr lang="en-US" b="0" u="none" baseline="0" dirty="0" smtClean="0"/>
          </a:p>
          <a:p>
            <a:r>
              <a:rPr lang="en-US" b="0" u="none" baseline="0" dirty="0" smtClean="0"/>
              <a:t>Next: </a:t>
            </a:r>
            <a:r>
              <a:rPr lang="en-US" b="0" u="none" baseline="0" dirty="0" err="1" smtClean="0"/>
              <a:t>đọc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nt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khổ</a:t>
            </a:r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nhớ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nx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đọc</a:t>
            </a:r>
            <a:endParaRPr lang="en-US" baseline="0" dirty="0" smtClean="0"/>
          </a:p>
          <a:p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endParaRPr lang="en-US" baseline="0" dirty="0" smtClean="0"/>
          </a:p>
          <a:p>
            <a:r>
              <a:rPr lang="en-US" baseline="0" dirty="0" smtClean="0"/>
              <a:t>Next: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chờn</a:t>
            </a:r>
            <a:r>
              <a:rPr lang="en-US" baseline="0" dirty="0" smtClean="0"/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endParaRPr lang="en-US" sz="1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xuyến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en-US" sz="1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lang="en-US" sz="1200" baseline="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Next: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200" baseline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1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baseline="0" dirty="0" smtClean="0"/>
              <a:t> 4, 3p</a:t>
            </a:r>
          </a:p>
          <a:p>
            <a:r>
              <a:rPr lang="en-US" baseline="0" dirty="0" smtClean="0"/>
              <a:t>2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r>
              <a:rPr lang="en-US" baseline="0" dirty="0" smtClean="0"/>
              <a:t>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24D6-9EB1-46CE-9130-0095F6A22D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B4A029-4512-41A9-8A70-6919085E6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1C5EC0C8-E056-4BBE-804E-340D843F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1D3EED7-85AC-4C62-85B5-9B6306FC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B7F7BE5-60B4-48F6-8712-5EAE1AF1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B9DA900-2EC0-43D2-8443-849C0C2B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2990134-3942-4915-BF1E-941599A3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5BC6B59-8DAF-429B-AFB1-66D5F691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AB7CD5D-B44C-482B-BDDE-9721722B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A0C6D37-BB5F-45DC-9D51-70BEF13A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A8E2A7A-688F-42E4-B13B-C4C92745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C2A16C3-DCFB-4E1F-8B16-CF186FE7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00E3AFE-4C7A-4374-B1D4-177EF8A88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F11FBA6-3301-4B19-801E-1A68994F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A656788-0FB9-48D0-9533-3E73E762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CF6807E-F862-42FA-AE69-271D7671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63CEBDA-EF96-4A8C-BAB5-4366B661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5423749-799C-4554-ACAC-F6207FB4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6AA1B00-D788-4F92-9859-E428201C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B903080-5D98-493F-A6DF-C8319C80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57C1EDA-D452-4CE3-93AE-EC785465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8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611E3B-5A8D-407F-9B72-08755ABC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94DAAA2-6168-41B3-A75A-BF068449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7BE402-A815-433E-B16D-1798AB6D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87E265E-37AB-4D9F-983C-086E6F7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7A3AB8-787D-46C5-81A1-391BF69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A4B4A77-2586-45C3-A9DF-B60DE3A0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F1E448-F705-4F6A-BA6E-7DF5DC77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0407E8D-2FFC-4B10-A9A1-2ACCCA6F3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01761C3-5E96-40F7-8E6A-E91F33BD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04C1C1D-6129-4DCD-89AE-7E28D31A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36E0060-02DA-4781-A842-6B5E90E0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5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A4A103-0FA8-4799-A341-0B42820F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D1C547D-7D4B-435F-93F0-2AC589E91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371C015-BD0F-4CF2-AC65-9554A679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D1E19247-25EE-4AD0-91D0-705A4C8F7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BFE66EC-2268-440A-AD01-D5F1614A0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DAAAA4-21EE-4BCA-8896-0DB20192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93A966F-7F82-47CF-8322-68C05BCE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AB6C16C-24B4-4E60-A24F-4DCB7AAA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C3ACF73-0959-4465-BE84-DE3C5E9C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5F7E08FD-91AB-4DA7-8226-8F451FD9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570DF5B-0A50-40B6-B496-EDD940BC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0C05AF9-8539-4B94-98B9-14BDDC99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AE56806-DBFD-4DB5-83C3-6848954D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D6BB54A-2218-4FAE-BC3A-61B2C69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9B0E829-D487-4073-98BA-9FAF1E6E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9527717-3A49-4B70-B38C-3B2272E0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C135BEC-70C6-4231-B9D8-3299EBD2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458A5D0-AB3B-424A-8998-86093D12E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8719028-1E9E-4689-AA38-0930192B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A650573-2A68-4BB9-9624-4AD11924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77F2A50-98E6-4073-9592-DE56697B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B3EBF71-7405-4340-BD17-9711EF65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7FC8713-FA26-477B-B134-B9E25E9CB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05F5727-4B03-406F-84C9-4DC80BB63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3585A96-02B8-4973-9C69-58970600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03AFE5F-B1EF-46FB-A93E-3D994A79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D49A82E-08CE-418E-96DE-2301957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EEDD76C-7EA0-484B-AC52-EEE710DB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350884C-F016-4B66-95BF-A99775A9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FDA6E29-1FEF-443C-8666-07BBD66C1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352B-F71E-4ADF-B59C-A465843BA2D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682CCC5-8EFF-4C48-9646-6C993F9EB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57ECDE3-77E4-45C5-97BD-96050B0B1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4837-10CE-408A-8ACA-9C48E188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lowers_fr020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19050"/>
            <a:ext cx="122824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42509" y="956848"/>
            <a:ext cx="988442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>
              <a:defRPr/>
            </a:pPr>
            <a:endParaRPr lang="en-US" alt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>
              <a:defRPr/>
            </a:pPr>
            <a:endParaRPr lang="en-US" altLang="en-US" sz="32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Giáo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viên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: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Ngô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Thị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Hồng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+mn-cs"/>
              </a:rPr>
              <a:t>Thắm</a:t>
            </a:r>
            <a:endParaRPr lang="en-US" sz="32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en-US" sz="35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EA06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42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736" y="1155262"/>
            <a:ext cx="410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23" y="1182281"/>
            <a:ext cx="39061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064" y="3285307"/>
            <a:ext cx="4225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623" y="3300680"/>
            <a:ext cx="4225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(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72208" y="345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056900" y="1080697"/>
            <a:ext cx="182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36302" y="3020462"/>
            <a:ext cx="4269996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khó</a:t>
            </a:r>
            <a:endParaRPr lang="en-US" sz="32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71936" y="1793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rgbClr val="FF0000"/>
                </a:solidFill>
                <a:latin typeface="HP001 4H"/>
              </a:rPr>
              <a:t>﻿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27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2021</a:t>
            </a:r>
            <a:endParaRPr lang="en-US" sz="35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b="1" u="sng" dirty="0">
              <a:latin typeface="HP001 5 hàng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810837" y="1244600"/>
            <a:ext cx="2320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929408" y="1869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8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736" y="1155262"/>
            <a:ext cx="410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23" y="1182281"/>
            <a:ext cx="39061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064" y="3285307"/>
            <a:ext cx="4225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623" y="3300680"/>
            <a:ext cx="4225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(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72208" y="345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hào Buổi Sáng Tinh Mơ - Kinh Sách Tổng Hợp - Hoavou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56900" y="1080697"/>
            <a:ext cx="182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8EBDEE6-7358-40FE-9D3E-4E1428048991}"/>
              </a:ext>
            </a:extLst>
          </p:cNvPr>
          <p:cNvSpPr txBox="1"/>
          <p:nvPr/>
        </p:nvSpPr>
        <p:spPr>
          <a:xfrm>
            <a:off x="1070413" y="2263659"/>
            <a:ext cx="3424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4000" b="1" dirty="0"/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xmlns="" id="{E8EBDEE6-7358-40FE-9D3E-4E1428048991}"/>
              </a:ext>
            </a:extLst>
          </p:cNvPr>
          <p:cNvSpPr txBox="1"/>
          <p:nvPr/>
        </p:nvSpPr>
        <p:spPr>
          <a:xfrm>
            <a:off x="1070413" y="3166039"/>
            <a:ext cx="8131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hập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chờn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E8EBDEE6-7358-40FE-9D3E-4E1428048991}"/>
              </a:ext>
            </a:extLst>
          </p:cNvPr>
          <p:cNvSpPr txBox="1"/>
          <p:nvPr/>
        </p:nvSpPr>
        <p:spPr>
          <a:xfrm>
            <a:off x="1070413" y="4018094"/>
            <a:ext cx="8131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ạo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rực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671936" y="1793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rgbClr val="FF0000"/>
                </a:solidFill>
                <a:latin typeface="HP001 4H"/>
              </a:rPr>
              <a:t>﻿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27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2021</a:t>
            </a:r>
            <a:endParaRPr lang="en-US" sz="35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b="1" u="sng" dirty="0">
              <a:latin typeface="HP001 5 hàng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810837" y="1244600"/>
            <a:ext cx="2320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29408" y="1869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109" y="2771336"/>
            <a:ext cx="499946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NKeyUni-Hyper" panose="02020500000000000000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56900" y="1080697"/>
            <a:ext cx="182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71936" y="1793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rgbClr val="FF0000"/>
                </a:solidFill>
                <a:latin typeface="HP001 4H"/>
              </a:rPr>
              <a:t>﻿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27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2021</a:t>
            </a:r>
            <a:endParaRPr lang="en-US" sz="35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b="1" u="sng" dirty="0">
              <a:latin typeface="HP001 5 hàng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10837" y="1244600"/>
            <a:ext cx="2320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29408" y="1869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2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736" y="1155262"/>
            <a:ext cx="410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23" y="1182281"/>
            <a:ext cx="39061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064" y="3285307"/>
            <a:ext cx="4225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623" y="3300680"/>
            <a:ext cx="4225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(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72208" y="345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056900" y="1080697"/>
            <a:ext cx="182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8457" y="2807779"/>
            <a:ext cx="28256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Thi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NKeyUni-Hyper" panose="02020500000000000000" pitchFamily="18" charset="0"/>
                <a:cs typeface="Times New Roman" pitchFamily="18" charset="0"/>
              </a:rPr>
              <a:t>đọc</a:t>
            </a:r>
            <a:endParaRPr lang="en-US" sz="4000" dirty="0">
              <a:solidFill>
                <a:srgbClr val="A31D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NKeyUni-Hyper" panose="02020500000000000000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71936" y="1793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rgbClr val="FF0000"/>
                </a:solidFill>
                <a:latin typeface="HP001 4H"/>
              </a:rPr>
              <a:t>﻿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27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2021</a:t>
            </a:r>
            <a:endParaRPr lang="en-US" sz="35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b="1" u="sng" dirty="0">
              <a:latin typeface="HP001 5 hàng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10837" y="1244600"/>
            <a:ext cx="2320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29408" y="1869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39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7709"/>
            <a:ext cx="12192000" cy="6844145"/>
            <a:chOff x="0" y="13855"/>
            <a:chExt cx="12192000" cy="6844145"/>
          </a:xfrm>
        </p:grpSpPr>
        <p:sp>
          <p:nvSpPr>
            <p:cNvPr id="4" name="Rectangle 3"/>
            <p:cNvSpPr/>
            <p:nvPr/>
          </p:nvSpPr>
          <p:spPr>
            <a:xfrm>
              <a:off x="0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84209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7555" y="211064"/>
              <a:ext cx="9754645" cy="5700330"/>
              <a:chOff x="627763" y="-387866"/>
              <a:chExt cx="9754645" cy="570033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27763" y="-387866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9864" y="1181533"/>
                <a:ext cx="41078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lim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dim</a:t>
                </a: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Nghìn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con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Bóng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cũng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nằm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im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vườn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êm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ả.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76295" y="1181533"/>
                <a:ext cx="390611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cày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ngẫm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nghĩ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mãi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hoài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..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00646" y="3496582"/>
                <a:ext cx="42254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hơn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Giữa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giờ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Con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bướm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chập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chờn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Vờn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đôi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cánh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68969" y="4095512"/>
              <a:ext cx="422547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7555" y="668675"/>
              <a:ext cx="11404445" cy="584739"/>
            </a:xfrm>
            <a:prstGeom prst="rect">
              <a:avLst/>
            </a:prstGeom>
            <a:no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dòng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208709" y="1795127"/>
            <a:ext cx="721692" cy="441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643955" y="2757249"/>
            <a:ext cx="523795" cy="364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167800" y="4125925"/>
            <a:ext cx="721692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639486" y="4989160"/>
            <a:ext cx="850856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472570" y="2287350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97265" y="3215633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138266" y="4554699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127717" y="5417935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233731" y="1808924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640991" y="2662228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451275" y="4554698"/>
            <a:ext cx="904794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724121" y="5409918"/>
            <a:ext cx="539099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7155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6223234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865" y="415544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6205732" y="4130731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735445" y="1155708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C38819DB-43CE-4042-B36E-B7ADA92706F1}"/>
              </a:ext>
            </a:extLst>
          </p:cNvPr>
          <p:cNvSpPr/>
          <p:nvPr/>
        </p:nvSpPr>
        <p:spPr>
          <a:xfrm>
            <a:off x="9347200" y="5762172"/>
            <a:ext cx="2844797" cy="106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016"/>
            <a:ext cx="12191997" cy="6858000"/>
          </a:xfrm>
          <a:prstGeom prst="rect">
            <a:avLst/>
          </a:prstGeom>
        </p:spPr>
      </p:pic>
      <p:pic>
        <p:nvPicPr>
          <p:cNvPr id="12" name="Picture 2" descr="C:\Users\Admin\Desktop\avt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50000" r="65909"/>
          <a:stretch/>
        </p:blipFill>
        <p:spPr bwMode="auto">
          <a:xfrm>
            <a:off x="27710" y="1"/>
            <a:ext cx="6095998" cy="34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decagon 12"/>
          <p:cNvSpPr/>
          <p:nvPr/>
        </p:nvSpPr>
        <p:spPr>
          <a:xfrm>
            <a:off x="27710" y="83128"/>
            <a:ext cx="987135" cy="727363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Admin\Desktop\avt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50000" r="65909"/>
          <a:stretch/>
        </p:blipFill>
        <p:spPr bwMode="auto">
          <a:xfrm>
            <a:off x="6102202" y="-28016"/>
            <a:ext cx="6095998" cy="35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decagon 14"/>
          <p:cNvSpPr/>
          <p:nvPr/>
        </p:nvSpPr>
        <p:spPr>
          <a:xfrm>
            <a:off x="6102202" y="41256"/>
            <a:ext cx="987135" cy="727363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esktop\avt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50000" r="65909"/>
          <a:stretch/>
        </p:blipFill>
        <p:spPr bwMode="auto">
          <a:xfrm>
            <a:off x="33914" y="3414532"/>
            <a:ext cx="6095998" cy="34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decagon 16"/>
          <p:cNvSpPr/>
          <p:nvPr/>
        </p:nvSpPr>
        <p:spPr>
          <a:xfrm>
            <a:off x="33914" y="3497659"/>
            <a:ext cx="987135" cy="727363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C:\Users\Admin\Desktop\avt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50000" r="65909"/>
          <a:stretch/>
        </p:blipFill>
        <p:spPr bwMode="auto">
          <a:xfrm>
            <a:off x="6095998" y="3442549"/>
            <a:ext cx="6095998" cy="34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decagon 18"/>
          <p:cNvSpPr/>
          <p:nvPr/>
        </p:nvSpPr>
        <p:spPr>
          <a:xfrm>
            <a:off x="6095998" y="3511821"/>
            <a:ext cx="987135" cy="727363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24C8BD1-EF55-40C4-BDAB-64BD6A1ED88A}"/>
              </a:ext>
            </a:extLst>
          </p:cNvPr>
          <p:cNvSpPr txBox="1"/>
          <p:nvPr/>
        </p:nvSpPr>
        <p:spPr>
          <a:xfrm>
            <a:off x="735495" y="592890"/>
            <a:ext cx="1072763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6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mò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tôm</a:t>
            </a:r>
            <a: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6BC09F9-C703-4ACD-B987-CC4C07CD7506}"/>
              </a:ext>
            </a:extLst>
          </p:cNvPr>
          <p:cNvSpPr txBox="1"/>
          <p:nvPr/>
        </p:nvSpPr>
        <p:spPr>
          <a:xfrm>
            <a:off x="3710609" y="2285216"/>
            <a:ext cx="6096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3600" dirty="0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412AA15-CEE7-4E45-92C7-FB5CDFB72FB3}"/>
              </a:ext>
            </a:extLst>
          </p:cNvPr>
          <p:cNvSpPr txBox="1"/>
          <p:nvPr/>
        </p:nvSpPr>
        <p:spPr>
          <a:xfrm>
            <a:off x="3710609" y="3305384"/>
            <a:ext cx="43069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đầm</a:t>
            </a:r>
            <a:r>
              <a:rPr lang="en-US" sz="3600" dirty="0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A7E28E6-E148-4361-ABD8-B998A45F17A2}"/>
              </a:ext>
            </a:extLst>
          </p:cNvPr>
          <p:cNvSpPr txBox="1"/>
          <p:nvPr/>
        </p:nvSpPr>
        <p:spPr>
          <a:xfrm>
            <a:off x="3664227" y="4325552"/>
            <a:ext cx="61887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600" dirty="0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xmlns="" id="{CD379C4C-6CF1-4568-8E93-B8DF2D5CC3A4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25" name="Picture 29" descr="CLOCK">
              <a:extLst>
                <a:ext uri="{FF2B5EF4-FFF2-40B4-BE49-F238E27FC236}">
                  <a16:creationId xmlns:a16="http://schemas.microsoft.com/office/drawing/2014/main" xmlns="" id="{7A8F43E5-8F11-48A2-B5F5-19F0DD0AC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30">
              <a:extLst>
                <a:ext uri="{FF2B5EF4-FFF2-40B4-BE49-F238E27FC236}">
                  <a16:creationId xmlns:a16="http://schemas.microsoft.com/office/drawing/2014/main" xmlns="" id="{FEF099B1-A18E-413E-892A-F5F16AD3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7s </a:t>
              </a: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xmlns="" id="{65AC7208-8FF1-443F-9E9A-77DCE0C5C107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28" name="Picture 29" descr="CLOCK">
              <a:extLst>
                <a:ext uri="{FF2B5EF4-FFF2-40B4-BE49-F238E27FC236}">
                  <a16:creationId xmlns:a16="http://schemas.microsoft.com/office/drawing/2014/main" xmlns="" id="{81F8199C-383B-4E25-ABD3-DFB9A0764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30">
              <a:extLst>
                <a:ext uri="{FF2B5EF4-FFF2-40B4-BE49-F238E27FC236}">
                  <a16:creationId xmlns:a16="http://schemas.microsoft.com/office/drawing/2014/main" xmlns="" id="{09B4D687-79A0-4D6C-B952-B35E3AED6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6s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xmlns="" id="{037B47F1-C06B-4365-8187-6A33FAD8F235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31" name="Picture 29" descr="CLOCK">
              <a:extLst>
                <a:ext uri="{FF2B5EF4-FFF2-40B4-BE49-F238E27FC236}">
                  <a16:creationId xmlns:a16="http://schemas.microsoft.com/office/drawing/2014/main" xmlns="" id="{DFC7AC7C-B47A-493A-ACBB-C19742AA3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xmlns="" id="{2DC81107-8012-408F-8B28-DFE8BB4FB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5s </a:t>
              </a: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xmlns="" id="{7FDE5F1E-EE8C-4833-A304-1D2776C2A1CA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34" name="Picture 32" descr="CLOCK">
              <a:extLst>
                <a:ext uri="{FF2B5EF4-FFF2-40B4-BE49-F238E27FC236}">
                  <a16:creationId xmlns:a16="http://schemas.microsoft.com/office/drawing/2014/main" xmlns="" id="{9B8CE3D3-09AF-44F7-9D2B-A5BDCD7B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33">
              <a:extLst>
                <a:ext uri="{FF2B5EF4-FFF2-40B4-BE49-F238E27FC236}">
                  <a16:creationId xmlns:a16="http://schemas.microsoft.com/office/drawing/2014/main" xmlns="" id="{2812D3AB-4CDD-4DE0-AEAF-9F21AC6A0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4s </a:t>
              </a: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xmlns="" id="{4C8E57A8-8127-4CB7-8C66-DADB8133462F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37" name="Picture 35" descr="CLOCK">
              <a:extLst>
                <a:ext uri="{FF2B5EF4-FFF2-40B4-BE49-F238E27FC236}">
                  <a16:creationId xmlns:a16="http://schemas.microsoft.com/office/drawing/2014/main" xmlns="" id="{E4EBDB2F-D9FB-4B41-B811-D4568B912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AutoShape 36">
              <a:extLst>
                <a:ext uri="{FF2B5EF4-FFF2-40B4-BE49-F238E27FC236}">
                  <a16:creationId xmlns:a16="http://schemas.microsoft.com/office/drawing/2014/main" xmlns="" id="{5A5C95E9-D8D1-4A9A-884A-D5A902C5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3s </a:t>
              </a:r>
            </a:p>
          </p:txBody>
        </p:sp>
      </p:grpSp>
      <p:grpSp>
        <p:nvGrpSpPr>
          <p:cNvPr id="39" name="Group 37">
            <a:extLst>
              <a:ext uri="{FF2B5EF4-FFF2-40B4-BE49-F238E27FC236}">
                <a16:creationId xmlns:a16="http://schemas.microsoft.com/office/drawing/2014/main" xmlns="" id="{2B0C8BD1-3B7E-4044-B04B-7222502C9EC7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40" name="Picture 38" descr="CLOCK">
              <a:extLst>
                <a:ext uri="{FF2B5EF4-FFF2-40B4-BE49-F238E27FC236}">
                  <a16:creationId xmlns:a16="http://schemas.microsoft.com/office/drawing/2014/main" xmlns="" id="{CD5FFF5F-23EA-4389-A464-866E6E802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AutoShape 39">
              <a:extLst>
                <a:ext uri="{FF2B5EF4-FFF2-40B4-BE49-F238E27FC236}">
                  <a16:creationId xmlns:a16="http://schemas.microsoft.com/office/drawing/2014/main" xmlns="" id="{2C349109-951F-4F7B-974B-BC298ED60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2s </a:t>
              </a:r>
            </a:p>
          </p:txBody>
        </p:sp>
      </p:grpSp>
      <p:grpSp>
        <p:nvGrpSpPr>
          <p:cNvPr id="42" name="Group 70">
            <a:extLst>
              <a:ext uri="{FF2B5EF4-FFF2-40B4-BE49-F238E27FC236}">
                <a16:creationId xmlns:a16="http://schemas.microsoft.com/office/drawing/2014/main" xmlns="" id="{CCDD7C63-52B2-447B-915C-44CA19303E09}"/>
              </a:ext>
            </a:extLst>
          </p:cNvPr>
          <p:cNvGrpSpPr>
            <a:grpSpLocks/>
          </p:cNvGrpSpPr>
          <p:nvPr/>
        </p:nvGrpSpPr>
        <p:grpSpPr bwMode="auto">
          <a:xfrm>
            <a:off x="681796" y="4965492"/>
            <a:ext cx="1958425" cy="1288857"/>
            <a:chOff x="4450" y="0"/>
            <a:chExt cx="1118" cy="1104"/>
          </a:xfrm>
        </p:grpSpPr>
        <p:pic>
          <p:nvPicPr>
            <p:cNvPr id="43" name="Picture 71" descr="CLOCK">
              <a:extLst>
                <a:ext uri="{FF2B5EF4-FFF2-40B4-BE49-F238E27FC236}">
                  <a16:creationId xmlns:a16="http://schemas.microsoft.com/office/drawing/2014/main" xmlns="" id="{3E4D2541-4CB4-443D-A71E-0D691A73A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72">
              <a:extLst>
                <a:ext uri="{FF2B5EF4-FFF2-40B4-BE49-F238E27FC236}">
                  <a16:creationId xmlns:a16="http://schemas.microsoft.com/office/drawing/2014/main" xmlns="" id="{9CCCC60C-7B49-4A5C-AAFC-B8CEA1FCD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1s </a:t>
              </a:r>
            </a:p>
          </p:txBody>
        </p:sp>
      </p:grpSp>
      <p:sp>
        <p:nvSpPr>
          <p:cNvPr id="45" name="AutoShape 73">
            <a:extLst>
              <a:ext uri="{FF2B5EF4-FFF2-40B4-BE49-F238E27FC236}">
                <a16:creationId xmlns:a16="http://schemas.microsoft.com/office/drawing/2014/main" xmlns="" id="{DF7823E0-7478-4053-A399-B2BBE3DD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92" y="4786336"/>
            <a:ext cx="2408619" cy="1579939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6" name="AutoShape 73">
            <a:extLst>
              <a:ext uri="{FF2B5EF4-FFF2-40B4-BE49-F238E27FC236}">
                <a16:creationId xmlns:a16="http://schemas.microsoft.com/office/drawing/2014/main" xmlns="" id="{068CE64C-148C-4C23-91DD-1E0AE162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86" y="4976716"/>
            <a:ext cx="2460295" cy="1520400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" name="Notched Right Arrow 2">
            <a:hlinkClick r:id="rId6" action="ppaction://hlinksldjump"/>
          </p:cNvPr>
          <p:cNvSpPr/>
          <p:nvPr/>
        </p:nvSpPr>
        <p:spPr>
          <a:xfrm flipH="1">
            <a:off x="8411080" y="5785735"/>
            <a:ext cx="1018670" cy="488930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" y="-25252"/>
            <a:ext cx="1087569" cy="1087569"/>
          </a:xfrm>
          <a:prstGeom prst="rect">
            <a:avLst/>
          </a:prstGeom>
        </p:spPr>
      </p:pic>
      <p:sp>
        <p:nvSpPr>
          <p:cNvPr id="48" name="Hộp Văn bản 19">
            <a:extLst>
              <a:ext uri="{FF2B5EF4-FFF2-40B4-BE49-F238E27FC236}">
                <a16:creationId xmlns:a16="http://schemas.microsoft.com/office/drawing/2014/main" xmlns="" id="{9412AA15-CEE7-4E45-92C7-FB5CDFB72FB3}"/>
              </a:ext>
            </a:extLst>
          </p:cNvPr>
          <p:cNvSpPr txBox="1"/>
          <p:nvPr/>
        </p:nvSpPr>
        <p:spPr>
          <a:xfrm>
            <a:off x="3710604" y="3313380"/>
            <a:ext cx="4306956" cy="69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đầm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/>
      <p:bldP spid="45" grpId="0" animBg="1"/>
      <p:bldP spid="46" grpId="0" animBg="1"/>
      <p:bldP spid="46" grpId="1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325D433-CB47-47B9-8A98-2EBB8C853E9E}"/>
              </a:ext>
            </a:extLst>
          </p:cNvPr>
          <p:cNvSpPr txBox="1"/>
          <p:nvPr/>
        </p:nvSpPr>
        <p:spPr>
          <a:xfrm>
            <a:off x="681795" y="472969"/>
            <a:ext cx="1081566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khiến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đàn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cò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sợ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hãi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8435B0A-CC96-4B20-BDEE-56063869D064}"/>
              </a:ext>
            </a:extLst>
          </p:cNvPr>
          <p:cNvSpPr txBox="1"/>
          <p:nvPr/>
        </p:nvSpPr>
        <p:spPr>
          <a:xfrm>
            <a:off x="2376772" y="2107545"/>
            <a:ext cx="387412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Khói</a:t>
            </a:r>
            <a:r>
              <a:rPr lang="en-US" sz="3600" dirty="0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mịt</a:t>
            </a:r>
            <a:r>
              <a:rPr lang="en-US" sz="3600" dirty="0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B7DEE4A-949A-4A90-A1D6-D305432313BF}"/>
              </a:ext>
            </a:extLst>
          </p:cNvPr>
          <p:cNvSpPr txBox="1"/>
          <p:nvPr/>
        </p:nvSpPr>
        <p:spPr>
          <a:xfrm>
            <a:off x="2376772" y="3800252"/>
            <a:ext cx="532498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endParaRPr lang="en-US" sz="36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388A26F-CD67-4F32-B83A-EB1C0F4CC90E}"/>
              </a:ext>
            </a:extLst>
          </p:cNvPr>
          <p:cNvSpPr txBox="1"/>
          <p:nvPr/>
        </p:nvSpPr>
        <p:spPr>
          <a:xfrm>
            <a:off x="2376771" y="2962303"/>
            <a:ext cx="441195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vút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xmlns="" id="{2691D7D4-CF6F-4A20-8D2F-E851E149605D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0" name="Picture 29" descr="CLOCK">
              <a:extLst>
                <a:ext uri="{FF2B5EF4-FFF2-40B4-BE49-F238E27FC236}">
                  <a16:creationId xmlns:a16="http://schemas.microsoft.com/office/drawing/2014/main" xmlns="" id="{DF58B03B-1BB1-444B-8A45-1958D30E2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30">
              <a:extLst>
                <a:ext uri="{FF2B5EF4-FFF2-40B4-BE49-F238E27FC236}">
                  <a16:creationId xmlns:a16="http://schemas.microsoft.com/office/drawing/2014/main" xmlns="" id="{40B9239F-024A-43B1-8EDE-34693CCC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7s 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xmlns="" id="{6E9BADAE-954E-4389-978F-014A19B11D2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3" name="Picture 29" descr="CLOCK">
              <a:extLst>
                <a:ext uri="{FF2B5EF4-FFF2-40B4-BE49-F238E27FC236}">
                  <a16:creationId xmlns:a16="http://schemas.microsoft.com/office/drawing/2014/main" xmlns="" id="{8C5D2BAF-3C7C-43BA-94B1-1F7AC8E41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30">
              <a:extLst>
                <a:ext uri="{FF2B5EF4-FFF2-40B4-BE49-F238E27FC236}">
                  <a16:creationId xmlns:a16="http://schemas.microsoft.com/office/drawing/2014/main" xmlns="" id="{5533161C-5D8D-43A0-B88C-9355B935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6s </a:t>
              </a: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825DE46C-D22C-4008-95A5-98BF16245E2C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6" name="Picture 29" descr="CLOCK">
              <a:extLst>
                <a:ext uri="{FF2B5EF4-FFF2-40B4-BE49-F238E27FC236}">
                  <a16:creationId xmlns:a16="http://schemas.microsoft.com/office/drawing/2014/main" xmlns="" id="{571A5AE0-FAE5-4F05-89D2-121B79D67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xmlns="" id="{CF3063CD-8913-47D9-8109-68BE5C162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5s </a:t>
              </a: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48185CAB-EBA8-4289-AF00-34E122EC2B0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9" name="Picture 32" descr="CLOCK">
              <a:extLst>
                <a:ext uri="{FF2B5EF4-FFF2-40B4-BE49-F238E27FC236}">
                  <a16:creationId xmlns:a16="http://schemas.microsoft.com/office/drawing/2014/main" xmlns="" id="{83ABFDA8-ADA3-44E6-8F13-238ED1202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3">
              <a:extLst>
                <a:ext uri="{FF2B5EF4-FFF2-40B4-BE49-F238E27FC236}">
                  <a16:creationId xmlns:a16="http://schemas.microsoft.com/office/drawing/2014/main" xmlns="" id="{356C0CFD-5B0C-4EEA-99A6-A5CC1EC4B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4s 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85B56C84-2035-4580-98AE-3841483BA73E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2" name="Picture 35" descr="CLOCK">
              <a:extLst>
                <a:ext uri="{FF2B5EF4-FFF2-40B4-BE49-F238E27FC236}">
                  <a16:creationId xmlns:a16="http://schemas.microsoft.com/office/drawing/2014/main" xmlns="" id="{373725B8-441C-4C59-A4A4-CAD10BD05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36">
              <a:extLst>
                <a:ext uri="{FF2B5EF4-FFF2-40B4-BE49-F238E27FC236}">
                  <a16:creationId xmlns:a16="http://schemas.microsoft.com/office/drawing/2014/main" xmlns="" id="{1E3C1A4B-8305-426C-A0EC-C798360F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3s </a:t>
              </a: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0C1E9AEC-6AB9-44F1-B23A-84F393AF1BB3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5" name="Picture 38" descr="CLOCK">
              <a:extLst>
                <a:ext uri="{FF2B5EF4-FFF2-40B4-BE49-F238E27FC236}">
                  <a16:creationId xmlns:a16="http://schemas.microsoft.com/office/drawing/2014/main" xmlns="" id="{C437DF20-7582-4FE6-A626-8641E2D84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39">
              <a:extLst>
                <a:ext uri="{FF2B5EF4-FFF2-40B4-BE49-F238E27FC236}">
                  <a16:creationId xmlns:a16="http://schemas.microsoft.com/office/drawing/2014/main" xmlns="" id="{00098A83-647F-4134-A68D-B1BF30396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2s </a:t>
              </a:r>
            </a:p>
          </p:txBody>
        </p:sp>
      </p:grpSp>
      <p:grpSp>
        <p:nvGrpSpPr>
          <p:cNvPr id="27" name="Group 70">
            <a:extLst>
              <a:ext uri="{FF2B5EF4-FFF2-40B4-BE49-F238E27FC236}">
                <a16:creationId xmlns:a16="http://schemas.microsoft.com/office/drawing/2014/main" xmlns="" id="{E9A09543-2A9A-4E52-B7DB-45DBCC376EEF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8" name="Picture 71" descr="CLOCK">
              <a:extLst>
                <a:ext uri="{FF2B5EF4-FFF2-40B4-BE49-F238E27FC236}">
                  <a16:creationId xmlns:a16="http://schemas.microsoft.com/office/drawing/2014/main" xmlns="" id="{478FF8D1-1818-4994-B704-97ED2BE82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72">
              <a:extLst>
                <a:ext uri="{FF2B5EF4-FFF2-40B4-BE49-F238E27FC236}">
                  <a16:creationId xmlns:a16="http://schemas.microsoft.com/office/drawing/2014/main" xmlns="" id="{C25B680A-3AC9-4E12-BA51-D9C03F20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1s </a:t>
              </a:r>
            </a:p>
          </p:txBody>
        </p:sp>
      </p:grpSp>
      <p:sp>
        <p:nvSpPr>
          <p:cNvPr id="30" name="AutoShape 73">
            <a:extLst>
              <a:ext uri="{FF2B5EF4-FFF2-40B4-BE49-F238E27FC236}">
                <a16:creationId xmlns:a16="http://schemas.microsoft.com/office/drawing/2014/main" xmlns="" id="{CF312F5F-3EFD-4400-B9C4-2DC6412B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52" y="4981206"/>
            <a:ext cx="2408619" cy="1579939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1" name="AutoShape 73">
            <a:extLst>
              <a:ext uri="{FF2B5EF4-FFF2-40B4-BE49-F238E27FC236}">
                <a16:creationId xmlns:a16="http://schemas.microsoft.com/office/drawing/2014/main" xmlns="" id="{66188029-4631-4EEC-9260-B738EA8A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46" y="5171586"/>
            <a:ext cx="2460295" cy="1520400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2" name="Notched Right Arrow 31">
            <a:hlinkClick r:id="rId6" action="ppaction://hlinksldjump"/>
          </p:cNvPr>
          <p:cNvSpPr/>
          <p:nvPr/>
        </p:nvSpPr>
        <p:spPr>
          <a:xfrm flipH="1">
            <a:off x="8411080" y="5785735"/>
            <a:ext cx="1018670" cy="488930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" y="-25252"/>
            <a:ext cx="1087569" cy="1087569"/>
          </a:xfrm>
          <a:prstGeom prst="rect">
            <a:avLst/>
          </a:prstGeom>
        </p:spPr>
      </p:pic>
      <p:sp>
        <p:nvSpPr>
          <p:cNvPr id="33" name="Hộp Văn bản 19">
            <a:extLst>
              <a:ext uri="{FF2B5EF4-FFF2-40B4-BE49-F238E27FC236}">
                <a16:creationId xmlns:a16="http://schemas.microsoft.com/office/drawing/2014/main" xmlns="" id="{9412AA15-CEE7-4E45-92C7-FB5CDFB72FB3}"/>
              </a:ext>
            </a:extLst>
          </p:cNvPr>
          <p:cNvSpPr txBox="1"/>
          <p:nvPr/>
        </p:nvSpPr>
        <p:spPr>
          <a:xfrm>
            <a:off x="2370930" y="3808709"/>
            <a:ext cx="43069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ồn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ào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1" grpId="1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A5A8AA-4426-4A17-A75B-E25DB15DB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325D433-CB47-47B9-8A98-2EBB8C853E9E}"/>
              </a:ext>
            </a:extLst>
          </p:cNvPr>
          <p:cNvSpPr txBox="1"/>
          <p:nvPr/>
        </p:nvSpPr>
        <p:spPr>
          <a:xfrm>
            <a:off x="1399061" y="431550"/>
            <a:ext cx="921352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ao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ước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thấy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quê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8435B0A-CC96-4B20-BDEE-56063869D064}"/>
              </a:ext>
            </a:extLst>
          </p:cNvPr>
          <p:cNvSpPr txBox="1"/>
          <p:nvPr/>
        </p:nvSpPr>
        <p:spPr>
          <a:xfrm>
            <a:off x="4280519" y="2007854"/>
            <a:ext cx="413056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vút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B7DEE4A-949A-4A90-A1D6-D305432313BF}"/>
              </a:ext>
            </a:extLst>
          </p:cNvPr>
          <p:cNvSpPr txBox="1"/>
          <p:nvPr/>
        </p:nvSpPr>
        <p:spPr>
          <a:xfrm>
            <a:off x="4280522" y="3700229"/>
            <a:ext cx="556016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endParaRPr lang="en-US" sz="36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388A26F-CD67-4F32-B83A-EB1C0F4CC90E}"/>
              </a:ext>
            </a:extLst>
          </p:cNvPr>
          <p:cNvSpPr txBox="1"/>
          <p:nvPr/>
        </p:nvSpPr>
        <p:spPr>
          <a:xfrm>
            <a:off x="4280519" y="2862612"/>
            <a:ext cx="388376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291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912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endParaRPr lang="en-US" sz="3200" dirty="0">
              <a:solidFill>
                <a:srgbClr val="291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xmlns="" id="{2691D7D4-CF6F-4A20-8D2F-E851E149605D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0" name="Picture 29" descr="CLOCK">
              <a:extLst>
                <a:ext uri="{FF2B5EF4-FFF2-40B4-BE49-F238E27FC236}">
                  <a16:creationId xmlns:a16="http://schemas.microsoft.com/office/drawing/2014/main" xmlns="" id="{DF58B03B-1BB1-444B-8A45-1958D30E2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30">
              <a:extLst>
                <a:ext uri="{FF2B5EF4-FFF2-40B4-BE49-F238E27FC236}">
                  <a16:creationId xmlns:a16="http://schemas.microsoft.com/office/drawing/2014/main" xmlns="" id="{40B9239F-024A-43B1-8EDE-34693CCC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7s 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xmlns="" id="{6E9BADAE-954E-4389-978F-014A19B11D2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3" name="Picture 29" descr="CLOCK">
              <a:extLst>
                <a:ext uri="{FF2B5EF4-FFF2-40B4-BE49-F238E27FC236}">
                  <a16:creationId xmlns:a16="http://schemas.microsoft.com/office/drawing/2014/main" xmlns="" id="{8C5D2BAF-3C7C-43BA-94B1-1F7AC8E41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30">
              <a:extLst>
                <a:ext uri="{FF2B5EF4-FFF2-40B4-BE49-F238E27FC236}">
                  <a16:creationId xmlns:a16="http://schemas.microsoft.com/office/drawing/2014/main" xmlns="" id="{5533161C-5D8D-43A0-B88C-9355B935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6s </a:t>
              </a: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825DE46C-D22C-4008-95A5-98BF16245E2C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6" name="Picture 29" descr="CLOCK">
              <a:extLst>
                <a:ext uri="{FF2B5EF4-FFF2-40B4-BE49-F238E27FC236}">
                  <a16:creationId xmlns:a16="http://schemas.microsoft.com/office/drawing/2014/main" xmlns="" id="{571A5AE0-FAE5-4F05-89D2-121B79D67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xmlns="" id="{CF3063CD-8913-47D9-8109-68BE5C162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5s </a:t>
              </a: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48185CAB-EBA8-4289-AF00-34E122EC2B0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9" name="Picture 32" descr="CLOCK">
              <a:extLst>
                <a:ext uri="{FF2B5EF4-FFF2-40B4-BE49-F238E27FC236}">
                  <a16:creationId xmlns:a16="http://schemas.microsoft.com/office/drawing/2014/main" xmlns="" id="{83ABFDA8-ADA3-44E6-8F13-238ED1202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3">
              <a:extLst>
                <a:ext uri="{FF2B5EF4-FFF2-40B4-BE49-F238E27FC236}">
                  <a16:creationId xmlns:a16="http://schemas.microsoft.com/office/drawing/2014/main" xmlns="" id="{356C0CFD-5B0C-4EEA-99A6-A5CC1EC4B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4s 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85B56C84-2035-4580-98AE-3841483BA73E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2" name="Picture 35" descr="CLOCK">
              <a:extLst>
                <a:ext uri="{FF2B5EF4-FFF2-40B4-BE49-F238E27FC236}">
                  <a16:creationId xmlns:a16="http://schemas.microsoft.com/office/drawing/2014/main" xmlns="" id="{373725B8-441C-4C59-A4A4-CAD10BD05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36">
              <a:extLst>
                <a:ext uri="{FF2B5EF4-FFF2-40B4-BE49-F238E27FC236}">
                  <a16:creationId xmlns:a16="http://schemas.microsoft.com/office/drawing/2014/main" xmlns="" id="{1E3C1A4B-8305-426C-A0EC-C798360F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3s </a:t>
              </a: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0C1E9AEC-6AB9-44F1-B23A-84F393AF1BB3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5" name="Picture 38" descr="CLOCK">
              <a:extLst>
                <a:ext uri="{FF2B5EF4-FFF2-40B4-BE49-F238E27FC236}">
                  <a16:creationId xmlns:a16="http://schemas.microsoft.com/office/drawing/2014/main" xmlns="" id="{C437DF20-7582-4FE6-A626-8641E2D84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39">
              <a:extLst>
                <a:ext uri="{FF2B5EF4-FFF2-40B4-BE49-F238E27FC236}">
                  <a16:creationId xmlns:a16="http://schemas.microsoft.com/office/drawing/2014/main" xmlns="" id="{00098A83-647F-4134-A68D-B1BF30396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2s </a:t>
              </a:r>
            </a:p>
          </p:txBody>
        </p:sp>
      </p:grpSp>
      <p:grpSp>
        <p:nvGrpSpPr>
          <p:cNvPr id="27" name="Group 70">
            <a:extLst>
              <a:ext uri="{FF2B5EF4-FFF2-40B4-BE49-F238E27FC236}">
                <a16:creationId xmlns:a16="http://schemas.microsoft.com/office/drawing/2014/main" xmlns="" id="{E9A09543-2A9A-4E52-B7DB-45DBCC376EEF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8" name="Picture 71" descr="CLOCK">
              <a:extLst>
                <a:ext uri="{FF2B5EF4-FFF2-40B4-BE49-F238E27FC236}">
                  <a16:creationId xmlns:a16="http://schemas.microsoft.com/office/drawing/2014/main" xmlns="" id="{478FF8D1-1818-4994-B704-97ED2BE82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72">
              <a:extLst>
                <a:ext uri="{FF2B5EF4-FFF2-40B4-BE49-F238E27FC236}">
                  <a16:creationId xmlns:a16="http://schemas.microsoft.com/office/drawing/2014/main" xmlns="" id="{C25B680A-3AC9-4E12-BA51-D9C03F20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1s </a:t>
              </a:r>
            </a:p>
          </p:txBody>
        </p:sp>
      </p:grpSp>
      <p:sp>
        <p:nvSpPr>
          <p:cNvPr id="30" name="AutoShape 73">
            <a:extLst>
              <a:ext uri="{FF2B5EF4-FFF2-40B4-BE49-F238E27FC236}">
                <a16:creationId xmlns:a16="http://schemas.microsoft.com/office/drawing/2014/main" xmlns="" id="{CF312F5F-3EFD-4400-B9C4-2DC6412B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52" y="4981206"/>
            <a:ext cx="2408619" cy="1579939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1" name="AutoShape 73">
            <a:extLst>
              <a:ext uri="{FF2B5EF4-FFF2-40B4-BE49-F238E27FC236}">
                <a16:creationId xmlns:a16="http://schemas.microsoft.com/office/drawing/2014/main" xmlns="" id="{66188029-4631-4EEC-9260-B738EA8A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46" y="5171586"/>
            <a:ext cx="2460295" cy="1520400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2" name="Notched Right Arrow 31">
            <a:hlinkClick r:id="rId7" action="ppaction://hlinksldjump"/>
          </p:cNvPr>
          <p:cNvSpPr/>
          <p:nvPr/>
        </p:nvSpPr>
        <p:spPr>
          <a:xfrm flipH="1">
            <a:off x="8411080" y="5785735"/>
            <a:ext cx="1018670" cy="488930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" y="-25252"/>
            <a:ext cx="1087569" cy="1087569"/>
          </a:xfrm>
          <a:prstGeom prst="rect">
            <a:avLst/>
          </a:prstGeom>
        </p:spPr>
      </p:pic>
      <p:sp>
        <p:nvSpPr>
          <p:cNvPr id="34" name="Hộp Văn bản 19">
            <a:extLst>
              <a:ext uri="{FF2B5EF4-FFF2-40B4-BE49-F238E27FC236}">
                <a16:creationId xmlns:a16="http://schemas.microsoft.com/office/drawing/2014/main" xmlns="" id="{9412AA15-CEE7-4E45-92C7-FB5CDFB72FB3}"/>
              </a:ext>
            </a:extLst>
          </p:cNvPr>
          <p:cNvSpPr txBox="1"/>
          <p:nvPr/>
        </p:nvSpPr>
        <p:spPr>
          <a:xfrm>
            <a:off x="4284239" y="3694708"/>
            <a:ext cx="4306956" cy="69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1" grpId="1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A5A8AA-4426-4A17-A75B-E25DB15DB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325D433-CB47-47B9-8A98-2EBB8C853E9E}"/>
              </a:ext>
            </a:extLst>
          </p:cNvPr>
          <p:cNvSpPr txBox="1"/>
          <p:nvPr/>
        </p:nvSpPr>
        <p:spPr>
          <a:xfrm>
            <a:off x="445196" y="1119793"/>
            <a:ext cx="1130160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3600" b="1" u="sng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cò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xmlns="" id="{2691D7D4-CF6F-4A20-8D2F-E851E149605D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0" name="Picture 29" descr="CLOCK">
              <a:extLst>
                <a:ext uri="{FF2B5EF4-FFF2-40B4-BE49-F238E27FC236}">
                  <a16:creationId xmlns:a16="http://schemas.microsoft.com/office/drawing/2014/main" xmlns="" id="{DF58B03B-1BB1-444B-8A45-1958D30E2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30">
              <a:extLst>
                <a:ext uri="{FF2B5EF4-FFF2-40B4-BE49-F238E27FC236}">
                  <a16:creationId xmlns:a16="http://schemas.microsoft.com/office/drawing/2014/main" xmlns="" id="{40B9239F-024A-43B1-8EDE-34693CCC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7s 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xmlns="" id="{6E9BADAE-954E-4389-978F-014A19B11D2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3" name="Picture 29" descr="CLOCK">
              <a:extLst>
                <a:ext uri="{FF2B5EF4-FFF2-40B4-BE49-F238E27FC236}">
                  <a16:creationId xmlns:a16="http://schemas.microsoft.com/office/drawing/2014/main" xmlns="" id="{8C5D2BAF-3C7C-43BA-94B1-1F7AC8E41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30">
              <a:extLst>
                <a:ext uri="{FF2B5EF4-FFF2-40B4-BE49-F238E27FC236}">
                  <a16:creationId xmlns:a16="http://schemas.microsoft.com/office/drawing/2014/main" xmlns="" id="{5533161C-5D8D-43A0-B88C-9355B935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6s </a:t>
              </a: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825DE46C-D22C-4008-95A5-98BF16245E2C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6" name="Picture 29" descr="CLOCK">
              <a:extLst>
                <a:ext uri="{FF2B5EF4-FFF2-40B4-BE49-F238E27FC236}">
                  <a16:creationId xmlns:a16="http://schemas.microsoft.com/office/drawing/2014/main" xmlns="" id="{571A5AE0-FAE5-4F05-89D2-121B79D67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xmlns="" id="{CF3063CD-8913-47D9-8109-68BE5C162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5s </a:t>
              </a: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48185CAB-EBA8-4289-AF00-34E122EC2B04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19" name="Picture 32" descr="CLOCK">
              <a:extLst>
                <a:ext uri="{FF2B5EF4-FFF2-40B4-BE49-F238E27FC236}">
                  <a16:creationId xmlns:a16="http://schemas.microsoft.com/office/drawing/2014/main" xmlns="" id="{83ABFDA8-ADA3-44E6-8F13-238ED1202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3">
              <a:extLst>
                <a:ext uri="{FF2B5EF4-FFF2-40B4-BE49-F238E27FC236}">
                  <a16:creationId xmlns:a16="http://schemas.microsoft.com/office/drawing/2014/main" xmlns="" id="{356C0CFD-5B0C-4EEA-99A6-A5CC1EC4B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4s 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85B56C84-2035-4580-98AE-3841483BA73E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2" name="Picture 35" descr="CLOCK">
              <a:extLst>
                <a:ext uri="{FF2B5EF4-FFF2-40B4-BE49-F238E27FC236}">
                  <a16:creationId xmlns:a16="http://schemas.microsoft.com/office/drawing/2014/main" xmlns="" id="{373725B8-441C-4C59-A4A4-CAD10BD05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36">
              <a:extLst>
                <a:ext uri="{FF2B5EF4-FFF2-40B4-BE49-F238E27FC236}">
                  <a16:creationId xmlns:a16="http://schemas.microsoft.com/office/drawing/2014/main" xmlns="" id="{1E3C1A4B-8305-426C-A0EC-C798360F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3s </a:t>
              </a: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0C1E9AEC-6AB9-44F1-B23A-84F393AF1BB3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5" name="Picture 38" descr="CLOCK">
              <a:extLst>
                <a:ext uri="{FF2B5EF4-FFF2-40B4-BE49-F238E27FC236}">
                  <a16:creationId xmlns:a16="http://schemas.microsoft.com/office/drawing/2014/main" xmlns="" id="{C437DF20-7582-4FE6-A626-8641E2D84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39">
              <a:extLst>
                <a:ext uri="{FF2B5EF4-FFF2-40B4-BE49-F238E27FC236}">
                  <a16:creationId xmlns:a16="http://schemas.microsoft.com/office/drawing/2014/main" xmlns="" id="{00098A83-647F-4134-A68D-B1BF30396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2s </a:t>
              </a:r>
            </a:p>
          </p:txBody>
        </p:sp>
      </p:grpSp>
      <p:grpSp>
        <p:nvGrpSpPr>
          <p:cNvPr id="27" name="Group 70">
            <a:extLst>
              <a:ext uri="{FF2B5EF4-FFF2-40B4-BE49-F238E27FC236}">
                <a16:creationId xmlns:a16="http://schemas.microsoft.com/office/drawing/2014/main" xmlns="" id="{E9A09543-2A9A-4E52-B7DB-45DBCC376EEF}"/>
              </a:ext>
            </a:extLst>
          </p:cNvPr>
          <p:cNvGrpSpPr>
            <a:grpSpLocks/>
          </p:cNvGrpSpPr>
          <p:nvPr/>
        </p:nvGrpSpPr>
        <p:grpSpPr bwMode="auto">
          <a:xfrm>
            <a:off x="441956" y="5160362"/>
            <a:ext cx="1958425" cy="1288857"/>
            <a:chOff x="4450" y="0"/>
            <a:chExt cx="1118" cy="1104"/>
          </a:xfrm>
        </p:grpSpPr>
        <p:pic>
          <p:nvPicPr>
            <p:cNvPr id="28" name="Picture 71" descr="CLOCK">
              <a:extLst>
                <a:ext uri="{FF2B5EF4-FFF2-40B4-BE49-F238E27FC236}">
                  <a16:creationId xmlns:a16="http://schemas.microsoft.com/office/drawing/2014/main" xmlns="" id="{478FF8D1-1818-4994-B704-97ED2BE82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72">
              <a:extLst>
                <a:ext uri="{FF2B5EF4-FFF2-40B4-BE49-F238E27FC236}">
                  <a16:creationId xmlns:a16="http://schemas.microsoft.com/office/drawing/2014/main" xmlns="" id="{C25B680A-3AC9-4E12-BA51-D9C03F20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1" lang="en-US" sz="7200" dirty="0">
                  <a:solidFill>
                    <a:srgbClr val="FF3300"/>
                  </a:solidFill>
                </a:rPr>
                <a:t>1s </a:t>
              </a:r>
            </a:p>
          </p:txBody>
        </p:sp>
      </p:grpSp>
      <p:sp>
        <p:nvSpPr>
          <p:cNvPr id="30" name="AutoShape 73">
            <a:extLst>
              <a:ext uri="{FF2B5EF4-FFF2-40B4-BE49-F238E27FC236}">
                <a16:creationId xmlns:a16="http://schemas.microsoft.com/office/drawing/2014/main" xmlns="" id="{CF312F5F-3EFD-4400-B9C4-2DC6412B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52" y="4981206"/>
            <a:ext cx="2408619" cy="1579939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1" name="AutoShape 73">
            <a:extLst>
              <a:ext uri="{FF2B5EF4-FFF2-40B4-BE49-F238E27FC236}">
                <a16:creationId xmlns:a16="http://schemas.microsoft.com/office/drawing/2014/main" xmlns="" id="{66188029-4631-4EEC-9260-B738EA8A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46" y="5171586"/>
            <a:ext cx="2460295" cy="1520400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2" name="Notched Right Arrow 31">
            <a:hlinkClick r:id="rId6" action="ppaction://hlinksldjump"/>
          </p:cNvPr>
          <p:cNvSpPr/>
          <p:nvPr/>
        </p:nvSpPr>
        <p:spPr>
          <a:xfrm flipH="1">
            <a:off x="8411080" y="5785735"/>
            <a:ext cx="1018670" cy="488930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" y="-25252"/>
            <a:ext cx="1087569" cy="10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1936" y="1793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500" b="1" dirty="0">
                <a:solidFill>
                  <a:srgbClr val="FF0000"/>
                </a:solidFill>
                <a:latin typeface="HP001 4H"/>
              </a:rPr>
              <a:t>﻿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27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35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5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HP001 4 hàng" pitchFamily="34" charset="0"/>
                <a:cs typeface="Times New Roman" pitchFamily="18" charset="0"/>
              </a:rPr>
              <a:t>2021</a:t>
            </a:r>
            <a:endParaRPr lang="en-US" sz="35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b="1" u="sng" dirty="0">
              <a:latin typeface="HP001 5 hàng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6900" y="1080697"/>
            <a:ext cx="182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10837" y="1244600"/>
            <a:ext cx="2320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29408" y="1869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736" y="1155262"/>
            <a:ext cx="410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23" y="1182281"/>
            <a:ext cx="39061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064" y="3285307"/>
            <a:ext cx="4225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623" y="3300680"/>
            <a:ext cx="4225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(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72208" y="345572"/>
            <a:ext cx="40837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08345" y="1272052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017974" y="1288808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179782" y="3330634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058069" y="340852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38245" y="2603755"/>
            <a:ext cx="225653" cy="476337"/>
            <a:chOff x="5029200" y="2686885"/>
            <a:chExt cx="225653" cy="47633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968335" y="2479060"/>
            <a:ext cx="225653" cy="476337"/>
            <a:chOff x="5029200" y="2686885"/>
            <a:chExt cx="225653" cy="47633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9137738" y="4649730"/>
            <a:ext cx="225653" cy="476337"/>
            <a:chOff x="5029200" y="2686885"/>
            <a:chExt cx="225653" cy="47633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806394" y="4681914"/>
            <a:ext cx="225653" cy="476337"/>
            <a:chOff x="5029200" y="2686885"/>
            <a:chExt cx="225653" cy="47633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7529404" y="123168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084106" y="2559978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1001</Words>
  <Application>Microsoft Office PowerPoint</Application>
  <PresentationFormat>Custom</PresentationFormat>
  <Paragraphs>240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 Phan</dc:creator>
  <cp:lastModifiedBy>Admin</cp:lastModifiedBy>
  <cp:revision>51</cp:revision>
  <dcterms:created xsi:type="dcterms:W3CDTF">2021-03-09T13:16:03Z</dcterms:created>
  <dcterms:modified xsi:type="dcterms:W3CDTF">2023-02-16T14:34:01Z</dcterms:modified>
</cp:coreProperties>
</file>