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430" r:id="rId3"/>
    <p:sldId id="424" r:id="rId4"/>
    <p:sldId id="408" r:id="rId5"/>
    <p:sldId id="437" r:id="rId6"/>
    <p:sldId id="419" r:id="rId7"/>
    <p:sldId id="420" r:id="rId8"/>
    <p:sldId id="423" r:id="rId9"/>
    <p:sldId id="425" r:id="rId10"/>
  </p:sldIdLst>
  <p:sldSz cx="16002000" cy="9144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437005" indent="-52260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154555" indent="-78295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  <a:srgbClr val="0000CC"/>
    <a:srgbClr val="FF6600"/>
    <a:srgbClr val="FF7C8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>
        <p:scale>
          <a:sx n="61" d="100"/>
          <a:sy n="61" d="100"/>
        </p:scale>
        <p:origin x="-234" y="240"/>
      </p:cViewPr>
      <p:guideLst>
        <p:guide orient="horz" pos="2880"/>
        <p:guide pos="50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gs" Target="tags/tag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8625" y="685800"/>
            <a:ext cx="60007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 smtClean="0"/>
              <a:t>Click to edit Master text styles</a:t>
            </a:r>
            <a:endParaRPr lang="en-US" noProof="0" smtClean="0"/>
          </a:p>
          <a:p>
            <a:pPr lvl="1"/>
            <a:r>
              <a:rPr lang="en-US" noProof="0" smtClean="0"/>
              <a:t>Second level</a:t>
            </a:r>
            <a:endParaRPr lang="en-US" noProof="0" smtClean="0"/>
          </a:p>
          <a:p>
            <a:pPr lvl="2"/>
            <a:r>
              <a:rPr lang="en-US" noProof="0" smtClean="0"/>
              <a:t>Third level</a:t>
            </a:r>
            <a:endParaRPr lang="en-US" noProof="0" smtClean="0"/>
          </a:p>
          <a:p>
            <a:pPr lvl="3"/>
            <a:r>
              <a:rPr lang="en-US" noProof="0" smtClean="0"/>
              <a:t>Fourth level</a:t>
            </a:r>
            <a:endParaRPr lang="en-US" noProof="0" smtClean="0"/>
          </a:p>
          <a:p>
            <a:pPr lvl="4"/>
            <a:r>
              <a:rPr lang="en-US" noProof="0" smtClean="0"/>
              <a:t>Fifth level</a:t>
            </a:r>
            <a:endParaRPr lang="en-US" noProof="0" smtClean="0"/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43700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15455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592195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380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200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385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2840568"/>
            <a:ext cx="136017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0300" y="5181600"/>
            <a:ext cx="112014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185" indent="0" algn="ctr">
              <a:buNone/>
              <a:defRPr/>
            </a:lvl2pPr>
            <a:lvl3pPr marL="1437005" indent="0" algn="ctr">
              <a:buNone/>
              <a:defRPr/>
            </a:lvl3pPr>
            <a:lvl4pPr marL="2155190" indent="0" algn="ctr">
              <a:buNone/>
              <a:defRPr/>
            </a:lvl4pPr>
            <a:lvl5pPr marL="2874010" indent="0" algn="ctr">
              <a:buNone/>
              <a:defRPr/>
            </a:lvl5pPr>
            <a:lvl6pPr marL="3592195" indent="0" algn="ctr">
              <a:buNone/>
              <a:defRPr/>
            </a:lvl6pPr>
            <a:lvl7pPr marL="4310380" indent="0" algn="ctr">
              <a:buNone/>
              <a:defRPr/>
            </a:lvl7pPr>
            <a:lvl8pPr marL="5029200" indent="0" algn="ctr">
              <a:buNone/>
              <a:defRPr/>
            </a:lvl8pPr>
            <a:lvl9pPr marL="574738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01450" y="366185"/>
            <a:ext cx="360045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366185"/>
            <a:ext cx="105346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048" y="5875867"/>
            <a:ext cx="13601700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4048" y="3875618"/>
            <a:ext cx="13601700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185" indent="0">
              <a:buNone/>
              <a:defRPr sz="2800"/>
            </a:lvl2pPr>
            <a:lvl3pPr marL="1437005" indent="0">
              <a:buNone/>
              <a:defRPr sz="2500"/>
            </a:lvl3pPr>
            <a:lvl4pPr marL="2155190" indent="0">
              <a:buNone/>
              <a:defRPr sz="2200"/>
            </a:lvl4pPr>
            <a:lvl5pPr marL="2874010" indent="0">
              <a:buNone/>
              <a:defRPr sz="2200"/>
            </a:lvl5pPr>
            <a:lvl6pPr marL="3592195" indent="0">
              <a:buNone/>
              <a:defRPr sz="2200"/>
            </a:lvl6pPr>
            <a:lvl7pPr marL="4310380" indent="0">
              <a:buNone/>
              <a:defRPr sz="2200"/>
            </a:lvl7pPr>
            <a:lvl8pPr marL="5029200" indent="0">
              <a:buNone/>
              <a:defRPr sz="2200"/>
            </a:lvl8pPr>
            <a:lvl9pPr marL="5747385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2133601"/>
            <a:ext cx="7067550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4350" y="2133601"/>
            <a:ext cx="7067550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046817"/>
            <a:ext cx="7070329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185" indent="0">
              <a:buNone/>
              <a:defRPr sz="3100" b="1"/>
            </a:lvl2pPr>
            <a:lvl3pPr marL="1437005" indent="0">
              <a:buNone/>
              <a:defRPr sz="2800" b="1"/>
            </a:lvl3pPr>
            <a:lvl4pPr marL="2155190" indent="0">
              <a:buNone/>
              <a:defRPr sz="2500" b="1"/>
            </a:lvl4pPr>
            <a:lvl5pPr marL="2874010" indent="0">
              <a:buNone/>
              <a:defRPr sz="2500" b="1"/>
            </a:lvl5pPr>
            <a:lvl6pPr marL="3592195" indent="0">
              <a:buNone/>
              <a:defRPr sz="2500" b="1"/>
            </a:lvl6pPr>
            <a:lvl7pPr marL="4310380" indent="0">
              <a:buNone/>
              <a:defRPr sz="2500" b="1"/>
            </a:lvl7pPr>
            <a:lvl8pPr marL="5029200" indent="0">
              <a:buNone/>
              <a:defRPr sz="2500" b="1"/>
            </a:lvl8pPr>
            <a:lvl9pPr marL="5747385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0100" y="2899833"/>
            <a:ext cx="7070329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28795" y="2046817"/>
            <a:ext cx="7073106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185" indent="0">
              <a:buNone/>
              <a:defRPr sz="3100" b="1"/>
            </a:lvl2pPr>
            <a:lvl3pPr marL="1437005" indent="0">
              <a:buNone/>
              <a:defRPr sz="2800" b="1"/>
            </a:lvl3pPr>
            <a:lvl4pPr marL="2155190" indent="0">
              <a:buNone/>
              <a:defRPr sz="2500" b="1"/>
            </a:lvl4pPr>
            <a:lvl5pPr marL="2874010" indent="0">
              <a:buNone/>
              <a:defRPr sz="2500" b="1"/>
            </a:lvl5pPr>
            <a:lvl6pPr marL="3592195" indent="0">
              <a:buNone/>
              <a:defRPr sz="2500" b="1"/>
            </a:lvl6pPr>
            <a:lvl7pPr marL="4310380" indent="0">
              <a:buNone/>
              <a:defRPr sz="2500" b="1"/>
            </a:lvl7pPr>
            <a:lvl8pPr marL="5029200" indent="0">
              <a:buNone/>
              <a:defRPr sz="2500" b="1"/>
            </a:lvl8pPr>
            <a:lvl9pPr marL="5747385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128795" y="2899833"/>
            <a:ext cx="7073106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1" y="364067"/>
            <a:ext cx="5264548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337" y="364067"/>
            <a:ext cx="894556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0101" y="1913467"/>
            <a:ext cx="5264548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185" indent="0">
              <a:buNone/>
              <a:defRPr sz="1900"/>
            </a:lvl2pPr>
            <a:lvl3pPr marL="1437005" indent="0">
              <a:buNone/>
              <a:defRPr sz="1600"/>
            </a:lvl3pPr>
            <a:lvl4pPr marL="2155190" indent="0">
              <a:buNone/>
              <a:defRPr sz="1400"/>
            </a:lvl4pPr>
            <a:lvl5pPr marL="2874010" indent="0">
              <a:buNone/>
              <a:defRPr sz="1400"/>
            </a:lvl5pPr>
            <a:lvl6pPr marL="3592195" indent="0">
              <a:buNone/>
              <a:defRPr sz="1400"/>
            </a:lvl6pPr>
            <a:lvl7pPr marL="4310380" indent="0">
              <a:buNone/>
              <a:defRPr sz="1400"/>
            </a:lvl7pPr>
            <a:lvl8pPr marL="5029200" indent="0">
              <a:buNone/>
              <a:defRPr sz="1400"/>
            </a:lvl8pPr>
            <a:lvl9pPr marL="574738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6504" y="6400800"/>
            <a:ext cx="9601200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36504" y="817033"/>
            <a:ext cx="9601200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185" indent="0">
              <a:buNone/>
              <a:defRPr sz="4400"/>
            </a:lvl2pPr>
            <a:lvl3pPr marL="1437005" indent="0">
              <a:buNone/>
              <a:defRPr sz="3800"/>
            </a:lvl3pPr>
            <a:lvl4pPr marL="2155190" indent="0">
              <a:buNone/>
              <a:defRPr sz="3100"/>
            </a:lvl4pPr>
            <a:lvl5pPr marL="2874010" indent="0">
              <a:buNone/>
              <a:defRPr sz="3100"/>
            </a:lvl5pPr>
            <a:lvl6pPr marL="3592195" indent="0">
              <a:buNone/>
              <a:defRPr sz="3100"/>
            </a:lvl6pPr>
            <a:lvl7pPr marL="4310380" indent="0">
              <a:buNone/>
              <a:defRPr sz="3100"/>
            </a:lvl7pPr>
            <a:lvl8pPr marL="5029200" indent="0">
              <a:buNone/>
              <a:defRPr sz="3100"/>
            </a:lvl8pPr>
            <a:lvl9pPr marL="5747385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36504" y="7156451"/>
            <a:ext cx="9601200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185" indent="0">
              <a:buNone/>
              <a:defRPr sz="1900"/>
            </a:lvl2pPr>
            <a:lvl3pPr marL="1437005" indent="0">
              <a:buNone/>
              <a:defRPr sz="1600"/>
            </a:lvl3pPr>
            <a:lvl4pPr marL="2155190" indent="0">
              <a:buNone/>
              <a:defRPr sz="1400"/>
            </a:lvl4pPr>
            <a:lvl5pPr marL="2874010" indent="0">
              <a:buNone/>
              <a:defRPr sz="1400"/>
            </a:lvl5pPr>
            <a:lvl6pPr marL="3592195" indent="0">
              <a:buNone/>
              <a:defRPr sz="1400"/>
            </a:lvl6pPr>
            <a:lvl7pPr marL="4310380" indent="0">
              <a:buNone/>
              <a:defRPr sz="1400"/>
            </a:lvl7pPr>
            <a:lvl8pPr marL="5029200" indent="0">
              <a:buNone/>
              <a:defRPr sz="1400"/>
            </a:lvl8pPr>
            <a:lvl9pPr marL="574738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0100" y="366713"/>
            <a:ext cx="144018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0100" y="2133600"/>
            <a:ext cx="14401800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  <a:endParaRPr lang="en-US" altLang="en-US" smtClean="0"/>
          </a:p>
          <a:p>
            <a:pPr lvl="1"/>
            <a:r>
              <a:rPr lang="en-US" altLang="en-US" smtClean="0"/>
              <a:t>Second level</a:t>
            </a:r>
            <a:endParaRPr lang="en-US" altLang="en-US" smtClean="0"/>
          </a:p>
          <a:p>
            <a:pPr lvl="2"/>
            <a:r>
              <a:rPr lang="en-US" altLang="en-US" smtClean="0"/>
              <a:t>Third level</a:t>
            </a:r>
            <a:endParaRPr lang="en-US" altLang="en-US" smtClean="0"/>
          </a:p>
          <a:p>
            <a:pPr lvl="3"/>
            <a:r>
              <a:rPr lang="en-US" altLang="en-US" smtClean="0"/>
              <a:t>Fourth level</a:t>
            </a:r>
            <a:endParaRPr lang="en-US" altLang="en-US" smtClean="0"/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100" y="8326438"/>
            <a:ext cx="37338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eaLnBrk="1" hangingPunct="1">
              <a:defRPr sz="2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67350" y="8326438"/>
            <a:ext cx="50673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ctr" eaLnBrk="1" hangingPunct="1">
              <a:defRPr sz="2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68100" y="8326438"/>
            <a:ext cx="37338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5pPr>
      <a:lvl6pPr marL="718185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6pPr>
      <a:lvl7pPr marL="1437005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7pPr>
      <a:lvl8pPr marL="215519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8pPr>
      <a:lvl9pPr marL="287401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38480" indent="-538480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7130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780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330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605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790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610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95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18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700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19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401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9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38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20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38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audio" Target="../media/audio2.wav"/><Relationship Id="rId7" Type="http://schemas.openxmlformats.org/officeDocument/2006/relationships/image" Target="../media/image7.png"/><Relationship Id="rId6" Type="http://schemas.openxmlformats.org/officeDocument/2006/relationships/audio" Target="../media/audio1.wav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audio" Target="../media/audio3.wav"/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GIF"/><Relationship Id="rId8" Type="http://schemas.openxmlformats.org/officeDocument/2006/relationships/image" Target="../media/image24.GIF"/><Relationship Id="rId7" Type="http://schemas.openxmlformats.org/officeDocument/2006/relationships/image" Target="../media/image23.GIF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val 23" descr="P1030036"/>
          <p:cNvSpPr>
            <a:spLocks noChangeArrowheads="1"/>
          </p:cNvSpPr>
          <p:nvPr/>
        </p:nvSpPr>
        <p:spPr bwMode="auto">
          <a:xfrm>
            <a:off x="177800" y="-419100"/>
            <a:ext cx="14935200" cy="9956800"/>
          </a:xfrm>
          <a:prstGeom prst="ellipse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9525">
            <a:solidFill>
              <a:srgbClr val="008080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WordArt 20"/>
          <p:cNvSpPr>
            <a:spLocks noChangeArrowheads="1" noChangeShapeType="1" noTextEdit="1"/>
          </p:cNvSpPr>
          <p:nvPr/>
        </p:nvSpPr>
        <p:spPr bwMode="auto">
          <a:xfrm>
            <a:off x="5160433" y="3251200"/>
            <a:ext cx="5380567" cy="848784"/>
          </a:xfrm>
          <a:prstGeom prst="rect">
            <a:avLst/>
          </a:prstGeom>
          <a:solidFill>
            <a:schemeClr val="bg1"/>
          </a:solidFill>
          <a:ln>
            <a:solidFill>
              <a:srgbClr val="FFFF99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48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TRƯỜNG TIỂU </a:t>
            </a:r>
            <a:r>
              <a:rPr lang="vi-VN" sz="48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HỌC</a:t>
            </a:r>
            <a:r>
              <a:rPr lang="vi-VN" sz="48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BÌNH NHÂM</a:t>
            </a:r>
            <a:endParaRPr lang="en-US" sz="4800" kern="10" dirty="0">
              <a:ln w="19050">
                <a:solidFill>
                  <a:srgbClr val="00FF00"/>
                </a:solidFill>
                <a:round/>
              </a:ln>
              <a:solidFill>
                <a:srgbClr val="FFFF99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3076" name="Picture 6" descr="QUO'CK~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1498">
            <a:off x="5257800" y="0"/>
            <a:ext cx="3037417" cy="230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2" descr="Fireworks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5400" y="0"/>
            <a:ext cx="2101851" cy="303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8" descr="sun16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68275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2" descr="Fireworks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2101851" cy="303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62" descr="Fireworks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08000"/>
            <a:ext cx="2101851" cy="303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62" descr="Fireworks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-304800"/>
            <a:ext cx="2101851" cy="303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2" descr="Fireworks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0"/>
            <a:ext cx="2101851" cy="303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62" descr="Fireworks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0"/>
            <a:ext cx="2101851" cy="303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6" descr="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406400"/>
            <a:ext cx="17272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6" descr="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9800" y="1117600"/>
            <a:ext cx="17272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6" descr="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1318" flipH="1">
            <a:off x="6883400" y="914400"/>
            <a:ext cx="1559984" cy="89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6" descr="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1318" flipH="1">
            <a:off x="7797800" y="406400"/>
            <a:ext cx="1684867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~PP11455.WAV">
            <a:hlinkClick r:id="" action="ppaction://media"/>
          </p:cNvPr>
          <p:cNvPicPr>
            <a:picLocks noRot="1" noChangeAspect="1"/>
          </p:cNvPicPr>
          <p:nvPr>
            <a:wavAudioFile r:embed="rId6" name="~PP1100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184" y="8494184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9" name="TextBox 16"/>
          <p:cNvSpPr txBox="1">
            <a:spLocks noChangeArrowheads="1"/>
          </p:cNvSpPr>
          <p:nvPr/>
        </p:nvSpPr>
        <p:spPr bwMode="auto">
          <a:xfrm>
            <a:off x="2108200" y="6604000"/>
            <a:ext cx="9448800" cy="140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265" b="1" u="sng">
                <a:solidFill>
                  <a:srgbClr val="00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 viên</a:t>
            </a:r>
            <a:r>
              <a:rPr lang="en-US" altLang="en-US" sz="4265" b="1">
                <a:solidFill>
                  <a:srgbClr val="00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 </a:t>
            </a:r>
            <a:r>
              <a:rPr lang="en-US" altLang="en-US" sz="4265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Nguyễn Thị Cẩm Vân</a:t>
            </a:r>
            <a:endParaRPr lang="en-US" altLang="en-US" sz="4265" b="1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265" b="1" u="sng">
                <a:solidFill>
                  <a:srgbClr val="00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4265" b="1">
                <a:solidFill>
                  <a:srgbClr val="00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4265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1.2</a:t>
            </a:r>
            <a:endParaRPr lang="en-US" altLang="en-US" sz="4265" b="1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90" name="WordArt 22"/>
          <p:cNvSpPr>
            <a:spLocks noChangeArrowheads="1" noChangeShapeType="1" noTextEdit="1"/>
          </p:cNvSpPr>
          <p:nvPr/>
        </p:nvSpPr>
        <p:spPr bwMode="auto">
          <a:xfrm>
            <a:off x="5156200" y="2235200"/>
            <a:ext cx="5719233" cy="5672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2700">
                  <a:solidFill>
                    <a:srgbClr val="0000FF"/>
                  </a:solidFill>
                  <a:rou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/>
                <a:cs typeface="Arial" panose="020B0604020202020204"/>
              </a:rPr>
              <a:t>PHÒNG GIÁO DỤC - ĐÀO TẠO THUẬN AN</a:t>
            </a:r>
            <a:endParaRPr lang="en-US" sz="4800" kern="10">
              <a:ln w="12700">
                <a:solidFill>
                  <a:srgbClr val="0000FF"/>
                </a:solidFill>
                <a:round/>
              </a:ln>
              <a:solidFill>
                <a:srgbClr val="FFFF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cover/>
    <p:sndAc>
      <p:stSnd>
        <p:snd r:embed="rId8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sunflowers_wave_hb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953" y="7736417"/>
            <a:ext cx="2403077" cy="184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daisy_button_pink_hb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651" y="1838270"/>
            <a:ext cx="1294606" cy="98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1915584"/>
            <a:ext cx="2800350" cy="188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9854" y="1691217"/>
            <a:ext cx="2800350" cy="188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3419872"/>
            <a:ext cx="2800350" cy="188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3149600"/>
            <a:ext cx="2800350" cy="188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4279" y="6428317"/>
            <a:ext cx="2800350" cy="188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992" y="3932767"/>
            <a:ext cx="2800350" cy="188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29" y="3932767"/>
            <a:ext cx="2800350" cy="188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Text Box 19"/>
          <p:cNvSpPr txBox="1">
            <a:spLocks noChangeArrowheads="1"/>
          </p:cNvSpPr>
          <p:nvPr/>
        </p:nvSpPr>
        <p:spPr bwMode="auto">
          <a:xfrm>
            <a:off x="3733800" y="7086813"/>
            <a:ext cx="8534400" cy="91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3689" tIns="71844" rIns="143689" bIns="718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5000">
              <a:cs typeface="Arial" panose="020B0604020202020204" pitchFamily="34" charset="0"/>
            </a:endParaRPr>
          </a:p>
        </p:txBody>
      </p:sp>
      <p:pic>
        <p:nvPicPr>
          <p:cNvPr id="3093" name="Em y1821.WAV">
            <a:hlinkClick r:id="" action="ppaction://media"/>
          </p:cNvPr>
          <p:cNvPicPr>
            <a:picLocks noRot="1" noChangeAspect="1" noChangeArrowheads="1"/>
          </p:cNvPicPr>
          <p:nvPr>
            <a:wavAudioFile r:embed="rId4" name="Em yeu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7538085"/>
            <a:ext cx="533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40308" y="3093508"/>
            <a:ext cx="15521385" cy="2956984"/>
          </a:xfrm>
          <a:prstGeom prst="rect">
            <a:avLst/>
          </a:prstGeom>
        </p:spPr>
        <p:txBody>
          <a:bodyPr wrap="none" lIns="143689" tIns="71844" rIns="143689" bIns="71844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algn="ctr"/>
            <a:endParaRPr lang="en-US" sz="5000" b="1" kern="10" dirty="0">
              <a:ln w="9525">
                <a:solidFill>
                  <a:srgbClr val="FF0000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736" y="4637361"/>
            <a:ext cx="15521385" cy="882015"/>
          </a:xfrm>
          <a:prstGeom prst="rect">
            <a:avLst/>
          </a:prstGeom>
          <a:noFill/>
        </p:spPr>
        <p:txBody>
          <a:bodyPr wrap="square" lIns="143689" tIns="71844" rIns="143689" bIns="71844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VÀ KỂ CHUYỆN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1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001656" y="2286000"/>
          <a:ext cx="5693888" cy="312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3472"/>
                <a:gridCol w="1423472"/>
                <a:gridCol w="1423472"/>
                <a:gridCol w="1423472"/>
              </a:tblGrid>
              <a:tr h="1041400">
                <a:tc>
                  <a:txBody>
                    <a:bodyPr/>
                    <a:lstStyle/>
                    <a:p>
                      <a:pPr algn="ctr"/>
                      <a:endParaRPr lang="en-US" sz="500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</a:t>
                      </a:r>
                      <a:endParaRPr lang="en-US" sz="500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oâ</a:t>
                      </a:r>
                      <a:endParaRPr lang="en-US" sz="500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ô</a:t>
                      </a:r>
                      <a:endParaRPr lang="en-US" sz="500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041400">
                <a:tc>
                  <a:txBody>
                    <a:bodyPr/>
                    <a:lstStyle/>
                    <a:p>
                      <a:pPr algn="ctr"/>
                      <a:r>
                        <a:rPr lang="en-US" sz="5000" b="1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d </a:t>
                      </a:r>
                      <a:endParaRPr lang="en-US" sz="5000" b="1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041400">
                <a:tc>
                  <a:txBody>
                    <a:bodyPr/>
                    <a:lstStyle/>
                    <a:p>
                      <a:pPr algn="ctr"/>
                      <a:r>
                        <a:rPr lang="en-US" sz="5000" b="1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ñ</a:t>
                      </a:r>
                      <a:endParaRPr lang="en-US" sz="5000" b="1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8" name="TextBox 57"/>
          <p:cNvSpPr txBox="1"/>
          <p:nvPr/>
        </p:nvSpPr>
        <p:spPr>
          <a:xfrm>
            <a:off x="6400800" y="3429000"/>
            <a:ext cx="144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do</a:t>
            </a:r>
            <a:endParaRPr lang="en-US" sz="5000" b="1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15682" y="3425801"/>
            <a:ext cx="144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doâ</a:t>
            </a:r>
            <a:endParaRPr lang="en-US" sz="5000" b="1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70690" y="3438158"/>
            <a:ext cx="144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dô</a:t>
            </a:r>
            <a:endParaRPr lang="en-US" sz="5000" b="1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00800" y="4472226"/>
            <a:ext cx="144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ño</a:t>
            </a:r>
            <a:endParaRPr lang="en-US" sz="5000" b="1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419600" y="149572"/>
            <a:ext cx="7863840" cy="1770073"/>
            <a:chOff x="4419600" y="210532"/>
            <a:chExt cx="7863840" cy="1770073"/>
          </a:xfrm>
        </p:grpSpPr>
        <p:grpSp>
          <p:nvGrpSpPr>
            <p:cNvPr id="29" name="Group 28"/>
            <p:cNvGrpSpPr/>
            <p:nvPr/>
          </p:nvGrpSpPr>
          <p:grpSpPr>
            <a:xfrm>
              <a:off x="4419600" y="210532"/>
              <a:ext cx="7863840" cy="1770073"/>
              <a:chOff x="4419600" y="210532"/>
              <a:chExt cx="7863840" cy="1770073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4419600" y="1334274"/>
                <a:ext cx="7229864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NI-Avo" pitchFamily="2" charset="0"/>
                    <a:cs typeface="Arial" panose="020B0604020202020204" pitchFamily="34" charset="0"/>
                  </a:rPr>
                  <a:t>Baøi 10: OÂN TAÄP VAØ KEÅ CHUYEÄN</a:t>
                </a:r>
                <a:endParaRPr lang="en-US" sz="36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509135" y="210532"/>
                <a:ext cx="7774305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0000CC"/>
                    </a:solidFill>
                    <a:latin typeface="VNI-Avo" pitchFamily="2" charset="0"/>
                  </a:rPr>
                  <a:t>Thöù  </a:t>
                </a:r>
                <a:r>
                  <a:rPr lang="en-US" sz="3200" b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sáu</a:t>
                </a:r>
                <a:r>
                  <a:rPr lang="en-US" sz="3200" b="1" smtClean="0">
                    <a:solidFill>
                      <a:srgbClr val="0000CC"/>
                    </a:solidFill>
                    <a:latin typeface="VNI-Avo" pitchFamily="2" charset="0"/>
                  </a:rPr>
                  <a:t>  ngaøy 23   thaùng  9  naêm 2022</a:t>
                </a:r>
                <a:endParaRPr lang="en-US" sz="3200" b="1">
                  <a:solidFill>
                    <a:srgbClr val="0000CC"/>
                  </a:solidFill>
                  <a:latin typeface="VNI-Avo" pitchFamily="2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651116" y="743102"/>
                <a:ext cx="24176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VNI-Avo" pitchFamily="2" charset="0"/>
                  </a:rPr>
                  <a:t>TIEÁNG VIEÄT</a:t>
                </a:r>
                <a:endParaRPr lang="en-US" sz="3200" b="1">
                  <a:solidFill>
                    <a:srgbClr val="FF0066"/>
                  </a:solidFill>
                  <a:latin typeface="VNI-Avo" pitchFamily="2" charset="0"/>
                </a:endParaRPr>
              </a:p>
            </p:txBody>
          </p:sp>
        </p:grpSp>
        <p:cxnSp>
          <p:nvCxnSpPr>
            <p:cNvPr id="30" name="Straight Connector 29"/>
            <p:cNvCxnSpPr/>
            <p:nvPr/>
          </p:nvCxnSpPr>
          <p:spPr>
            <a:xfrm>
              <a:off x="6751320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7839796" y="4472226"/>
            <a:ext cx="144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ñoâ</a:t>
            </a:r>
            <a:endParaRPr lang="en-US" sz="5000" b="1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63482" y="4472226"/>
            <a:ext cx="144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ñô</a:t>
            </a:r>
            <a:endParaRPr lang="en-US" sz="5000" b="1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11" grpId="0"/>
      <p:bldP spid="14" grpId="0"/>
      <p:bldP spid="15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001656" y="2286000"/>
          <a:ext cx="5693888" cy="312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3472"/>
                <a:gridCol w="1423472"/>
                <a:gridCol w="1423472"/>
                <a:gridCol w="1423472"/>
              </a:tblGrid>
              <a:tr h="1041400">
                <a:tc>
                  <a:txBody>
                    <a:bodyPr/>
                    <a:lstStyle/>
                    <a:p>
                      <a:pPr algn="ctr"/>
                      <a:endParaRPr lang="en-US" sz="500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</a:t>
                      </a:r>
                      <a:endParaRPr lang="en-US" sz="500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oâ</a:t>
                      </a:r>
                      <a:endParaRPr lang="en-US" sz="500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ô</a:t>
                      </a:r>
                      <a:endParaRPr lang="en-US" sz="500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041400">
                <a:tc>
                  <a:txBody>
                    <a:bodyPr/>
                    <a:lstStyle/>
                    <a:p>
                      <a:pPr algn="ctr"/>
                      <a:r>
                        <a:rPr lang="en-US" sz="5000" b="1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d </a:t>
                      </a:r>
                      <a:endParaRPr lang="en-US" sz="5000" b="1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041400">
                <a:tc>
                  <a:txBody>
                    <a:bodyPr/>
                    <a:lstStyle/>
                    <a:p>
                      <a:pPr algn="ctr"/>
                      <a:r>
                        <a:rPr lang="en-US" sz="5000" b="1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ñ</a:t>
                      </a:r>
                      <a:endParaRPr lang="en-US" sz="5000" b="1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8" name="TextBox 57"/>
          <p:cNvSpPr txBox="1"/>
          <p:nvPr/>
        </p:nvSpPr>
        <p:spPr>
          <a:xfrm>
            <a:off x="6400800" y="3429000"/>
            <a:ext cx="144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do</a:t>
            </a:r>
            <a:endParaRPr lang="en-US" sz="5000" b="1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15682" y="3425801"/>
            <a:ext cx="144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doâ</a:t>
            </a:r>
            <a:endParaRPr lang="en-US" sz="5000" b="1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70690" y="3438158"/>
            <a:ext cx="144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dô</a:t>
            </a:r>
            <a:endParaRPr lang="en-US" sz="5000" b="1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00800" y="4472226"/>
            <a:ext cx="144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ño</a:t>
            </a:r>
            <a:endParaRPr lang="en-US" sz="5000" b="1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79199" y="7010400"/>
            <a:ext cx="43913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smtClean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bôø ñeâ coù deá.</a:t>
            </a:r>
            <a:endParaRPr lang="en-US" sz="5000" b="1" dirty="0">
              <a:solidFill>
                <a:srgbClr val="FF0066"/>
              </a:solidFill>
              <a:latin typeface="VNI-Avo" pitchFamily="2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419600" y="149572"/>
            <a:ext cx="7863840" cy="1770073"/>
            <a:chOff x="4419600" y="210532"/>
            <a:chExt cx="7863840" cy="1770073"/>
          </a:xfrm>
        </p:grpSpPr>
        <p:grpSp>
          <p:nvGrpSpPr>
            <p:cNvPr id="29" name="Group 28"/>
            <p:cNvGrpSpPr/>
            <p:nvPr/>
          </p:nvGrpSpPr>
          <p:grpSpPr>
            <a:xfrm>
              <a:off x="4419600" y="210532"/>
              <a:ext cx="7863840" cy="1770073"/>
              <a:chOff x="4419600" y="210532"/>
              <a:chExt cx="7863840" cy="1770073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4419600" y="1334274"/>
                <a:ext cx="7229864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NI-Avo" pitchFamily="2" charset="0"/>
                    <a:cs typeface="Arial" panose="020B0604020202020204" pitchFamily="34" charset="0"/>
                  </a:rPr>
                  <a:t>Baøi 10: OÂN TAÄP VAØ KEÅ CHUYEÄN</a:t>
                </a:r>
                <a:endParaRPr lang="en-US" sz="36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509135" y="210532"/>
                <a:ext cx="7774305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0000CC"/>
                    </a:solidFill>
                    <a:latin typeface="VNI-Avo" pitchFamily="2" charset="0"/>
                  </a:rPr>
                  <a:t>Thöù  </a:t>
                </a:r>
                <a:r>
                  <a:rPr lang="en-US" sz="3200" b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sáu</a:t>
                </a:r>
                <a:r>
                  <a:rPr lang="en-US" sz="3200" b="1" smtClean="0">
                    <a:solidFill>
                      <a:srgbClr val="0000CC"/>
                    </a:solidFill>
                    <a:latin typeface="VNI-Avo" pitchFamily="2" charset="0"/>
                  </a:rPr>
                  <a:t>  ngaøy 23   thaùng  9  naêm 2022</a:t>
                </a:r>
                <a:endParaRPr lang="en-US" sz="3200" b="1">
                  <a:solidFill>
                    <a:srgbClr val="0000CC"/>
                  </a:solidFill>
                  <a:latin typeface="VNI-Avo" pitchFamily="2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651116" y="743102"/>
                <a:ext cx="24176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VNI-Avo" pitchFamily="2" charset="0"/>
                  </a:rPr>
                  <a:t>TIEÁNG VIEÄT</a:t>
                </a:r>
                <a:endParaRPr lang="en-US" sz="3200" b="1">
                  <a:solidFill>
                    <a:srgbClr val="FF0066"/>
                  </a:solidFill>
                  <a:latin typeface="VNI-Avo" pitchFamily="2" charset="0"/>
                </a:endParaRPr>
              </a:p>
            </p:txBody>
          </p:sp>
        </p:grpSp>
        <p:cxnSp>
          <p:nvCxnSpPr>
            <p:cNvPr id="30" name="Straight Connector 29"/>
            <p:cNvCxnSpPr/>
            <p:nvPr/>
          </p:nvCxnSpPr>
          <p:spPr>
            <a:xfrm>
              <a:off x="6751320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7839796" y="4472226"/>
            <a:ext cx="144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ñoâ</a:t>
            </a:r>
            <a:endParaRPr lang="en-US" sz="5000" b="1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63482" y="4472226"/>
            <a:ext cx="144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ñô</a:t>
            </a:r>
            <a:endParaRPr lang="en-US" sz="5000" b="1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00891" y="7023364"/>
            <a:ext cx="43913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smtClean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baø coù ñoã ñoû.</a:t>
            </a:r>
            <a:endParaRPr lang="en-US" sz="5000" b="1" dirty="0">
              <a:solidFill>
                <a:srgbClr val="FF0066"/>
              </a:solidFill>
              <a:latin typeface="VNI-Avo" pitchFamily="2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11" grpId="0"/>
      <p:bldP spid="14" grpId="0"/>
      <p:bldP spid="15" grpId="0"/>
      <p:bldP spid="27" grpId="0"/>
      <p:bldP spid="34" grpId="0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419600" y="682142"/>
            <a:ext cx="6966972" cy="1237503"/>
            <a:chOff x="4419600" y="743102"/>
            <a:chExt cx="6966972" cy="1237503"/>
          </a:xfrm>
        </p:grpSpPr>
        <p:grpSp>
          <p:nvGrpSpPr>
            <p:cNvPr id="21" name="Group 20"/>
            <p:cNvGrpSpPr/>
            <p:nvPr/>
          </p:nvGrpSpPr>
          <p:grpSpPr>
            <a:xfrm>
              <a:off x="4419600" y="743102"/>
              <a:ext cx="6966972" cy="1237503"/>
              <a:chOff x="4419600" y="743102"/>
              <a:chExt cx="6966972" cy="1237503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4419600" y="1334274"/>
                <a:ext cx="6966972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NI-Avo" pitchFamily="2" charset="0"/>
                    <a:cs typeface="Arial" panose="020B0604020202020204" pitchFamily="34" charset="0"/>
                  </a:rPr>
                  <a:t>Baøi 5: OÂN TAÄP VAØ KEÅ CHUYEÄN</a:t>
                </a:r>
                <a:endParaRPr lang="en-US" sz="36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651116" y="743102"/>
                <a:ext cx="24176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VNI-Avo" pitchFamily="2" charset="0"/>
                  </a:rPr>
                  <a:t>TIEÁNG VIEÄT</a:t>
                </a:r>
                <a:endParaRPr lang="en-US" sz="3200" b="1">
                  <a:solidFill>
                    <a:srgbClr val="FF0066"/>
                  </a:solidFill>
                  <a:latin typeface="VNI-Avo" pitchFamily="2" charset="0"/>
                </a:endParaRPr>
              </a:p>
            </p:txBody>
          </p:sp>
        </p:grpSp>
        <p:cxnSp>
          <p:nvCxnSpPr>
            <p:cNvPr id="22" name="Straight Connector 21"/>
            <p:cNvCxnSpPr/>
            <p:nvPr/>
          </p:nvCxnSpPr>
          <p:spPr>
            <a:xfrm>
              <a:off x="6751320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4" t="28216" r="37817" b="66053"/>
          <a:stretch>
            <a:fillRect/>
          </a:stretch>
        </p:blipFill>
        <p:spPr bwMode="auto">
          <a:xfrm>
            <a:off x="1235676" y="2891480"/>
            <a:ext cx="2385829" cy="100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36853" y="4572000"/>
            <a:ext cx="25010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mtClean="0">
                <a:solidFill>
                  <a:srgbClr val="0000CC"/>
                </a:solidFill>
                <a:latin typeface="VNI-Avo" pitchFamily="2" charset="0"/>
                <a:cs typeface="Arial" panose="020B0604020202020204" pitchFamily="34" charset="0"/>
              </a:rPr>
              <a:t>ñoã ñoû</a:t>
            </a:r>
            <a:endParaRPr lang="en-US" sz="6000" b="1">
              <a:solidFill>
                <a:srgbClr val="0000CC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09135" y="149572"/>
            <a:ext cx="7774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 smtClean="0">
                <a:solidFill>
                  <a:srgbClr val="0000CC"/>
                </a:solidFill>
                <a:latin typeface="VNI-Avo" pitchFamily="2" charset="0"/>
              </a:rPr>
              <a:t>Thöù  </a:t>
            </a:r>
            <a:r>
              <a:rPr lang="en-US" sz="32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b="1" smtClean="0">
                <a:solidFill>
                  <a:srgbClr val="0000CC"/>
                </a:solidFill>
                <a:latin typeface="VNI-Avo" pitchFamily="2" charset="0"/>
              </a:rPr>
              <a:t>  ngaøy 23   thaùng  9  naêm 2022</a:t>
            </a:r>
            <a:endParaRPr lang="en-US" sz="3200" b="1">
              <a:solidFill>
                <a:srgbClr val="0000CC"/>
              </a:solidFill>
              <a:latin typeface="VNI-Avo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7" t="19880" r="31993" b="72283"/>
          <a:stretch>
            <a:fillRect/>
          </a:stretch>
        </p:blipFill>
        <p:spPr bwMode="auto">
          <a:xfrm>
            <a:off x="762000" y="1919645"/>
            <a:ext cx="3314846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19600" y="682142"/>
            <a:ext cx="7229864" cy="1237503"/>
            <a:chOff x="4419600" y="743102"/>
            <a:chExt cx="7229864" cy="1237503"/>
          </a:xfrm>
        </p:grpSpPr>
        <p:grpSp>
          <p:nvGrpSpPr>
            <p:cNvPr id="11" name="Group 10"/>
            <p:cNvGrpSpPr/>
            <p:nvPr/>
          </p:nvGrpSpPr>
          <p:grpSpPr>
            <a:xfrm>
              <a:off x="4419600" y="743102"/>
              <a:ext cx="7229864" cy="1237503"/>
              <a:chOff x="4419600" y="743102"/>
              <a:chExt cx="7229864" cy="1237503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4419600" y="1334274"/>
                <a:ext cx="7229864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NI-Avo" pitchFamily="2" charset="0"/>
                    <a:cs typeface="Arial" panose="020B0604020202020204" pitchFamily="34" charset="0"/>
                  </a:rPr>
                  <a:t>Baøi 10: OÂN TAÄP VAØ KEÅ CHUYEÄN</a:t>
                </a:r>
                <a:endParaRPr lang="en-US" sz="36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4176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VNI-Avo" pitchFamily="2" charset="0"/>
                  </a:rPr>
                  <a:t>TIEÁNG VIEÄT</a:t>
                </a:r>
                <a:endParaRPr lang="en-US" sz="3200" b="1">
                  <a:solidFill>
                    <a:srgbClr val="FF0066"/>
                  </a:solidFill>
                  <a:latin typeface="VNI-Avo" pitchFamily="2" charset="0"/>
                </a:endParaRP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6751320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DAN KI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9000" y="2840112"/>
            <a:ext cx="9753600" cy="56180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33800" y="2099102"/>
            <a:ext cx="929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Ñaøn kieán con ngoan ngoaõn.</a:t>
            </a:r>
            <a:endParaRPr lang="en-US" sz="4000" b="1" dirty="0">
              <a:solidFill>
                <a:srgbClr val="FF0066"/>
              </a:solidFill>
              <a:latin typeface="VNI-Avo" pitchFamily="2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09135" y="149572"/>
            <a:ext cx="7774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00CC"/>
                </a:solidFill>
                <a:latin typeface="VNI-Avo" pitchFamily="2" charset="0"/>
              </a:rPr>
              <a:t>Thöù  </a:t>
            </a:r>
            <a:r>
              <a:rPr lang="en-US" sz="32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b="1" smtClean="0">
                <a:solidFill>
                  <a:srgbClr val="0000CC"/>
                </a:solidFill>
                <a:latin typeface="VNI-Avo" pitchFamily="2" charset="0"/>
              </a:rPr>
              <a:t>  ngaøy 23   thaùng  9  naêm 2022</a:t>
            </a:r>
            <a:endParaRPr lang="en-US" sz="3200" b="1">
              <a:solidFill>
                <a:srgbClr val="0000CC"/>
              </a:solidFill>
              <a:latin typeface="VNI-Avo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7" t="19880" r="31993" b="72283"/>
          <a:stretch>
            <a:fillRect/>
          </a:stretch>
        </p:blipFill>
        <p:spPr bwMode="auto">
          <a:xfrm>
            <a:off x="457200" y="1749092"/>
            <a:ext cx="2724223" cy="87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4419600" y="682142"/>
            <a:ext cx="7229864" cy="1237503"/>
            <a:chOff x="4419600" y="743102"/>
            <a:chExt cx="7229864" cy="1237503"/>
          </a:xfrm>
        </p:grpSpPr>
        <p:grpSp>
          <p:nvGrpSpPr>
            <p:cNvPr id="21" name="Group 20"/>
            <p:cNvGrpSpPr/>
            <p:nvPr/>
          </p:nvGrpSpPr>
          <p:grpSpPr>
            <a:xfrm>
              <a:off x="4419600" y="743102"/>
              <a:ext cx="7229864" cy="1237503"/>
              <a:chOff x="4419600" y="743102"/>
              <a:chExt cx="7229864" cy="1237503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4419600" y="1334274"/>
                <a:ext cx="7229864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NI-Avo" pitchFamily="2" charset="0"/>
                    <a:cs typeface="Arial" panose="020B0604020202020204" pitchFamily="34" charset="0"/>
                  </a:rPr>
                  <a:t>Baøi 10: OÂN TAÄP VAØ KEÅ CHUYEÄN</a:t>
                </a:r>
                <a:endParaRPr lang="en-US" sz="36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651116" y="743102"/>
                <a:ext cx="24176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VNI-Avo" pitchFamily="2" charset="0"/>
                  </a:rPr>
                  <a:t>TIEÁNG VIEÄT</a:t>
                </a:r>
                <a:endParaRPr lang="en-US" sz="3200" b="1">
                  <a:solidFill>
                    <a:srgbClr val="FF0066"/>
                  </a:solidFill>
                  <a:latin typeface="VNI-Avo" pitchFamily="2" charset="0"/>
                </a:endParaRPr>
              </a:p>
            </p:txBody>
          </p:sp>
        </p:grpSp>
        <p:cxnSp>
          <p:nvCxnSpPr>
            <p:cNvPr id="24" name="Straight Connector 23"/>
            <p:cNvCxnSpPr/>
            <p:nvPr/>
          </p:nvCxnSpPr>
          <p:spPr>
            <a:xfrm>
              <a:off x="6751320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5" t="23355" r="24084" b="38781"/>
          <a:stretch>
            <a:fillRect/>
          </a:stretch>
        </p:blipFill>
        <p:spPr bwMode="auto">
          <a:xfrm>
            <a:off x="189471" y="3311614"/>
            <a:ext cx="3925329" cy="401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9" t="27923" r="24085" b="31296"/>
          <a:stretch>
            <a:fillRect/>
          </a:stretch>
        </p:blipFill>
        <p:spPr bwMode="auto">
          <a:xfrm>
            <a:off x="4114800" y="3326025"/>
            <a:ext cx="3962400" cy="4284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6" t="23355" r="3252" b="35764"/>
          <a:stretch>
            <a:fillRect/>
          </a:stretch>
        </p:blipFill>
        <p:spPr bwMode="auto">
          <a:xfrm>
            <a:off x="8026713" y="3328087"/>
            <a:ext cx="3865722" cy="426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5" t="27923" r="2869" b="31296"/>
          <a:stretch>
            <a:fillRect/>
          </a:stretch>
        </p:blipFill>
        <p:spPr bwMode="auto">
          <a:xfrm>
            <a:off x="11947645" y="3372885"/>
            <a:ext cx="3867162" cy="418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733800" y="2099102"/>
            <a:ext cx="929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anose="020B0604020202020204" pitchFamily="34" charset="0"/>
              </a:rPr>
              <a:t>Ñaøn kieán con ngoan ngoaõn.</a:t>
            </a:r>
            <a:endParaRPr lang="en-US" sz="4000" b="1" dirty="0">
              <a:solidFill>
                <a:srgbClr val="FF0066"/>
              </a:solidFill>
              <a:latin typeface="VNI-Avo" pitchFamily="2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09135" y="149572"/>
            <a:ext cx="7774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00CC"/>
                </a:solidFill>
                <a:latin typeface="VNI-Avo" pitchFamily="2" charset="0"/>
              </a:rPr>
              <a:t>Thöù  </a:t>
            </a:r>
            <a:r>
              <a:rPr lang="en-US" sz="32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b="1" smtClean="0">
                <a:solidFill>
                  <a:srgbClr val="0000CC"/>
                </a:solidFill>
                <a:latin typeface="VNI-Avo" pitchFamily="2" charset="0"/>
              </a:rPr>
              <a:t>  ngaøy 23   thaùng  9  naêm 2022</a:t>
            </a:r>
            <a:endParaRPr lang="en-US" sz="3200" b="1">
              <a:solidFill>
                <a:srgbClr val="0000CC"/>
              </a:solidFill>
              <a:latin typeface="VNI-Avo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olours052k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9" name="Group 15"/>
          <p:cNvGrpSpPr/>
          <p:nvPr/>
        </p:nvGrpSpPr>
        <p:grpSpPr bwMode="auto">
          <a:xfrm>
            <a:off x="13068300" y="6807200"/>
            <a:ext cx="2133600" cy="1320800"/>
            <a:chOff x="2256" y="1536"/>
            <a:chExt cx="1176" cy="744"/>
          </a:xfrm>
        </p:grpSpPr>
        <p:pic>
          <p:nvPicPr>
            <p:cNvPr id="14348" name="Picture 16" descr="pretty_flower_purple_hb"/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32"/>
              <a:ext cx="64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349" name="Group 17"/>
            <p:cNvGrpSpPr/>
            <p:nvPr/>
          </p:nvGrpSpPr>
          <p:grpSpPr bwMode="auto">
            <a:xfrm>
              <a:off x="2256" y="1536"/>
              <a:ext cx="864" cy="744"/>
              <a:chOff x="2256" y="1536"/>
              <a:chExt cx="864" cy="744"/>
            </a:xfrm>
          </p:grpSpPr>
          <p:pic>
            <p:nvPicPr>
              <p:cNvPr id="14350" name="Picture 18" descr="pretty_flower_red_hb"/>
              <p:cNvPicPr>
                <a:picLocks noChangeAspect="1" noChangeArrowheads="1" noCrop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680"/>
                <a:ext cx="57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1" name="Picture 19" descr="pretty_flower_yellow_hb"/>
              <p:cNvPicPr>
                <a:picLocks noChangeAspect="1" noChangeArrowheads="1" noCrop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536"/>
                <a:ext cx="552" cy="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2" name="Picture 20" descr="pretty_flower_orange_hb"/>
              <p:cNvPicPr>
                <a:picLocks noChangeAspect="1" noChangeArrowheads="1" noCrop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632"/>
                <a:ext cx="648" cy="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4340" name="Picture 35" descr="image08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1" y="6299201"/>
            <a:ext cx="3317081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1" name="Group 11"/>
          <p:cNvGrpSpPr/>
          <p:nvPr/>
        </p:nvGrpSpPr>
        <p:grpSpPr bwMode="auto">
          <a:xfrm>
            <a:off x="3964385" y="1"/>
            <a:ext cx="6934200" cy="2747433"/>
            <a:chOff x="2864" y="288"/>
            <a:chExt cx="1552" cy="864"/>
          </a:xfrm>
        </p:grpSpPr>
        <p:pic>
          <p:nvPicPr>
            <p:cNvPr id="14345" name="Picture 12" descr="Picture2"/>
            <p:cNvPicPr>
              <a:picLocks noChangeAspect="1" noChangeArrowheads="1" noCrop="1"/>
            </p:cNvPicPr>
            <p:nvPr/>
          </p:nvPicPr>
          <p:blipFill>
            <a:blip r:embed="rId7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576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6" name="Picture 13" descr="Dove-02-june"/>
            <p:cNvPicPr>
              <a:picLocks noChangeAspect="1" noChangeArrowheads="1" noCrop="1"/>
            </p:cNvPicPr>
            <p:nvPr/>
          </p:nvPicPr>
          <p:blipFill>
            <a:blip r:embed="rId8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8" y="297"/>
              <a:ext cx="838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7" name="Picture 14" descr="Dove-02-june"/>
            <p:cNvPicPr>
              <a:picLocks noChangeAspect="1" noChangeArrowheads="1" noCrop="1"/>
            </p:cNvPicPr>
            <p:nvPr/>
          </p:nvPicPr>
          <p:blipFill>
            <a:blip r:embed="rId8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" y="288"/>
              <a:ext cx="838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42" name="Picture 4" descr="Picture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6745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WordArt 16"/>
          <p:cNvSpPr>
            <a:spLocks noChangeArrowheads="1" noChangeShapeType="1" noTextEdit="1"/>
          </p:cNvSpPr>
          <p:nvPr/>
        </p:nvSpPr>
        <p:spPr bwMode="auto">
          <a:xfrm>
            <a:off x="3333750" y="2336800"/>
            <a:ext cx="11334750" cy="4572000"/>
          </a:xfrm>
          <a:prstGeom prst="rect">
            <a:avLst/>
          </a:prstGeom>
        </p:spPr>
        <p:txBody>
          <a:bodyPr wrap="none" lIns="143689" tIns="71844" rIns="143689" bIns="71844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5700" b="1" kern="10" dirty="0">
                <a:ln w="9525"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CHÀO CÁC EM!</a:t>
            </a:r>
            <a:endParaRPr lang="en-US" sz="5700" b="1" kern="10" dirty="0">
              <a:ln w="9525">
                <a:round/>
              </a:ln>
              <a:solidFill>
                <a:srgbClr val="0000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4344" name="Rectangle 36"/>
          <p:cNvSpPr>
            <a:spLocks noChangeArrowheads="1"/>
          </p:cNvSpPr>
          <p:nvPr/>
        </p:nvSpPr>
        <p:spPr bwMode="auto">
          <a:xfrm>
            <a:off x="0" y="35984"/>
            <a:ext cx="16002000" cy="9144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43689" tIns="71844" rIns="143689" bIns="71844" anchor="ctr"/>
          <a:lstStyle/>
          <a:p>
            <a:endParaRPr lang="vi-VN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0</TotalTime>
  <Words>706</Words>
  <Application>WPS Presentation</Application>
  <PresentationFormat>Custom</PresentationFormat>
  <Paragraphs>95</Paragraphs>
  <Slides>8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3" baseType="lpstr">
      <vt:lpstr>Arial</vt:lpstr>
      <vt:lpstr>SimSun</vt:lpstr>
      <vt:lpstr>Wingdings</vt:lpstr>
      <vt:lpstr>Verdana</vt:lpstr>
      <vt:lpstr>Times New Roman</vt:lpstr>
      <vt:lpstr>HP001 4 hàng</vt:lpstr>
      <vt:lpstr>Arial</vt:lpstr>
      <vt:lpstr>VNI-Times</vt:lpstr>
      <vt:lpstr>Times New Roman</vt:lpstr>
      <vt:lpstr>VNI-Avo</vt:lpstr>
      <vt:lpstr>Arial-Rounded</vt:lpstr>
      <vt:lpstr>Sitka Text</vt:lpstr>
      <vt:lpstr>Microsoft YaHei</vt:lpstr>
      <vt:lpstr>Arial Unicode MS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LUONG VINH LONG - TT Bo Ha - Yen The - BG</dc:creator>
  <cp:lastModifiedBy>ADMIN</cp:lastModifiedBy>
  <cp:revision>912</cp:revision>
  <dcterms:created xsi:type="dcterms:W3CDTF">2008-09-09T22:52:00Z</dcterms:created>
  <dcterms:modified xsi:type="dcterms:W3CDTF">2022-09-23T07:25:48Z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66EF7A74188A424A8B150735431F7DD0</vt:lpwstr>
  </property>
  <property fmtid="{D5CDD505-2E9C-101B-9397-08002B2CF9AE}" pid="3" name="KSOProductBuildVer">
    <vt:lpwstr>1033-11.2.0.11306</vt:lpwstr>
  </property>
</Properties>
</file>