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82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79" r:id="rId11"/>
    <p:sldId id="257" r:id="rId12"/>
    <p:sldId id="259" r:id="rId13"/>
    <p:sldId id="267" r:id="rId14"/>
    <p:sldId id="260" r:id="rId15"/>
    <p:sldId id="277" r:id="rId16"/>
    <p:sldId id="263" r:id="rId17"/>
    <p:sldId id="264" r:id="rId18"/>
    <p:sldId id="265" r:id="rId19"/>
    <p:sldId id="268" r:id="rId20"/>
    <p:sldId id="278" r:id="rId21"/>
    <p:sldId id="281" r:id="rId22"/>
    <p:sldId id="276" r:id="rId23"/>
    <p:sldId id="270" r:id="rId24"/>
    <p:sldId id="271" r:id="rId25"/>
    <p:sldId id="272" r:id="rId26"/>
    <p:sldId id="273" r:id="rId27"/>
    <p:sldId id="292" r:id="rId28"/>
    <p:sldId id="293" r:id="rId29"/>
    <p:sldId id="280" r:id="rId30"/>
    <p:sldId id="29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8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74B2-CEEA-4E5D-832E-902EC9F99C36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7A19-67F8-4681-961E-4448D114C7F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 bwMode="auto">
          <a:xfrm>
            <a:off x="2" y="0"/>
            <a:ext cx="11741151" cy="6858000"/>
            <a:chOff x="0" y="0"/>
            <a:chExt cx="5547" cy="4320"/>
          </a:xfrm>
        </p:grpSpPr>
        <p:grpSp>
          <p:nvGrpSpPr>
            <p:cNvPr id="5" name="Group 3"/>
            <p:cNvGrpSpPr/>
            <p:nvPr userDrawn="1"/>
          </p:nvGrpSpPr>
          <p:grpSpPr bwMode="auto">
            <a:xfrm rot="-215207">
              <a:off x="3692" y="233"/>
              <a:ext cx="1856" cy="3626"/>
              <a:chOff x="3010" y="777"/>
              <a:chExt cx="1856" cy="3626"/>
            </a:xfrm>
          </p:grpSpPr>
          <p:sp>
            <p:nvSpPr>
              <p:cNvPr id="39" name="Freeform 4"/>
              <p:cNvSpPr/>
              <p:nvPr userDrawn="1"/>
            </p:nvSpPr>
            <p:spPr bwMode="ltGray">
              <a:xfrm rot="12185230" flipV="1">
                <a:off x="3533" y="770"/>
                <a:ext cx="1333" cy="1485"/>
              </a:xfrm>
              <a:custGeom>
                <a:avLst/>
                <a:gdLst/>
                <a:ahLst/>
                <a:cxnLst>
                  <a:cxn ang="0">
                    <a:pos x="16" y="370"/>
                  </a:cxn>
                  <a:cxn ang="0">
                    <a:pos x="6" y="341"/>
                  </a:cxn>
                  <a:cxn ang="0">
                    <a:pos x="0" y="289"/>
                  </a:cxn>
                  <a:cxn ang="0">
                    <a:pos x="4" y="222"/>
                  </a:cxn>
                  <a:cxn ang="0">
                    <a:pos x="25" y="151"/>
                  </a:cxn>
                  <a:cxn ang="0">
                    <a:pos x="69" y="84"/>
                  </a:cxn>
                  <a:cxn ang="0">
                    <a:pos x="142" y="31"/>
                  </a:cxn>
                  <a:cxn ang="0">
                    <a:pos x="247" y="2"/>
                  </a:cxn>
                  <a:cxn ang="0">
                    <a:pos x="380" y="9"/>
                  </a:cxn>
                  <a:cxn ang="0">
                    <a:pos x="484" y="68"/>
                  </a:cxn>
                  <a:cxn ang="0">
                    <a:pos x="554" y="165"/>
                  </a:cxn>
                  <a:cxn ang="0">
                    <a:pos x="591" y="284"/>
                  </a:cxn>
                  <a:cxn ang="0">
                    <a:pos x="595" y="409"/>
                  </a:cxn>
                  <a:cxn ang="0">
                    <a:pos x="566" y="525"/>
                  </a:cxn>
                  <a:cxn ang="0">
                    <a:pos x="507" y="615"/>
                  </a:cxn>
                  <a:cxn ang="0">
                    <a:pos x="417" y="663"/>
                  </a:cxn>
                  <a:cxn ang="0">
                    <a:pos x="389" y="659"/>
                  </a:cxn>
                  <a:cxn ang="0">
                    <a:pos x="441" y="617"/>
                  </a:cxn>
                  <a:cxn ang="0">
                    <a:pos x="482" y="544"/>
                  </a:cxn>
                  <a:cxn ang="0">
                    <a:pos x="509" y="454"/>
                  </a:cxn>
                  <a:cxn ang="0">
                    <a:pos x="520" y="355"/>
                  </a:cxn>
                  <a:cxn ang="0">
                    <a:pos x="514" y="258"/>
                  </a:cxn>
                  <a:cxn ang="0">
                    <a:pos x="485" y="174"/>
                  </a:cxn>
                  <a:cxn ang="0">
                    <a:pos x="433" y="112"/>
                  </a:cxn>
                  <a:cxn ang="0">
                    <a:pos x="341" y="75"/>
                  </a:cxn>
                  <a:cxn ang="0">
                    <a:pos x="246" y="61"/>
                  </a:cxn>
                  <a:cxn ang="0">
                    <a:pos x="174" y="71"/>
                  </a:cxn>
                  <a:cxn ang="0">
                    <a:pos x="121" y="101"/>
                  </a:cxn>
                  <a:cxn ang="0">
                    <a:pos x="84" y="149"/>
                  </a:cxn>
                  <a:cxn ang="0">
                    <a:pos x="57" y="206"/>
                  </a:cxn>
                  <a:cxn ang="0">
                    <a:pos x="40" y="272"/>
                  </a:cxn>
                  <a:cxn ang="0">
                    <a:pos x="28" y="339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5"/>
              <p:cNvSpPr/>
              <p:nvPr userDrawn="1"/>
            </p:nvSpPr>
            <p:spPr bwMode="ltGray">
              <a:xfrm rot="12185230" flipV="1">
                <a:off x="4028" y="1794"/>
                <a:ext cx="571" cy="5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5"/>
                  </a:cxn>
                  <a:cxn ang="0">
                    <a:pos x="3" y="50"/>
                  </a:cxn>
                  <a:cxn ang="0">
                    <a:pos x="6" y="75"/>
                  </a:cxn>
                  <a:cxn ang="0">
                    <a:pos x="11" y="98"/>
                  </a:cxn>
                  <a:cxn ang="0">
                    <a:pos x="18" y="119"/>
                  </a:cxn>
                  <a:cxn ang="0">
                    <a:pos x="27" y="141"/>
                  </a:cxn>
                  <a:cxn ang="0">
                    <a:pos x="38" y="161"/>
                  </a:cxn>
                  <a:cxn ang="0">
                    <a:pos x="51" y="178"/>
                  </a:cxn>
                  <a:cxn ang="0">
                    <a:pos x="67" y="194"/>
                  </a:cxn>
                  <a:cxn ang="0">
                    <a:pos x="86" y="208"/>
                  </a:cxn>
                  <a:cxn ang="0">
                    <a:pos x="106" y="219"/>
                  </a:cxn>
                  <a:cxn ang="0">
                    <a:pos x="131" y="228"/>
                  </a:cxn>
                  <a:cxn ang="0">
                    <a:pos x="158" y="234"/>
                  </a:cxn>
                  <a:cxn ang="0">
                    <a:pos x="188" y="237"/>
                  </a:cxn>
                  <a:cxn ang="0">
                    <a:pos x="220" y="236"/>
                  </a:cxn>
                  <a:cxn ang="0">
                    <a:pos x="257" y="232"/>
                  </a:cxn>
                  <a:cxn ang="0">
                    <a:pos x="224" y="227"/>
                  </a:cxn>
                  <a:cxn ang="0">
                    <a:pos x="195" y="220"/>
                  </a:cxn>
                  <a:cxn ang="0">
                    <a:pos x="170" y="212"/>
                  </a:cxn>
                  <a:cxn ang="0">
                    <a:pos x="148" y="204"/>
                  </a:cxn>
                  <a:cxn ang="0">
                    <a:pos x="128" y="193"/>
                  </a:cxn>
                  <a:cxn ang="0">
                    <a:pos x="112" y="182"/>
                  </a:cxn>
                  <a:cxn ang="0">
                    <a:pos x="97" y="169"/>
                  </a:cxn>
                  <a:cxn ang="0">
                    <a:pos x="84" y="155"/>
                  </a:cxn>
                  <a:cxn ang="0">
                    <a:pos x="72" y="141"/>
                  </a:cxn>
                  <a:cxn ang="0">
                    <a:pos x="61" y="125"/>
                  </a:cxn>
                  <a:cxn ang="0">
                    <a:pos x="52" y="107"/>
                  </a:cxn>
                  <a:cxn ang="0">
                    <a:pos x="43" y="88"/>
                  </a:cxn>
                  <a:cxn ang="0">
                    <a:pos x="33" y="69"/>
                  </a:cxn>
                  <a:cxn ang="0">
                    <a:pos x="23" y="47"/>
                  </a:cxn>
                  <a:cxn ang="0">
                    <a:pos x="12" y="24"/>
                  </a:cxn>
                  <a:cxn ang="0">
                    <a:pos x="0" y="0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" name="Freeform 6"/>
              <p:cNvSpPr/>
              <p:nvPr userDrawn="1"/>
            </p:nvSpPr>
            <p:spPr bwMode="ltGray">
              <a:xfrm rot="12185230" flipV="1">
                <a:off x="3637" y="2159"/>
                <a:ext cx="277" cy="249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124" y="108"/>
                  </a:cxn>
                  <a:cxn ang="0">
                    <a:pos x="120" y="107"/>
                  </a:cxn>
                  <a:cxn ang="0">
                    <a:pos x="107" y="105"/>
                  </a:cxn>
                  <a:cxn ang="0">
                    <a:pos x="89" y="101"/>
                  </a:cxn>
                  <a:cxn ang="0">
                    <a:pos x="68" y="99"/>
                  </a:cxn>
                  <a:cxn ang="0">
                    <a:pos x="45" y="97"/>
                  </a:cxn>
                  <a:cxn ang="0">
                    <a:pos x="25" y="98"/>
                  </a:cxn>
                  <a:cxn ang="0">
                    <a:pos x="9" y="102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8" y="89"/>
                  </a:cxn>
                  <a:cxn ang="0">
                    <a:pos x="16" y="82"/>
                  </a:cxn>
                  <a:cxn ang="0">
                    <a:pos x="25" y="76"/>
                  </a:cxn>
                  <a:cxn ang="0">
                    <a:pos x="36" y="72"/>
                  </a:cxn>
                  <a:cxn ang="0">
                    <a:pos x="47" y="71"/>
                  </a:cxn>
                  <a:cxn ang="0">
                    <a:pos x="59" y="71"/>
                  </a:cxn>
                  <a:cxn ang="0">
                    <a:pos x="72" y="74"/>
                  </a:cxn>
                  <a:cxn ang="0">
                    <a:pos x="73" y="71"/>
                  </a:cxn>
                  <a:cxn ang="0">
                    <a:pos x="70" y="56"/>
                  </a:cxn>
                  <a:cxn ang="0">
                    <a:pos x="67" y="38"/>
                  </a:cxn>
                  <a:cxn ang="0">
                    <a:pos x="65" y="30"/>
                  </a:cxn>
                  <a:cxn ang="0">
                    <a:pos x="63" y="30"/>
                  </a:cxn>
                  <a:cxn ang="0">
                    <a:pos x="61" y="29"/>
                  </a:cxn>
                  <a:cxn ang="0">
                    <a:pos x="59" y="26"/>
                  </a:cxn>
                  <a:cxn ang="0">
                    <a:pos x="57" y="23"/>
                  </a:cxn>
                  <a:cxn ang="0">
                    <a:pos x="57" y="19"/>
                  </a:cxn>
                  <a:cxn ang="0">
                    <a:pos x="59" y="14"/>
                  </a:cxn>
                  <a:cxn ang="0">
                    <a:pos x="66" y="8"/>
                  </a:cxn>
                  <a:cxn ang="0">
                    <a:pos x="77" y="0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2" name="Freeform 7"/>
              <p:cNvSpPr/>
              <p:nvPr userDrawn="1"/>
            </p:nvSpPr>
            <p:spPr bwMode="ltGray">
              <a:xfrm rot="12185230" flipV="1">
                <a:off x="3977" y="969"/>
                <a:ext cx="245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18" y="5"/>
                  </a:cxn>
                  <a:cxn ang="0">
                    <a:pos x="37" y="12"/>
                  </a:cxn>
                  <a:cxn ang="0">
                    <a:pos x="58" y="24"/>
                  </a:cxn>
                  <a:cxn ang="0">
                    <a:pos x="78" y="44"/>
                  </a:cxn>
                  <a:cxn ang="0">
                    <a:pos x="96" y="71"/>
                  </a:cxn>
                  <a:cxn ang="0">
                    <a:pos x="107" y="108"/>
                  </a:cxn>
                  <a:cxn ang="0">
                    <a:pos x="109" y="156"/>
                  </a:cxn>
                  <a:cxn ang="0">
                    <a:pos x="105" y="156"/>
                  </a:cxn>
                  <a:cxn ang="0">
                    <a:pos x="99" y="156"/>
                  </a:cxn>
                  <a:cxn ang="0">
                    <a:pos x="93" y="156"/>
                  </a:cxn>
                  <a:cxn ang="0">
                    <a:pos x="87" y="154"/>
                  </a:cxn>
                  <a:cxn ang="0">
                    <a:pos x="81" y="153"/>
                  </a:cxn>
                  <a:cxn ang="0">
                    <a:pos x="74" y="150"/>
                  </a:cxn>
                  <a:cxn ang="0">
                    <a:pos x="66" y="145"/>
                  </a:cxn>
                  <a:cxn ang="0">
                    <a:pos x="58" y="139"/>
                  </a:cxn>
                  <a:cxn ang="0">
                    <a:pos x="53" y="126"/>
                  </a:cxn>
                  <a:cxn ang="0">
                    <a:pos x="53" y="111"/>
                  </a:cxn>
                  <a:cxn ang="0">
                    <a:pos x="56" y="96"/>
                  </a:cxn>
                  <a:cxn ang="0">
                    <a:pos x="59" y="80"/>
                  </a:cxn>
                  <a:cxn ang="0">
                    <a:pos x="56" y="62"/>
                  </a:cxn>
                  <a:cxn ang="0">
                    <a:pos x="48" y="43"/>
                  </a:cxn>
                  <a:cxn ang="0">
                    <a:pos x="31" y="23"/>
                  </a:cxn>
                  <a:cxn ang="0">
                    <a:pos x="0" y="0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Freeform 8"/>
              <p:cNvSpPr/>
              <p:nvPr userDrawn="1"/>
            </p:nvSpPr>
            <p:spPr bwMode="ltGray">
              <a:xfrm rot="12185230" flipV="1">
                <a:off x="3837" y="2205"/>
                <a:ext cx="103" cy="20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0" y="38"/>
                  </a:cxn>
                  <a:cxn ang="0">
                    <a:pos x="15" y="62"/>
                  </a:cxn>
                  <a:cxn ang="0">
                    <a:pos x="11" y="79"/>
                  </a:cxn>
                  <a:cxn ang="0">
                    <a:pos x="0" y="94"/>
                  </a:cxn>
                  <a:cxn ang="0">
                    <a:pos x="12" y="88"/>
                  </a:cxn>
                  <a:cxn ang="0">
                    <a:pos x="23" y="80"/>
                  </a:cxn>
                  <a:cxn ang="0">
                    <a:pos x="32" y="69"/>
                  </a:cxn>
                  <a:cxn ang="0">
                    <a:pos x="40" y="57"/>
                  </a:cxn>
                  <a:cxn ang="0">
                    <a:pos x="45" y="44"/>
                  </a:cxn>
                  <a:cxn ang="0">
                    <a:pos x="46" y="30"/>
                  </a:cxn>
                  <a:cxn ang="0">
                    <a:pos x="42" y="15"/>
                  </a:cxn>
                  <a:cxn ang="0">
                    <a:pos x="31" y="0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" name="Freeform 9"/>
              <p:cNvSpPr/>
              <p:nvPr userDrawn="1"/>
            </p:nvSpPr>
            <p:spPr bwMode="ltGray">
              <a:xfrm rot="12185230" flipV="1">
                <a:off x="3890" y="1320"/>
                <a:ext cx="120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21" y="12"/>
                  </a:cxn>
                  <a:cxn ang="0">
                    <a:pos x="29" y="15"/>
                  </a:cxn>
                  <a:cxn ang="0">
                    <a:pos x="38" y="17"/>
                  </a:cxn>
                  <a:cxn ang="0">
                    <a:pos x="46" y="18"/>
                  </a:cxn>
                  <a:cxn ang="0">
                    <a:pos x="54" y="16"/>
                  </a:cxn>
                  <a:cxn ang="0">
                    <a:pos x="53" y="25"/>
                  </a:cxn>
                  <a:cxn ang="0">
                    <a:pos x="50" y="33"/>
                  </a:cxn>
                  <a:cxn ang="0">
                    <a:pos x="44" y="38"/>
                  </a:cxn>
                  <a:cxn ang="0">
                    <a:pos x="37" y="40"/>
                  </a:cxn>
                  <a:cxn ang="0">
                    <a:pos x="28" y="39"/>
                  </a:cxn>
                  <a:cxn ang="0">
                    <a:pos x="19" y="32"/>
                  </a:cxn>
                  <a:cxn ang="0">
                    <a:pos x="10" y="20"/>
                  </a:cxn>
                  <a:cxn ang="0">
                    <a:pos x="0" y="0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Freeform 10"/>
              <p:cNvSpPr/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6"/>
                  </a:cxn>
                  <a:cxn ang="0">
                    <a:pos x="16" y="14"/>
                  </a:cxn>
                  <a:cxn ang="0">
                    <a:pos x="28" y="24"/>
                  </a:cxn>
                  <a:cxn ang="0">
                    <a:pos x="41" y="37"/>
                  </a:cxn>
                  <a:cxn ang="0">
                    <a:pos x="58" y="53"/>
                  </a:cxn>
                  <a:cxn ang="0">
                    <a:pos x="73" y="70"/>
                  </a:cxn>
                  <a:cxn ang="0">
                    <a:pos x="88" y="90"/>
                  </a:cxn>
                  <a:cxn ang="0">
                    <a:pos x="100" y="113"/>
                  </a:cxn>
                  <a:cxn ang="0">
                    <a:pos x="112" y="137"/>
                  </a:cxn>
                  <a:cxn ang="0">
                    <a:pos x="120" y="165"/>
                  </a:cxn>
                  <a:cxn ang="0">
                    <a:pos x="124" y="196"/>
                  </a:cxn>
                  <a:cxn ang="0">
                    <a:pos x="126" y="228"/>
                  </a:cxn>
                  <a:cxn ang="0">
                    <a:pos x="120" y="264"/>
                  </a:cxn>
                  <a:cxn ang="0">
                    <a:pos x="109" y="302"/>
                  </a:cxn>
                  <a:cxn ang="0">
                    <a:pos x="92" y="342"/>
                  </a:cxn>
                  <a:cxn ang="0">
                    <a:pos x="67" y="386"/>
                  </a:cxn>
                  <a:cxn ang="0">
                    <a:pos x="39" y="436"/>
                  </a:cxn>
                  <a:cxn ang="0">
                    <a:pos x="21" y="482"/>
                  </a:cxn>
                  <a:cxn ang="0">
                    <a:pos x="10" y="525"/>
                  </a:cxn>
                  <a:cxn ang="0">
                    <a:pos x="6" y="566"/>
                  </a:cxn>
                  <a:cxn ang="0">
                    <a:pos x="6" y="605"/>
                  </a:cxn>
                  <a:cxn ang="0">
                    <a:pos x="8" y="641"/>
                  </a:cxn>
                  <a:cxn ang="0">
                    <a:pos x="12" y="673"/>
                  </a:cxn>
                  <a:cxn ang="0">
                    <a:pos x="14" y="704"/>
                  </a:cxn>
                  <a:cxn ang="0">
                    <a:pos x="41" y="688"/>
                  </a:cxn>
                  <a:cxn ang="0">
                    <a:pos x="39" y="680"/>
                  </a:cxn>
                  <a:cxn ang="0">
                    <a:pos x="36" y="657"/>
                  </a:cxn>
                  <a:cxn ang="0">
                    <a:pos x="33" y="622"/>
                  </a:cxn>
                  <a:cxn ang="0">
                    <a:pos x="35" y="575"/>
                  </a:cxn>
                  <a:cxn ang="0">
                    <a:pos x="41" y="519"/>
                  </a:cxn>
                  <a:cxn ang="0">
                    <a:pos x="58" y="455"/>
                  </a:cxn>
                  <a:cxn ang="0">
                    <a:pos x="86" y="386"/>
                  </a:cxn>
                  <a:cxn ang="0">
                    <a:pos x="129" y="313"/>
                  </a:cxn>
                  <a:cxn ang="0">
                    <a:pos x="143" y="279"/>
                  </a:cxn>
                  <a:cxn ang="0">
                    <a:pos x="149" y="235"/>
                  </a:cxn>
                  <a:cxn ang="0">
                    <a:pos x="144" y="184"/>
                  </a:cxn>
                  <a:cxn ang="0">
                    <a:pos x="131" y="134"/>
                  </a:cxn>
                  <a:cxn ang="0">
                    <a:pos x="109" y="85"/>
                  </a:cxn>
                  <a:cxn ang="0">
                    <a:pos x="81" y="44"/>
                  </a:cxn>
                  <a:cxn ang="0">
                    <a:pos x="44" y="14"/>
                  </a:cxn>
                  <a:cxn ang="0">
                    <a:pos x="0" y="0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11"/>
            <p:cNvSpPr/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9"/>
                </a:cxn>
                <a:cxn ang="0">
                  <a:pos x="115" y="27"/>
                </a:cxn>
                <a:cxn ang="0">
                  <a:pos x="123" y="50"/>
                </a:cxn>
                <a:cxn ang="0">
                  <a:pos x="128" y="78"/>
                </a:cxn>
                <a:cxn ang="0">
                  <a:pos x="127" y="111"/>
                </a:cxn>
                <a:cxn ang="0">
                  <a:pos x="116" y="145"/>
                </a:cxn>
                <a:cxn ang="0">
                  <a:pos x="94" y="181"/>
                </a:cxn>
                <a:cxn ang="0">
                  <a:pos x="60" y="217"/>
                </a:cxn>
                <a:cxn ang="0">
                  <a:pos x="49" y="213"/>
                </a:cxn>
                <a:cxn ang="0">
                  <a:pos x="38" y="210"/>
                </a:cxn>
                <a:cxn ang="0">
                  <a:pos x="26" y="205"/>
                </a:cxn>
                <a:cxn ang="0">
                  <a:pos x="16" y="201"/>
                </a:cxn>
                <a:cxn ang="0">
                  <a:pos x="8" y="196"/>
                </a:cxn>
                <a:cxn ang="0">
                  <a:pos x="2" y="190"/>
                </a:cxn>
                <a:cxn ang="0">
                  <a:pos x="0" y="183"/>
                </a:cxn>
                <a:cxn ang="0">
                  <a:pos x="1" y="178"/>
                </a:cxn>
                <a:cxn ang="0">
                  <a:pos x="13" y="171"/>
                </a:cxn>
                <a:cxn ang="0">
                  <a:pos x="29" y="161"/>
                </a:cxn>
                <a:cxn ang="0">
                  <a:pos x="46" y="150"/>
                </a:cxn>
                <a:cxn ang="0">
                  <a:pos x="63" y="134"/>
                </a:cxn>
                <a:cxn ang="0">
                  <a:pos x="79" y="112"/>
                </a:cxn>
                <a:cxn ang="0">
                  <a:pos x="91" y="83"/>
                </a:cxn>
                <a:cxn ang="0">
                  <a:pos x="97" y="46"/>
                </a:cxn>
                <a:cxn ang="0">
                  <a:pos x="94" y="0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2"/>
            <p:cNvSpPr/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/>
              <a:ahLst/>
              <a:cxnLst>
                <a:cxn ang="0">
                  <a:pos x="891" y="1532"/>
                </a:cxn>
                <a:cxn ang="0">
                  <a:pos x="954" y="1452"/>
                </a:cxn>
                <a:cxn ang="0">
                  <a:pos x="1032" y="1338"/>
                </a:cxn>
                <a:cxn ang="0">
                  <a:pos x="1115" y="1188"/>
                </a:cxn>
                <a:cxn ang="0">
                  <a:pos x="1194" y="1023"/>
                </a:cxn>
                <a:cxn ang="0">
                  <a:pos x="1244" y="841"/>
                </a:cxn>
                <a:cxn ang="0">
                  <a:pos x="1259" y="647"/>
                </a:cxn>
                <a:cxn ang="0">
                  <a:pos x="1230" y="463"/>
                </a:cxn>
                <a:cxn ang="0">
                  <a:pos x="1140" y="294"/>
                </a:cxn>
                <a:cxn ang="0">
                  <a:pos x="1043" y="190"/>
                </a:cxn>
                <a:cxn ang="0">
                  <a:pos x="961" y="109"/>
                </a:cxn>
                <a:cxn ang="0">
                  <a:pos x="894" y="65"/>
                </a:cxn>
                <a:cxn ang="0">
                  <a:pos x="786" y="18"/>
                </a:cxn>
                <a:cxn ang="0">
                  <a:pos x="642" y="0"/>
                </a:cxn>
                <a:cxn ang="0">
                  <a:pos x="440" y="23"/>
                </a:cxn>
                <a:cxn ang="0">
                  <a:pos x="366" y="44"/>
                </a:cxn>
                <a:cxn ang="0">
                  <a:pos x="292" y="58"/>
                </a:cxn>
                <a:cxn ang="0">
                  <a:pos x="229" y="79"/>
                </a:cxn>
                <a:cxn ang="0">
                  <a:pos x="178" y="103"/>
                </a:cxn>
                <a:cxn ang="0">
                  <a:pos x="127" y="127"/>
                </a:cxn>
                <a:cxn ang="0">
                  <a:pos x="82" y="158"/>
                </a:cxn>
                <a:cxn ang="0">
                  <a:pos x="41" y="197"/>
                </a:cxn>
                <a:cxn ang="0">
                  <a:pos x="0" y="243"/>
                </a:cxn>
                <a:cxn ang="0">
                  <a:pos x="76" y="215"/>
                </a:cxn>
                <a:cxn ang="0">
                  <a:pos x="144" y="194"/>
                </a:cxn>
                <a:cxn ang="0">
                  <a:pos x="212" y="179"/>
                </a:cxn>
                <a:cxn ang="0">
                  <a:pos x="280" y="164"/>
                </a:cxn>
                <a:cxn ang="0">
                  <a:pos x="336" y="149"/>
                </a:cxn>
                <a:cxn ang="0">
                  <a:pos x="397" y="149"/>
                </a:cxn>
                <a:cxn ang="0">
                  <a:pos x="458" y="141"/>
                </a:cxn>
                <a:cxn ang="0">
                  <a:pos x="511" y="146"/>
                </a:cxn>
                <a:cxn ang="0">
                  <a:pos x="565" y="152"/>
                </a:cxn>
                <a:cxn ang="0">
                  <a:pos x="618" y="166"/>
                </a:cxn>
                <a:cxn ang="0">
                  <a:pos x="669" y="186"/>
                </a:cxn>
                <a:cxn ang="0">
                  <a:pos x="715" y="205"/>
                </a:cxn>
                <a:cxn ang="0">
                  <a:pos x="760" y="239"/>
                </a:cxn>
                <a:cxn ang="0">
                  <a:pos x="811" y="267"/>
                </a:cxn>
                <a:cxn ang="0">
                  <a:pos x="855" y="307"/>
                </a:cxn>
                <a:cxn ang="0">
                  <a:pos x="899" y="348"/>
                </a:cxn>
                <a:cxn ang="0">
                  <a:pos x="971" y="464"/>
                </a:cxn>
                <a:cxn ang="0">
                  <a:pos x="1016" y="606"/>
                </a:cxn>
                <a:cxn ang="0">
                  <a:pos x="1027" y="774"/>
                </a:cxn>
                <a:cxn ang="0">
                  <a:pos x="1022" y="939"/>
                </a:cxn>
                <a:cxn ang="0">
                  <a:pos x="1002" y="1117"/>
                </a:cxn>
                <a:cxn ang="0">
                  <a:pos x="966" y="1279"/>
                </a:cxn>
                <a:cxn ang="0">
                  <a:pos x="933" y="1421"/>
                </a:cxn>
                <a:cxn ang="0">
                  <a:pos x="891" y="1532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13"/>
            <p:cNvSpPr/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69"/>
                </a:cxn>
                <a:cxn ang="0">
                  <a:pos x="68" y="132"/>
                </a:cxn>
                <a:cxn ang="0">
                  <a:pos x="110" y="188"/>
                </a:cxn>
                <a:cxn ang="0">
                  <a:pos x="149" y="229"/>
                </a:cxn>
                <a:cxn ang="0">
                  <a:pos x="192" y="278"/>
                </a:cxn>
                <a:cxn ang="0">
                  <a:pos x="250" y="314"/>
                </a:cxn>
                <a:cxn ang="0">
                  <a:pos x="308" y="336"/>
                </a:cxn>
                <a:cxn ang="0">
                  <a:pos x="365" y="365"/>
                </a:cxn>
                <a:cxn ang="0">
                  <a:pos x="430" y="381"/>
                </a:cxn>
                <a:cxn ang="0">
                  <a:pos x="501" y="390"/>
                </a:cxn>
                <a:cxn ang="0">
                  <a:pos x="573" y="392"/>
                </a:cxn>
                <a:cxn ang="0">
                  <a:pos x="646" y="381"/>
                </a:cxn>
                <a:cxn ang="0">
                  <a:pos x="726" y="362"/>
                </a:cxn>
                <a:cxn ang="0">
                  <a:pos x="801" y="335"/>
                </a:cxn>
                <a:cxn ang="0">
                  <a:pos x="731" y="377"/>
                </a:cxn>
                <a:cxn ang="0">
                  <a:pos x="662" y="404"/>
                </a:cxn>
                <a:cxn ang="0">
                  <a:pos x="594" y="432"/>
                </a:cxn>
                <a:cxn ang="0">
                  <a:pos x="532" y="445"/>
                </a:cxn>
                <a:cxn ang="0">
                  <a:pos x="471" y="459"/>
                </a:cxn>
                <a:cxn ang="0">
                  <a:pos x="411" y="458"/>
                </a:cxn>
                <a:cxn ang="0">
                  <a:pos x="350" y="458"/>
                </a:cxn>
                <a:cxn ang="0">
                  <a:pos x="291" y="450"/>
                </a:cxn>
                <a:cxn ang="0">
                  <a:pos x="244" y="436"/>
                </a:cxn>
                <a:cxn ang="0">
                  <a:pos x="192" y="415"/>
                </a:cxn>
                <a:cxn ang="0">
                  <a:pos x="145" y="394"/>
                </a:cxn>
                <a:cxn ang="0">
                  <a:pos x="100" y="373"/>
                </a:cxn>
                <a:cxn ang="0">
                  <a:pos x="60" y="347"/>
                </a:cxn>
                <a:cxn ang="0">
                  <a:pos x="0" y="294"/>
                </a:cxn>
                <a:cxn ang="0">
                  <a:pos x="0" y="0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4"/>
            <p:cNvSpPr/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25"/>
                </a:cxn>
                <a:cxn ang="0">
                  <a:pos x="3" y="26"/>
                </a:cxn>
                <a:cxn ang="0">
                  <a:pos x="14" y="29"/>
                </a:cxn>
                <a:cxn ang="0">
                  <a:pos x="29" y="36"/>
                </a:cxn>
                <a:cxn ang="0">
                  <a:pos x="46" y="47"/>
                </a:cxn>
                <a:cxn ang="0">
                  <a:pos x="66" y="62"/>
                </a:cxn>
                <a:cxn ang="0">
                  <a:pos x="84" y="80"/>
                </a:cxn>
                <a:cxn ang="0">
                  <a:pos x="102" y="103"/>
                </a:cxn>
                <a:cxn ang="0">
                  <a:pos x="116" y="132"/>
                </a:cxn>
                <a:cxn ang="0">
                  <a:pos x="117" y="120"/>
                </a:cxn>
                <a:cxn ang="0">
                  <a:pos x="115" y="107"/>
                </a:cxn>
                <a:cxn ang="0">
                  <a:pos x="108" y="90"/>
                </a:cxn>
                <a:cxn ang="0">
                  <a:pos x="99" y="74"/>
                </a:cxn>
                <a:cxn ang="0">
                  <a:pos x="89" y="58"/>
                </a:cxn>
                <a:cxn ang="0">
                  <a:pos x="78" y="45"/>
                </a:cxn>
                <a:cxn ang="0">
                  <a:pos x="67" y="36"/>
                </a:cxn>
                <a:cxn ang="0">
                  <a:pos x="58" y="32"/>
                </a:cxn>
                <a:cxn ang="0">
                  <a:pos x="69" y="29"/>
                </a:cxn>
                <a:cxn ang="0">
                  <a:pos x="79" y="28"/>
                </a:cxn>
                <a:cxn ang="0">
                  <a:pos x="89" y="26"/>
                </a:cxn>
                <a:cxn ang="0">
                  <a:pos x="98" y="25"/>
                </a:cxn>
                <a:cxn ang="0">
                  <a:pos x="105" y="24"/>
                </a:cxn>
                <a:cxn ang="0">
                  <a:pos x="109" y="22"/>
                </a:cxn>
                <a:cxn ang="0">
                  <a:pos x="113" y="21"/>
                </a:cxn>
                <a:cxn ang="0">
                  <a:pos x="114" y="21"/>
                </a:cxn>
                <a:cxn ang="0">
                  <a:pos x="75" y="0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15"/>
            <p:cNvSpPr/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3" y="0"/>
                </a:cxn>
                <a:cxn ang="0">
                  <a:pos x="16" y="4"/>
                </a:cxn>
                <a:cxn ang="0">
                  <a:pos x="9" y="9"/>
                </a:cxn>
                <a:cxn ang="0">
                  <a:pos x="4" y="19"/>
                </a:cxn>
                <a:cxn ang="0">
                  <a:pos x="1" y="30"/>
                </a:cxn>
                <a:cxn ang="0">
                  <a:pos x="0" y="44"/>
                </a:cxn>
                <a:cxn ang="0">
                  <a:pos x="3" y="60"/>
                </a:cxn>
                <a:cxn ang="0">
                  <a:pos x="11" y="77"/>
                </a:cxn>
                <a:cxn ang="0">
                  <a:pos x="15" y="53"/>
                </a:cxn>
                <a:cxn ang="0">
                  <a:pos x="19" y="37"/>
                </a:cxn>
                <a:cxn ang="0">
                  <a:pos x="23" y="22"/>
                </a:cxn>
                <a:cxn ang="0">
                  <a:pos x="29" y="0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16"/>
            <p:cNvSpPr/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/>
              <a:ahLst/>
              <a:cxnLst>
                <a:cxn ang="0">
                  <a:pos x="784" y="1047"/>
                </a:cxn>
                <a:cxn ang="0">
                  <a:pos x="692" y="1011"/>
                </a:cxn>
                <a:cxn ang="0">
                  <a:pos x="607" y="945"/>
                </a:cxn>
                <a:cxn ang="0">
                  <a:pos x="517" y="861"/>
                </a:cxn>
                <a:cxn ang="0">
                  <a:pos x="432" y="776"/>
                </a:cxn>
                <a:cxn ang="0">
                  <a:pos x="350" y="677"/>
                </a:cxn>
                <a:cxn ang="0">
                  <a:pos x="266" y="563"/>
                </a:cxn>
                <a:cxn ang="0">
                  <a:pos x="188" y="447"/>
                </a:cxn>
                <a:cxn ang="0">
                  <a:pos x="122" y="325"/>
                </a:cxn>
                <a:cxn ang="0">
                  <a:pos x="65" y="211"/>
                </a:cxn>
                <a:cxn ang="0">
                  <a:pos x="21" y="101"/>
                </a:cxn>
                <a:cxn ang="0">
                  <a:pos x="0" y="0"/>
                </a:cxn>
                <a:cxn ang="0">
                  <a:pos x="109" y="217"/>
                </a:cxn>
                <a:cxn ang="0">
                  <a:pos x="209" y="378"/>
                </a:cxn>
                <a:cxn ang="0">
                  <a:pos x="294" y="500"/>
                </a:cxn>
                <a:cxn ang="0">
                  <a:pos x="373" y="590"/>
                </a:cxn>
                <a:cxn ang="0">
                  <a:pos x="441" y="661"/>
                </a:cxn>
                <a:cxn ang="0">
                  <a:pos x="506" y="713"/>
                </a:cxn>
                <a:cxn ang="0">
                  <a:pos x="564" y="754"/>
                </a:cxn>
                <a:cxn ang="0">
                  <a:pos x="620" y="801"/>
                </a:cxn>
                <a:cxn ang="0">
                  <a:pos x="754" y="899"/>
                </a:cxn>
                <a:cxn ang="0">
                  <a:pos x="925" y="977"/>
                </a:cxn>
                <a:cxn ang="0">
                  <a:pos x="1108" y="1047"/>
                </a:cxn>
                <a:cxn ang="0">
                  <a:pos x="784" y="10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2" name="Group 17"/>
            <p:cNvGrpSpPr/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Freeform 19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Freeform 20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3" name="Group 21"/>
            <p:cNvGrpSpPr/>
            <p:nvPr userDrawn="1"/>
          </p:nvGrpSpPr>
          <p:grpSpPr bwMode="auto">
            <a:xfrm rot="-6691250">
              <a:off x="3642" y="127"/>
              <a:ext cx="356" cy="608"/>
              <a:chOff x="1728" y="866"/>
              <a:chExt cx="129" cy="157"/>
            </a:xfrm>
          </p:grpSpPr>
          <p:sp>
            <p:nvSpPr>
              <p:cNvPr id="33" name="Freeform 22"/>
              <p:cNvSpPr/>
              <p:nvPr userDrawn="1"/>
            </p:nvSpPr>
            <p:spPr bwMode="ltGray">
              <a:xfrm>
                <a:off x="1732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23"/>
              <p:cNvSpPr/>
              <p:nvPr userDrawn="1"/>
            </p:nvSpPr>
            <p:spPr bwMode="ltGray">
              <a:xfrm>
                <a:off x="1789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Freeform 24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4" name="Group 25"/>
            <p:cNvGrpSpPr/>
            <p:nvPr userDrawn="1"/>
          </p:nvGrpSpPr>
          <p:grpSpPr bwMode="auto">
            <a:xfrm rot="8524840">
              <a:off x="677" y="3308"/>
              <a:ext cx="500" cy="500"/>
              <a:chOff x="1727" y="867"/>
              <a:chExt cx="129" cy="156"/>
            </a:xfrm>
          </p:grpSpPr>
          <p:sp>
            <p:nvSpPr>
              <p:cNvPr id="30" name="Freeform 26"/>
              <p:cNvSpPr/>
              <p:nvPr userDrawn="1"/>
            </p:nvSpPr>
            <p:spPr bwMode="ltGray">
              <a:xfrm>
                <a:off x="1727" y="869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27"/>
              <p:cNvSpPr/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28"/>
              <p:cNvSpPr/>
              <p:nvPr userDrawn="1"/>
            </p:nvSpPr>
            <p:spPr bwMode="ltGray">
              <a:xfrm>
                <a:off x="1772" y="999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5" name="Group 29"/>
            <p:cNvGrpSpPr/>
            <p:nvPr userDrawn="1"/>
          </p:nvGrpSpPr>
          <p:grpSpPr bwMode="auto">
            <a:xfrm rot="4106450" flipH="1">
              <a:off x="404" y="270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Freeform 31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32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" name="Group 33"/>
            <p:cNvGrpSpPr/>
            <p:nvPr userDrawn="1"/>
          </p:nvGrpSpPr>
          <p:grpSpPr bwMode="auto">
            <a:xfrm rot="10015322" flipH="1">
              <a:off x="4616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Freeform 35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Freeform 36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" name="Freeform 37"/>
            <p:cNvSpPr/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7"/>
                </a:cxn>
                <a:cxn ang="0">
                  <a:pos x="37" y="262"/>
                </a:cxn>
                <a:cxn ang="0">
                  <a:pos x="83" y="410"/>
                </a:cxn>
                <a:cxn ang="0">
                  <a:pos x="149" y="546"/>
                </a:cxn>
                <a:cxn ang="0">
                  <a:pos x="237" y="666"/>
                </a:cxn>
                <a:cxn ang="0">
                  <a:pos x="338" y="764"/>
                </a:cxn>
                <a:cxn ang="0">
                  <a:pos x="450" y="838"/>
                </a:cxn>
                <a:cxn ang="0">
                  <a:pos x="579" y="879"/>
                </a:cxn>
                <a:cxn ang="0">
                  <a:pos x="714" y="886"/>
                </a:cxn>
                <a:cxn ang="0">
                  <a:pos x="862" y="851"/>
                </a:cxn>
                <a:cxn ang="0">
                  <a:pos x="784" y="856"/>
                </a:cxn>
                <a:cxn ang="0">
                  <a:pos x="700" y="835"/>
                </a:cxn>
                <a:cxn ang="0">
                  <a:pos x="621" y="794"/>
                </a:cxn>
                <a:cxn ang="0">
                  <a:pos x="542" y="728"/>
                </a:cxn>
                <a:cxn ang="0">
                  <a:pos x="466" y="649"/>
                </a:cxn>
                <a:cxn ang="0">
                  <a:pos x="397" y="557"/>
                </a:cxn>
                <a:cxn ang="0">
                  <a:pos x="334" y="454"/>
                </a:cxn>
                <a:cxn ang="0">
                  <a:pos x="279" y="339"/>
                </a:cxn>
                <a:cxn ang="0">
                  <a:pos x="238" y="225"/>
                </a:cxn>
                <a:cxn ang="0">
                  <a:pos x="205" y="105"/>
                </a:cxn>
                <a:cxn ang="0">
                  <a:pos x="184" y="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38"/>
            <p:cNvSpPr/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39"/>
            <p:cNvSpPr/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40"/>
            <p:cNvSpPr/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41"/>
            <p:cNvSpPr/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3" y="9"/>
                </a:cxn>
                <a:cxn ang="0">
                  <a:pos x="99" y="25"/>
                </a:cxn>
                <a:cxn ang="0">
                  <a:pos x="81" y="41"/>
                </a:cxn>
                <a:cxn ang="0">
                  <a:pos x="63" y="54"/>
                </a:cxn>
                <a:cxn ang="0">
                  <a:pos x="41" y="66"/>
                </a:cxn>
                <a:cxn ang="0">
                  <a:pos x="22" y="74"/>
                </a:cxn>
                <a:cxn ang="0">
                  <a:pos x="0" y="75"/>
                </a:cxn>
                <a:cxn ang="0">
                  <a:pos x="10" y="96"/>
                </a:cxn>
                <a:cxn ang="0">
                  <a:pos x="23" y="113"/>
                </a:cxn>
                <a:cxn ang="0">
                  <a:pos x="41" y="121"/>
                </a:cxn>
                <a:cxn ang="0">
                  <a:pos x="60" y="121"/>
                </a:cxn>
                <a:cxn ang="0">
                  <a:pos x="83" y="111"/>
                </a:cxn>
                <a:cxn ang="0">
                  <a:pos x="101" y="88"/>
                </a:cxn>
                <a:cxn ang="0">
                  <a:pos x="116" y="53"/>
                </a:cxn>
                <a:cxn ang="0">
                  <a:pos x="124" y="0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42"/>
            <p:cNvSpPr/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6" y="14"/>
                </a:cxn>
                <a:cxn ang="0">
                  <a:pos x="28" y="24"/>
                </a:cxn>
                <a:cxn ang="0">
                  <a:pos x="41" y="37"/>
                </a:cxn>
                <a:cxn ang="0">
                  <a:pos x="58" y="53"/>
                </a:cxn>
                <a:cxn ang="0">
                  <a:pos x="73" y="70"/>
                </a:cxn>
                <a:cxn ang="0">
                  <a:pos x="88" y="90"/>
                </a:cxn>
                <a:cxn ang="0">
                  <a:pos x="100" y="113"/>
                </a:cxn>
                <a:cxn ang="0">
                  <a:pos x="112" y="137"/>
                </a:cxn>
                <a:cxn ang="0">
                  <a:pos x="120" y="165"/>
                </a:cxn>
                <a:cxn ang="0">
                  <a:pos x="124" y="196"/>
                </a:cxn>
                <a:cxn ang="0">
                  <a:pos x="126" y="228"/>
                </a:cxn>
                <a:cxn ang="0">
                  <a:pos x="120" y="264"/>
                </a:cxn>
                <a:cxn ang="0">
                  <a:pos x="109" y="302"/>
                </a:cxn>
                <a:cxn ang="0">
                  <a:pos x="92" y="342"/>
                </a:cxn>
                <a:cxn ang="0">
                  <a:pos x="67" y="386"/>
                </a:cxn>
                <a:cxn ang="0">
                  <a:pos x="39" y="436"/>
                </a:cxn>
                <a:cxn ang="0">
                  <a:pos x="21" y="482"/>
                </a:cxn>
                <a:cxn ang="0">
                  <a:pos x="10" y="525"/>
                </a:cxn>
                <a:cxn ang="0">
                  <a:pos x="6" y="566"/>
                </a:cxn>
                <a:cxn ang="0">
                  <a:pos x="6" y="605"/>
                </a:cxn>
                <a:cxn ang="0">
                  <a:pos x="8" y="641"/>
                </a:cxn>
                <a:cxn ang="0">
                  <a:pos x="12" y="673"/>
                </a:cxn>
                <a:cxn ang="0">
                  <a:pos x="14" y="704"/>
                </a:cxn>
                <a:cxn ang="0">
                  <a:pos x="41" y="688"/>
                </a:cxn>
                <a:cxn ang="0">
                  <a:pos x="39" y="680"/>
                </a:cxn>
                <a:cxn ang="0">
                  <a:pos x="36" y="657"/>
                </a:cxn>
                <a:cxn ang="0">
                  <a:pos x="33" y="622"/>
                </a:cxn>
                <a:cxn ang="0">
                  <a:pos x="35" y="575"/>
                </a:cxn>
                <a:cxn ang="0">
                  <a:pos x="41" y="519"/>
                </a:cxn>
                <a:cxn ang="0">
                  <a:pos x="58" y="455"/>
                </a:cxn>
                <a:cxn ang="0">
                  <a:pos x="86" y="386"/>
                </a:cxn>
                <a:cxn ang="0">
                  <a:pos x="129" y="313"/>
                </a:cxn>
                <a:cxn ang="0">
                  <a:pos x="143" y="279"/>
                </a:cxn>
                <a:cxn ang="0">
                  <a:pos x="149" y="235"/>
                </a:cxn>
                <a:cxn ang="0">
                  <a:pos x="144" y="184"/>
                </a:cxn>
                <a:cxn ang="0">
                  <a:pos x="131" y="134"/>
                </a:cxn>
                <a:cxn ang="0">
                  <a:pos x="109" y="85"/>
                </a:cxn>
                <a:cxn ang="0">
                  <a:pos x="81" y="44"/>
                </a:cxn>
                <a:cxn ang="0">
                  <a:pos x="44" y="14"/>
                </a:cxn>
                <a:cxn ang="0">
                  <a:pos x="0" y="0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43"/>
            <p:cNvSpPr/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12"/>
                </a:cxn>
                <a:cxn ang="0">
                  <a:pos x="0" y="132"/>
                </a:cxn>
                <a:cxn ang="0">
                  <a:pos x="0" y="0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473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6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473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54AE3A7-20DA-48F3-81C3-2C954A8690A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4AE3A7-20DA-48F3-81C3-2C954A8690A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9" y="103191"/>
            <a:ext cx="2747433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91"/>
            <a:ext cx="8041216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4AE3A7-20DA-48F3-81C3-2C954A8690A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4AE3A7-20DA-48F3-81C3-2C954A8690A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4AE3A7-20DA-48F3-81C3-2C954A8690A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4AE3A7-20DA-48F3-81C3-2C954A8690A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4AE3A7-20DA-48F3-81C3-2C954A8690A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4AE3A7-20DA-48F3-81C3-2C954A8690A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4AE3A7-20DA-48F3-81C3-2C954A8690A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4AE3A7-20DA-48F3-81C3-2C954A8690A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4AE3A7-20DA-48F3-81C3-2C954A8690A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/>
          <p:nvPr/>
        </p:nvGrpSpPr>
        <p:grpSpPr bwMode="auto">
          <a:xfrm>
            <a:off x="-10584" y="3"/>
            <a:ext cx="3778251" cy="6856413"/>
            <a:chOff x="-5" y="0"/>
            <a:chExt cx="1785" cy="4319"/>
          </a:xfrm>
        </p:grpSpPr>
        <p:sp>
          <p:nvSpPr>
            <p:cNvPr id="113667" name="Freeform 3"/>
            <p:cNvSpPr/>
            <p:nvPr/>
          </p:nvSpPr>
          <p:spPr bwMode="ltGray">
            <a:xfrm>
              <a:off x="-5" y="3262"/>
              <a:ext cx="472" cy="802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189" y="26"/>
                </a:cxn>
                <a:cxn ang="0">
                  <a:pos x="309" y="66"/>
                </a:cxn>
                <a:cxn ang="0">
                  <a:pos x="357" y="98"/>
                </a:cxn>
                <a:cxn ang="0">
                  <a:pos x="413" y="162"/>
                </a:cxn>
                <a:cxn ang="0">
                  <a:pos x="437" y="250"/>
                </a:cxn>
                <a:cxn ang="0">
                  <a:pos x="397" y="530"/>
                </a:cxn>
                <a:cxn ang="0">
                  <a:pos x="341" y="634"/>
                </a:cxn>
                <a:cxn ang="0">
                  <a:pos x="173" y="714"/>
                </a:cxn>
                <a:cxn ang="0">
                  <a:pos x="77" y="730"/>
                </a:cxn>
                <a:cxn ang="0">
                  <a:pos x="69" y="802"/>
                </a:cxn>
                <a:cxn ang="0">
                  <a:pos x="7" y="788"/>
                </a:cxn>
                <a:cxn ang="0">
                  <a:pos x="5" y="751"/>
                </a:cxn>
                <a:cxn ang="0">
                  <a:pos x="37" y="722"/>
                </a:cxn>
                <a:cxn ang="0">
                  <a:pos x="5" y="670"/>
                </a:cxn>
                <a:cxn ang="0">
                  <a:pos x="5" y="32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57" name="Group 4"/>
            <p:cNvGrpSpPr/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13669" name="Freeform 5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70" name="Freeform 6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71" name="Freeform 7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13672" name="Freeform 8"/>
            <p:cNvSpPr/>
            <p:nvPr/>
          </p:nvSpPr>
          <p:spPr bwMode="ltGray">
            <a:xfrm>
              <a:off x="90" y="1736"/>
              <a:ext cx="710" cy="768"/>
            </a:xfrm>
            <a:custGeom>
              <a:avLst/>
              <a:gdLst/>
              <a:ahLst/>
              <a:cxnLst>
                <a:cxn ang="0">
                  <a:pos x="14" y="416"/>
                </a:cxn>
                <a:cxn ang="0">
                  <a:pos x="14" y="272"/>
                </a:cxn>
                <a:cxn ang="0">
                  <a:pos x="102" y="144"/>
                </a:cxn>
                <a:cxn ang="0">
                  <a:pos x="150" y="96"/>
                </a:cxn>
                <a:cxn ang="0">
                  <a:pos x="198" y="64"/>
                </a:cxn>
                <a:cxn ang="0">
                  <a:pos x="350" y="0"/>
                </a:cxn>
                <a:cxn ang="0">
                  <a:pos x="534" y="8"/>
                </a:cxn>
                <a:cxn ang="0">
                  <a:pos x="662" y="96"/>
                </a:cxn>
                <a:cxn ang="0">
                  <a:pos x="710" y="200"/>
                </a:cxn>
                <a:cxn ang="0">
                  <a:pos x="702" y="400"/>
                </a:cxn>
                <a:cxn ang="0">
                  <a:pos x="678" y="448"/>
                </a:cxn>
                <a:cxn ang="0">
                  <a:pos x="550" y="632"/>
                </a:cxn>
                <a:cxn ang="0">
                  <a:pos x="518" y="656"/>
                </a:cxn>
                <a:cxn ang="0">
                  <a:pos x="470" y="664"/>
                </a:cxn>
                <a:cxn ang="0">
                  <a:pos x="518" y="680"/>
                </a:cxn>
                <a:cxn ang="0">
                  <a:pos x="566" y="696"/>
                </a:cxn>
                <a:cxn ang="0">
                  <a:pos x="574" y="720"/>
                </a:cxn>
                <a:cxn ang="0">
                  <a:pos x="526" y="736"/>
                </a:cxn>
                <a:cxn ang="0">
                  <a:pos x="502" y="752"/>
                </a:cxn>
                <a:cxn ang="0">
                  <a:pos x="454" y="768"/>
                </a:cxn>
                <a:cxn ang="0">
                  <a:pos x="438" y="712"/>
                </a:cxn>
                <a:cxn ang="0">
                  <a:pos x="246" y="688"/>
                </a:cxn>
                <a:cxn ang="0">
                  <a:pos x="134" y="648"/>
                </a:cxn>
                <a:cxn ang="0">
                  <a:pos x="110" y="624"/>
                </a:cxn>
                <a:cxn ang="0">
                  <a:pos x="78" y="576"/>
                </a:cxn>
                <a:cxn ang="0">
                  <a:pos x="54" y="464"/>
                </a:cxn>
                <a:cxn ang="0">
                  <a:pos x="30" y="408"/>
                </a:cxn>
                <a:cxn ang="0">
                  <a:pos x="22" y="384"/>
                </a:cxn>
                <a:cxn ang="0">
                  <a:pos x="14" y="416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59" name="Group 9"/>
            <p:cNvGrpSpPr/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13674" name="Freeform 10"/>
              <p:cNvSpPr/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/>
                <a:ahLst/>
                <a:cxnLst>
                  <a:cxn ang="0">
                    <a:pos x="46" y="210"/>
                  </a:cxn>
                  <a:cxn ang="0">
                    <a:pos x="37" y="198"/>
                  </a:cxn>
                  <a:cxn ang="0">
                    <a:pos x="26" y="181"/>
                  </a:cxn>
                  <a:cxn ang="0">
                    <a:pos x="15" y="159"/>
                  </a:cxn>
                  <a:cxn ang="0">
                    <a:pos x="5" y="135"/>
                  </a:cxn>
                  <a:cxn ang="0">
                    <a:pos x="0" y="109"/>
                  </a:cxn>
                  <a:cxn ang="0">
                    <a:pos x="1" y="82"/>
                  </a:cxn>
                  <a:cxn ang="0">
                    <a:pos x="9" y="57"/>
                  </a:cxn>
                  <a:cxn ang="0">
                    <a:pos x="27" y="35"/>
                  </a:cxn>
                  <a:cxn ang="0">
                    <a:pos x="45" y="22"/>
                  </a:cxn>
                  <a:cxn ang="0">
                    <a:pos x="60" y="12"/>
                  </a:cxn>
                  <a:cxn ang="0">
                    <a:pos x="72" y="7"/>
                  </a:cxn>
                  <a:cxn ang="0">
                    <a:pos x="81" y="5"/>
                  </a:cxn>
                  <a:cxn ang="0">
                    <a:pos x="88" y="5"/>
                  </a:cxn>
                  <a:cxn ang="0">
                    <a:pos x="104" y="0"/>
                  </a:cxn>
                  <a:cxn ang="0">
                    <a:pos x="148" y="8"/>
                  </a:cxn>
                  <a:cxn ang="0">
                    <a:pos x="160" y="12"/>
                  </a:cxn>
                  <a:cxn ang="0">
                    <a:pos x="172" y="15"/>
                  </a:cxn>
                  <a:cxn ang="0">
                    <a:pos x="182" y="19"/>
                  </a:cxn>
                  <a:cxn ang="0">
                    <a:pos x="190" y="23"/>
                  </a:cxn>
                  <a:cxn ang="0">
                    <a:pos x="198" y="27"/>
                  </a:cxn>
                  <a:cxn ang="0">
                    <a:pos x="205" y="32"/>
                  </a:cxn>
                  <a:cxn ang="0">
                    <a:pos x="211" y="38"/>
                  </a:cxn>
                  <a:cxn ang="0">
                    <a:pos x="217" y="45"/>
                  </a:cxn>
                  <a:cxn ang="0">
                    <a:pos x="205" y="40"/>
                  </a:cxn>
                  <a:cxn ang="0">
                    <a:pos x="194" y="36"/>
                  </a:cxn>
                  <a:cxn ang="0">
                    <a:pos x="183" y="33"/>
                  </a:cxn>
                  <a:cxn ang="0">
                    <a:pos x="172" y="30"/>
                  </a:cxn>
                  <a:cxn ang="0">
                    <a:pos x="163" y="27"/>
                  </a:cxn>
                  <a:cxn ang="0">
                    <a:pos x="153" y="26"/>
                  </a:cxn>
                  <a:cxn ang="0">
                    <a:pos x="143" y="24"/>
                  </a:cxn>
                  <a:cxn ang="0">
                    <a:pos x="134" y="24"/>
                  </a:cxn>
                  <a:cxn ang="0">
                    <a:pos x="125" y="24"/>
                  </a:cxn>
                  <a:cxn ang="0">
                    <a:pos x="116" y="25"/>
                  </a:cxn>
                  <a:cxn ang="0">
                    <a:pos x="107" y="27"/>
                  </a:cxn>
                  <a:cxn ang="0">
                    <a:pos x="99" y="29"/>
                  </a:cxn>
                  <a:cxn ang="0">
                    <a:pos x="91" y="33"/>
                  </a:cxn>
                  <a:cxn ang="0">
                    <a:pos x="82" y="36"/>
                  </a:cxn>
                  <a:cxn ang="0">
                    <a:pos x="74" y="41"/>
                  </a:cxn>
                  <a:cxn ang="0">
                    <a:pos x="66" y="46"/>
                  </a:cxn>
                  <a:cxn ang="0">
                    <a:pos x="52" y="61"/>
                  </a:cxn>
                  <a:cxn ang="0">
                    <a:pos x="42" y="80"/>
                  </a:cxn>
                  <a:cxn ang="0">
                    <a:pos x="37" y="103"/>
                  </a:cxn>
                  <a:cxn ang="0">
                    <a:pos x="35" y="126"/>
                  </a:cxn>
                  <a:cxn ang="0">
                    <a:pos x="35" y="151"/>
                  </a:cxn>
                  <a:cxn ang="0">
                    <a:pos x="38" y="174"/>
                  </a:cxn>
                  <a:cxn ang="0">
                    <a:pos x="41" y="194"/>
                  </a:cxn>
                  <a:cxn ang="0">
                    <a:pos x="46" y="210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75" name="Freeform 11"/>
              <p:cNvSpPr/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/>
                <a:ahLst/>
                <a:cxnLst>
                  <a:cxn ang="0">
                    <a:pos x="109" y="0"/>
                  </a:cxn>
                  <a:cxn ang="0">
                    <a:pos x="112" y="2"/>
                  </a:cxn>
                  <a:cxn ang="0">
                    <a:pos x="118" y="8"/>
                  </a:cxn>
                  <a:cxn ang="0">
                    <a:pos x="127" y="18"/>
                  </a:cxn>
                  <a:cxn ang="0">
                    <a:pos x="137" y="33"/>
                  </a:cxn>
                  <a:cxn ang="0">
                    <a:pos x="145" y="52"/>
                  </a:cxn>
                  <a:cxn ang="0">
                    <a:pos x="150" y="76"/>
                  </a:cxn>
                  <a:cxn ang="0">
                    <a:pos x="150" y="105"/>
                  </a:cxn>
                  <a:cxn ang="0">
                    <a:pos x="144" y="139"/>
                  </a:cxn>
                  <a:cxn ang="0">
                    <a:pos x="140" y="149"/>
                  </a:cxn>
                  <a:cxn ang="0">
                    <a:pos x="136" y="157"/>
                  </a:cxn>
                  <a:cxn ang="0">
                    <a:pos x="131" y="165"/>
                  </a:cxn>
                  <a:cxn ang="0">
                    <a:pos x="125" y="173"/>
                  </a:cxn>
                  <a:cxn ang="0">
                    <a:pos x="117" y="180"/>
                  </a:cxn>
                  <a:cxn ang="0">
                    <a:pos x="110" y="185"/>
                  </a:cxn>
                  <a:cxn ang="0">
                    <a:pos x="102" y="191"/>
                  </a:cxn>
                  <a:cxn ang="0">
                    <a:pos x="92" y="195"/>
                  </a:cxn>
                  <a:cxn ang="0">
                    <a:pos x="82" y="197"/>
                  </a:cxn>
                  <a:cxn ang="0">
                    <a:pos x="72" y="200"/>
                  </a:cxn>
                  <a:cxn ang="0">
                    <a:pos x="61" y="201"/>
                  </a:cxn>
                  <a:cxn ang="0">
                    <a:pos x="49" y="201"/>
                  </a:cxn>
                  <a:cxn ang="0">
                    <a:pos x="37" y="200"/>
                  </a:cxn>
                  <a:cxn ang="0">
                    <a:pos x="25" y="197"/>
                  </a:cxn>
                  <a:cxn ang="0">
                    <a:pos x="12" y="193"/>
                  </a:cxn>
                  <a:cxn ang="0">
                    <a:pos x="0" y="188"/>
                  </a:cxn>
                  <a:cxn ang="0">
                    <a:pos x="11" y="195"/>
                  </a:cxn>
                  <a:cxn ang="0">
                    <a:pos x="22" y="200"/>
                  </a:cxn>
                  <a:cxn ang="0">
                    <a:pos x="33" y="205"/>
                  </a:cxn>
                  <a:cxn ang="0">
                    <a:pos x="43" y="208"/>
                  </a:cxn>
                  <a:cxn ang="0">
                    <a:pos x="53" y="211"/>
                  </a:cxn>
                  <a:cxn ang="0">
                    <a:pos x="63" y="212"/>
                  </a:cxn>
                  <a:cxn ang="0">
                    <a:pos x="73" y="213"/>
                  </a:cxn>
                  <a:cxn ang="0">
                    <a:pos x="83" y="213"/>
                  </a:cxn>
                  <a:cxn ang="0">
                    <a:pos x="91" y="212"/>
                  </a:cxn>
                  <a:cxn ang="0">
                    <a:pos x="100" y="210"/>
                  </a:cxn>
                  <a:cxn ang="0">
                    <a:pos x="108" y="208"/>
                  </a:cxn>
                  <a:cxn ang="0">
                    <a:pos x="116" y="206"/>
                  </a:cxn>
                  <a:cxn ang="0">
                    <a:pos x="123" y="203"/>
                  </a:cxn>
                  <a:cxn ang="0">
                    <a:pos x="130" y="199"/>
                  </a:cxn>
                  <a:cxn ang="0">
                    <a:pos x="136" y="195"/>
                  </a:cxn>
                  <a:cxn ang="0">
                    <a:pos x="142" y="191"/>
                  </a:cxn>
                  <a:cxn ang="0">
                    <a:pos x="158" y="176"/>
                  </a:cxn>
                  <a:cxn ang="0">
                    <a:pos x="169" y="161"/>
                  </a:cxn>
                  <a:cxn ang="0">
                    <a:pos x="176" y="144"/>
                  </a:cxn>
                  <a:cxn ang="0">
                    <a:pos x="179" y="128"/>
                  </a:cxn>
                  <a:cxn ang="0">
                    <a:pos x="181" y="111"/>
                  </a:cxn>
                  <a:cxn ang="0">
                    <a:pos x="181" y="95"/>
                  </a:cxn>
                  <a:cxn ang="0">
                    <a:pos x="182" y="79"/>
                  </a:cxn>
                  <a:cxn ang="0">
                    <a:pos x="173" y="46"/>
                  </a:cxn>
                  <a:cxn ang="0">
                    <a:pos x="156" y="21"/>
                  </a:cxn>
                  <a:cxn ang="0">
                    <a:pos x="151" y="18"/>
                  </a:cxn>
                  <a:cxn ang="0">
                    <a:pos x="147" y="15"/>
                  </a:cxn>
                  <a:cxn ang="0">
                    <a:pos x="142" y="13"/>
                  </a:cxn>
                  <a:cxn ang="0">
                    <a:pos x="138" y="11"/>
                  </a:cxn>
                  <a:cxn ang="0">
                    <a:pos x="132" y="9"/>
                  </a:cxn>
                  <a:cxn ang="0">
                    <a:pos x="126" y="6"/>
                  </a:cxn>
                  <a:cxn ang="0">
                    <a:pos x="119" y="3"/>
                  </a:cxn>
                  <a:cxn ang="0">
                    <a:pos x="109" y="0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76" name="Freeform 12"/>
              <p:cNvSpPr/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9"/>
                  </a:cxn>
                  <a:cxn ang="0">
                    <a:pos x="115" y="27"/>
                  </a:cxn>
                  <a:cxn ang="0">
                    <a:pos x="123" y="50"/>
                  </a:cxn>
                  <a:cxn ang="0">
                    <a:pos x="128" y="78"/>
                  </a:cxn>
                  <a:cxn ang="0">
                    <a:pos x="127" y="111"/>
                  </a:cxn>
                  <a:cxn ang="0">
                    <a:pos x="116" y="145"/>
                  </a:cxn>
                  <a:cxn ang="0">
                    <a:pos x="94" y="181"/>
                  </a:cxn>
                  <a:cxn ang="0">
                    <a:pos x="60" y="217"/>
                  </a:cxn>
                  <a:cxn ang="0">
                    <a:pos x="49" y="213"/>
                  </a:cxn>
                  <a:cxn ang="0">
                    <a:pos x="38" y="210"/>
                  </a:cxn>
                  <a:cxn ang="0">
                    <a:pos x="26" y="205"/>
                  </a:cxn>
                  <a:cxn ang="0">
                    <a:pos x="16" y="201"/>
                  </a:cxn>
                  <a:cxn ang="0">
                    <a:pos x="8" y="196"/>
                  </a:cxn>
                  <a:cxn ang="0">
                    <a:pos x="2" y="190"/>
                  </a:cxn>
                  <a:cxn ang="0">
                    <a:pos x="0" y="183"/>
                  </a:cxn>
                  <a:cxn ang="0">
                    <a:pos x="1" y="178"/>
                  </a:cxn>
                  <a:cxn ang="0">
                    <a:pos x="13" y="171"/>
                  </a:cxn>
                  <a:cxn ang="0">
                    <a:pos x="29" y="161"/>
                  </a:cxn>
                  <a:cxn ang="0">
                    <a:pos x="46" y="150"/>
                  </a:cxn>
                  <a:cxn ang="0">
                    <a:pos x="63" y="134"/>
                  </a:cxn>
                  <a:cxn ang="0">
                    <a:pos x="79" y="112"/>
                  </a:cxn>
                  <a:cxn ang="0">
                    <a:pos x="91" y="83"/>
                  </a:cxn>
                  <a:cxn ang="0">
                    <a:pos x="97" y="46"/>
                  </a:cxn>
                  <a:cxn ang="0">
                    <a:pos x="94" y="0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77" name="Freeform 13"/>
              <p:cNvSpPr/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0" y="25"/>
                  </a:cxn>
                  <a:cxn ang="0">
                    <a:pos x="3" y="26"/>
                  </a:cxn>
                  <a:cxn ang="0">
                    <a:pos x="14" y="29"/>
                  </a:cxn>
                  <a:cxn ang="0">
                    <a:pos x="29" y="36"/>
                  </a:cxn>
                  <a:cxn ang="0">
                    <a:pos x="46" y="47"/>
                  </a:cxn>
                  <a:cxn ang="0">
                    <a:pos x="66" y="62"/>
                  </a:cxn>
                  <a:cxn ang="0">
                    <a:pos x="84" y="80"/>
                  </a:cxn>
                  <a:cxn ang="0">
                    <a:pos x="102" y="103"/>
                  </a:cxn>
                  <a:cxn ang="0">
                    <a:pos x="116" y="132"/>
                  </a:cxn>
                  <a:cxn ang="0">
                    <a:pos x="117" y="120"/>
                  </a:cxn>
                  <a:cxn ang="0">
                    <a:pos x="115" y="107"/>
                  </a:cxn>
                  <a:cxn ang="0">
                    <a:pos x="108" y="90"/>
                  </a:cxn>
                  <a:cxn ang="0">
                    <a:pos x="99" y="74"/>
                  </a:cxn>
                  <a:cxn ang="0">
                    <a:pos x="89" y="58"/>
                  </a:cxn>
                  <a:cxn ang="0">
                    <a:pos x="78" y="45"/>
                  </a:cxn>
                  <a:cxn ang="0">
                    <a:pos x="67" y="36"/>
                  </a:cxn>
                  <a:cxn ang="0">
                    <a:pos x="58" y="32"/>
                  </a:cxn>
                  <a:cxn ang="0">
                    <a:pos x="69" y="29"/>
                  </a:cxn>
                  <a:cxn ang="0">
                    <a:pos x="79" y="28"/>
                  </a:cxn>
                  <a:cxn ang="0">
                    <a:pos x="89" y="26"/>
                  </a:cxn>
                  <a:cxn ang="0">
                    <a:pos x="98" y="25"/>
                  </a:cxn>
                  <a:cxn ang="0">
                    <a:pos x="105" y="24"/>
                  </a:cxn>
                  <a:cxn ang="0">
                    <a:pos x="109" y="22"/>
                  </a:cxn>
                  <a:cxn ang="0">
                    <a:pos x="113" y="21"/>
                  </a:cxn>
                  <a:cxn ang="0">
                    <a:pos x="114" y="21"/>
                  </a:cxn>
                  <a:cxn ang="0">
                    <a:pos x="75" y="0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78" name="Freeform 14"/>
              <p:cNvSpPr/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3" y="0"/>
                  </a:cxn>
                  <a:cxn ang="0">
                    <a:pos x="16" y="4"/>
                  </a:cxn>
                  <a:cxn ang="0">
                    <a:pos x="9" y="9"/>
                  </a:cxn>
                  <a:cxn ang="0">
                    <a:pos x="4" y="19"/>
                  </a:cxn>
                  <a:cxn ang="0">
                    <a:pos x="1" y="30"/>
                  </a:cxn>
                  <a:cxn ang="0">
                    <a:pos x="0" y="44"/>
                  </a:cxn>
                  <a:cxn ang="0">
                    <a:pos x="3" y="60"/>
                  </a:cxn>
                  <a:cxn ang="0">
                    <a:pos x="11" y="77"/>
                  </a:cxn>
                  <a:cxn ang="0">
                    <a:pos x="15" y="53"/>
                  </a:cxn>
                  <a:cxn ang="0">
                    <a:pos x="19" y="37"/>
                  </a:cxn>
                  <a:cxn ang="0">
                    <a:pos x="23" y="22"/>
                  </a:cxn>
                  <a:cxn ang="0">
                    <a:pos x="29" y="0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2091" name="Group 15"/>
              <p:cNvGrpSpPr/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13680" name="Freeform 16"/>
                <p:cNvSpPr/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/>
                  <a:ahLst/>
                  <a:cxnLst>
                    <a:cxn ang="0">
                      <a:pos x="12" y="44"/>
                    </a:cxn>
                    <a:cxn ang="0">
                      <a:pos x="6" y="72"/>
                    </a:cxn>
                    <a:cxn ang="0">
                      <a:pos x="3" y="99"/>
                    </a:cxn>
                    <a:cxn ang="0">
                      <a:pos x="0" y="125"/>
                    </a:cxn>
                    <a:cxn ang="0">
                      <a:pos x="0" y="151"/>
                    </a:cxn>
                    <a:cxn ang="0">
                      <a:pos x="3" y="180"/>
                    </a:cxn>
                    <a:cxn ang="0">
                      <a:pos x="7" y="211"/>
                    </a:cxn>
                    <a:cxn ang="0">
                      <a:pos x="16" y="247"/>
                    </a:cxn>
                    <a:cxn ang="0">
                      <a:pos x="29" y="287"/>
                    </a:cxn>
                    <a:cxn ang="0">
                      <a:pos x="43" y="325"/>
                    </a:cxn>
                    <a:cxn ang="0">
                      <a:pos x="61" y="364"/>
                    </a:cxn>
                    <a:cxn ang="0">
                      <a:pos x="83" y="406"/>
                    </a:cxn>
                    <a:cxn ang="0">
                      <a:pos x="106" y="446"/>
                    </a:cxn>
                    <a:cxn ang="0">
                      <a:pos x="132" y="483"/>
                    </a:cxn>
                    <a:cxn ang="0">
                      <a:pos x="157" y="516"/>
                    </a:cxn>
                    <a:cxn ang="0">
                      <a:pos x="182" y="544"/>
                    </a:cxn>
                    <a:cxn ang="0">
                      <a:pos x="207" y="564"/>
                    </a:cxn>
                    <a:cxn ang="0">
                      <a:pos x="160" y="501"/>
                    </a:cxn>
                    <a:cxn ang="0">
                      <a:pos x="127" y="448"/>
                    </a:cxn>
                    <a:cxn ang="0">
                      <a:pos x="103" y="405"/>
                    </a:cxn>
                    <a:cxn ang="0">
                      <a:pos x="87" y="368"/>
                    </a:cxn>
                    <a:cxn ang="0">
                      <a:pos x="75" y="337"/>
                    </a:cxn>
                    <a:cxn ang="0">
                      <a:pos x="68" y="309"/>
                    </a:cxn>
                    <a:cxn ang="0">
                      <a:pos x="63" y="285"/>
                    </a:cxn>
                    <a:cxn ang="0">
                      <a:pos x="56" y="261"/>
                    </a:cxn>
                    <a:cxn ang="0">
                      <a:pos x="44" y="205"/>
                    </a:cxn>
                    <a:cxn ang="0">
                      <a:pos x="41" y="140"/>
                    </a:cxn>
                    <a:cxn ang="0">
                      <a:pos x="43" y="68"/>
                    </a:cxn>
                    <a:cxn ang="0">
                      <a:pos x="50" y="0"/>
                    </a:cxn>
                    <a:cxn ang="0">
                      <a:pos x="12" y="44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3681" name="Freeform 17"/>
                <p:cNvSpPr/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14" y="55"/>
                    </a:cxn>
                    <a:cxn ang="0">
                      <a:pos x="22" y="101"/>
                    </a:cxn>
                    <a:cxn ang="0">
                      <a:pos x="24" y="159"/>
                    </a:cxn>
                    <a:cxn ang="0">
                      <a:pos x="19" y="232"/>
                    </a:cxn>
                    <a:cxn ang="0">
                      <a:pos x="45" y="217"/>
                    </a:cxn>
                    <a:cxn ang="0">
                      <a:pos x="47" y="178"/>
                    </a:cxn>
                    <a:cxn ang="0">
                      <a:pos x="47" y="140"/>
                    </a:cxn>
                    <a:cxn ang="0">
                      <a:pos x="45" y="103"/>
                    </a:cxn>
                    <a:cxn ang="0">
                      <a:pos x="41" y="71"/>
                    </a:cxn>
                    <a:cxn ang="0">
                      <a:pos x="36" y="52"/>
                    </a:cxn>
                    <a:cxn ang="0">
                      <a:pos x="29" y="34"/>
                    </a:cxn>
                    <a:cxn ang="0">
                      <a:pos x="22" y="17"/>
                    </a:cxn>
                    <a:cxn ang="0">
                      <a:pos x="13" y="0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3682" name="Freeform 18"/>
                <p:cNvSpPr/>
                <p:nvPr userDrawn="1"/>
              </p:nvSpPr>
              <p:spPr bwMode="ltGray">
                <a:xfrm rot="4200091">
                  <a:off x="185" y="1723"/>
                  <a:ext cx="60" cy="27"/>
                </a:xfrm>
                <a:custGeom>
                  <a:avLst/>
                  <a:gdLst/>
                  <a:ahLst/>
                  <a:cxnLst>
                    <a:cxn ang="0">
                      <a:pos x="87" y="22"/>
                    </a:cxn>
                    <a:cxn ang="0">
                      <a:pos x="77" y="17"/>
                    </a:cxn>
                    <a:cxn ang="0">
                      <a:pos x="68" y="12"/>
                    </a:cxn>
                    <a:cxn ang="0">
                      <a:pos x="58" y="7"/>
                    </a:cxn>
                    <a:cxn ang="0">
                      <a:pos x="47" y="5"/>
                    </a:cxn>
                    <a:cxn ang="0">
                      <a:pos x="37" y="3"/>
                    </a:cxn>
                    <a:cxn ang="0">
                      <a:pos x="26" y="2"/>
                    </a:cxn>
                    <a:cxn ang="0">
                      <a:pos x="13" y="0"/>
                    </a:cxn>
                    <a:cxn ang="0">
                      <a:pos x="0" y="2"/>
                    </a:cxn>
                    <a:cxn ang="0">
                      <a:pos x="6" y="6"/>
                    </a:cxn>
                    <a:cxn ang="0">
                      <a:pos x="14" y="10"/>
                    </a:cxn>
                    <a:cxn ang="0">
                      <a:pos x="22" y="14"/>
                    </a:cxn>
                    <a:cxn ang="0">
                      <a:pos x="33" y="18"/>
                    </a:cxn>
                    <a:cxn ang="0">
                      <a:pos x="42" y="22"/>
                    </a:cxn>
                    <a:cxn ang="0">
                      <a:pos x="52" y="27"/>
                    </a:cxn>
                    <a:cxn ang="0">
                      <a:pos x="64" y="33"/>
                    </a:cxn>
                    <a:cxn ang="0">
                      <a:pos x="74" y="40"/>
                    </a:cxn>
                    <a:cxn ang="0">
                      <a:pos x="87" y="22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2060" name="Group 19"/>
            <p:cNvGrpSpPr/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13684" name="Freeform 20"/>
              <p:cNvSpPr/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85" name="Freeform 21"/>
              <p:cNvSpPr/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86" name="Freeform 22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061" name="Group 23"/>
            <p:cNvGrpSpPr/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13688" name="Freeform 24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89" name="Freeform 25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90" name="Freeform 26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062" name="Group 27"/>
            <p:cNvGrpSpPr/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13692" name="Freeform 28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93" name="Freeform 29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94" name="Freeform 30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13695" name="Freeform 31"/>
            <p:cNvSpPr/>
            <p:nvPr/>
          </p:nvSpPr>
          <p:spPr bwMode="ltGray">
            <a:xfrm>
              <a:off x="87" y="94"/>
              <a:ext cx="699" cy="756"/>
            </a:xfrm>
            <a:custGeom>
              <a:avLst/>
              <a:gdLst/>
              <a:ahLst/>
              <a:cxnLst>
                <a:cxn ang="0">
                  <a:pos x="1" y="392"/>
                </a:cxn>
                <a:cxn ang="0">
                  <a:pos x="3" y="252"/>
                </a:cxn>
                <a:cxn ang="0">
                  <a:pos x="21" y="210"/>
                </a:cxn>
                <a:cxn ang="0">
                  <a:pos x="29" y="182"/>
                </a:cxn>
                <a:cxn ang="0">
                  <a:pos x="39" y="154"/>
                </a:cxn>
                <a:cxn ang="0">
                  <a:pos x="51" y="138"/>
                </a:cxn>
                <a:cxn ang="0">
                  <a:pos x="111" y="74"/>
                </a:cxn>
                <a:cxn ang="0">
                  <a:pos x="169" y="30"/>
                </a:cxn>
                <a:cxn ang="0">
                  <a:pos x="225" y="10"/>
                </a:cxn>
                <a:cxn ang="0">
                  <a:pos x="249" y="4"/>
                </a:cxn>
                <a:cxn ang="0">
                  <a:pos x="265" y="0"/>
                </a:cxn>
                <a:cxn ang="0">
                  <a:pos x="357" y="2"/>
                </a:cxn>
                <a:cxn ang="0">
                  <a:pos x="385" y="6"/>
                </a:cxn>
                <a:cxn ang="0">
                  <a:pos x="489" y="40"/>
                </a:cxn>
                <a:cxn ang="0">
                  <a:pos x="619" y="128"/>
                </a:cxn>
                <a:cxn ang="0">
                  <a:pos x="653" y="178"/>
                </a:cxn>
                <a:cxn ang="0">
                  <a:pos x="693" y="322"/>
                </a:cxn>
                <a:cxn ang="0">
                  <a:pos x="687" y="434"/>
                </a:cxn>
                <a:cxn ang="0">
                  <a:pos x="665" y="538"/>
                </a:cxn>
                <a:cxn ang="0">
                  <a:pos x="639" y="564"/>
                </a:cxn>
                <a:cxn ang="0">
                  <a:pos x="631" y="580"/>
                </a:cxn>
                <a:cxn ang="0">
                  <a:pos x="607" y="588"/>
                </a:cxn>
                <a:cxn ang="0">
                  <a:pos x="473" y="664"/>
                </a:cxn>
                <a:cxn ang="0">
                  <a:pos x="449" y="678"/>
                </a:cxn>
                <a:cxn ang="0">
                  <a:pos x="405" y="684"/>
                </a:cxn>
                <a:cxn ang="0">
                  <a:pos x="375" y="690"/>
                </a:cxn>
                <a:cxn ang="0">
                  <a:pos x="267" y="684"/>
                </a:cxn>
                <a:cxn ang="0">
                  <a:pos x="259" y="722"/>
                </a:cxn>
                <a:cxn ang="0">
                  <a:pos x="241" y="756"/>
                </a:cxn>
                <a:cxn ang="0">
                  <a:pos x="185" y="728"/>
                </a:cxn>
                <a:cxn ang="0">
                  <a:pos x="163" y="720"/>
                </a:cxn>
                <a:cxn ang="0">
                  <a:pos x="151" y="716"/>
                </a:cxn>
                <a:cxn ang="0">
                  <a:pos x="195" y="674"/>
                </a:cxn>
                <a:cxn ang="0">
                  <a:pos x="211" y="644"/>
                </a:cxn>
                <a:cxn ang="0">
                  <a:pos x="209" y="626"/>
                </a:cxn>
                <a:cxn ang="0">
                  <a:pos x="195" y="620"/>
                </a:cxn>
                <a:cxn ang="0">
                  <a:pos x="165" y="596"/>
                </a:cxn>
                <a:cxn ang="0">
                  <a:pos x="99" y="534"/>
                </a:cxn>
                <a:cxn ang="0">
                  <a:pos x="61" y="506"/>
                </a:cxn>
                <a:cxn ang="0">
                  <a:pos x="23" y="470"/>
                </a:cxn>
                <a:cxn ang="0">
                  <a:pos x="7" y="434"/>
                </a:cxn>
                <a:cxn ang="0">
                  <a:pos x="5" y="396"/>
                </a:cxn>
                <a:cxn ang="0">
                  <a:pos x="1" y="392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696" name="Freeform 32"/>
            <p:cNvSpPr/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697" name="Freeform 33"/>
            <p:cNvSpPr/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698" name="Freeform 34"/>
            <p:cNvSpPr/>
            <p:nvPr/>
          </p:nvSpPr>
          <p:spPr bwMode="ltGray">
            <a:xfrm>
              <a:off x="11" y="4110"/>
              <a:ext cx="118" cy="2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8"/>
                </a:cxn>
                <a:cxn ang="0">
                  <a:pos x="15" y="19"/>
                </a:cxn>
                <a:cxn ang="0">
                  <a:pos x="26" y="33"/>
                </a:cxn>
                <a:cxn ang="0">
                  <a:pos x="38" y="51"/>
                </a:cxn>
                <a:cxn ang="0">
                  <a:pos x="54" y="72"/>
                </a:cxn>
                <a:cxn ang="0">
                  <a:pos x="67" y="94"/>
                </a:cxn>
                <a:cxn ang="0">
                  <a:pos x="79" y="119"/>
                </a:cxn>
                <a:cxn ang="0">
                  <a:pos x="87" y="146"/>
                </a:cxn>
                <a:cxn ang="0">
                  <a:pos x="94" y="175"/>
                </a:cxn>
                <a:cxn ang="0">
                  <a:pos x="91" y="209"/>
                </a:cxn>
                <a:cxn ang="0">
                  <a:pos x="118" y="209"/>
                </a:cxn>
                <a:cxn ang="0">
                  <a:pos x="117" y="177"/>
                </a:cxn>
                <a:cxn ang="0">
                  <a:pos x="104" y="119"/>
                </a:cxn>
                <a:cxn ang="0">
                  <a:pos x="82" y="69"/>
                </a:cxn>
                <a:cxn ang="0">
                  <a:pos x="47" y="27"/>
                </a:cxn>
                <a:cxn ang="0">
                  <a:pos x="0" y="0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699" name="Freeform 35"/>
            <p:cNvSpPr/>
            <p:nvPr/>
          </p:nvSpPr>
          <p:spPr bwMode="ltGray">
            <a:xfrm>
              <a:off x="0" y="3968"/>
              <a:ext cx="130" cy="128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30" y="128"/>
                </a:cxn>
                <a:cxn ang="0">
                  <a:pos x="125" y="126"/>
                </a:cxn>
                <a:cxn ang="0">
                  <a:pos x="111" y="121"/>
                </a:cxn>
                <a:cxn ang="0">
                  <a:pos x="92" y="111"/>
                </a:cxn>
                <a:cxn ang="0">
                  <a:pos x="68" y="103"/>
                </a:cxn>
                <a:cxn ang="0">
                  <a:pos x="41" y="94"/>
                </a:cxn>
                <a:cxn ang="0">
                  <a:pos x="19" y="90"/>
                </a:cxn>
                <a:cxn ang="0">
                  <a:pos x="0" y="93"/>
                </a:cxn>
                <a:cxn ang="0">
                  <a:pos x="0" y="72"/>
                </a:cxn>
                <a:cxn ang="0">
                  <a:pos x="12" y="70"/>
                </a:cxn>
                <a:cxn ang="0">
                  <a:pos x="24" y="66"/>
                </a:cxn>
                <a:cxn ang="0">
                  <a:pos x="38" y="66"/>
                </a:cxn>
                <a:cxn ang="0">
                  <a:pos x="51" y="67"/>
                </a:cxn>
                <a:cxn ang="0">
                  <a:pos x="65" y="70"/>
                </a:cxn>
                <a:cxn ang="0">
                  <a:pos x="78" y="78"/>
                </a:cxn>
                <a:cxn ang="0">
                  <a:pos x="81" y="74"/>
                </a:cxn>
                <a:cxn ang="0">
                  <a:pos x="81" y="58"/>
                </a:cxn>
                <a:cxn ang="0">
                  <a:pos x="82" y="37"/>
                </a:cxn>
                <a:cxn ang="0">
                  <a:pos x="82" y="29"/>
                </a:cxn>
                <a:cxn ang="0">
                  <a:pos x="80" y="29"/>
                </a:cxn>
                <a:cxn ang="0">
                  <a:pos x="77" y="27"/>
                </a:cxn>
                <a:cxn ang="0">
                  <a:pos x="76" y="22"/>
                </a:cxn>
                <a:cxn ang="0">
                  <a:pos x="75" y="19"/>
                </a:cxn>
                <a:cxn ang="0">
                  <a:pos x="76" y="15"/>
                </a:cxn>
                <a:cxn ang="0">
                  <a:pos x="79" y="10"/>
                </a:cxn>
                <a:cxn ang="0">
                  <a:pos x="89" y="6"/>
                </a:cxn>
                <a:cxn ang="0">
                  <a:pos x="103" y="0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700" name="Freeform 36"/>
            <p:cNvSpPr/>
            <p:nvPr/>
          </p:nvSpPr>
          <p:spPr bwMode="ltGray">
            <a:xfrm>
              <a:off x="0" y="3949"/>
              <a:ext cx="47" cy="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15" y="37"/>
                </a:cxn>
                <a:cxn ang="0">
                  <a:pos x="0" y="59"/>
                </a:cxn>
                <a:cxn ang="0">
                  <a:pos x="0" y="86"/>
                </a:cxn>
                <a:cxn ang="0">
                  <a:pos x="8" y="82"/>
                </a:cxn>
                <a:cxn ang="0">
                  <a:pos x="20" y="73"/>
                </a:cxn>
                <a:cxn ang="0">
                  <a:pos x="33" y="63"/>
                </a:cxn>
                <a:cxn ang="0">
                  <a:pos x="42" y="51"/>
                </a:cxn>
                <a:cxn ang="0">
                  <a:pos x="47" y="36"/>
                </a:cxn>
                <a:cxn ang="0">
                  <a:pos x="46" y="19"/>
                </a:cxn>
                <a:cxn ang="0">
                  <a:pos x="37" y="0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701" name="Freeform 37"/>
            <p:cNvSpPr/>
            <p:nvPr/>
          </p:nvSpPr>
          <p:spPr bwMode="ltGray">
            <a:xfrm>
              <a:off x="0" y="3239"/>
              <a:ext cx="497" cy="74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41" y="4"/>
                </a:cxn>
                <a:cxn ang="0">
                  <a:pos x="101" y="0"/>
                </a:cxn>
                <a:cxn ang="0">
                  <a:pos x="170" y="4"/>
                </a:cxn>
                <a:cxn ang="0">
                  <a:pos x="248" y="21"/>
                </a:cxn>
                <a:cxn ang="0">
                  <a:pos x="323" y="50"/>
                </a:cxn>
                <a:cxn ang="0">
                  <a:pos x="382" y="90"/>
                </a:cxn>
                <a:cxn ang="0">
                  <a:pos x="428" y="141"/>
                </a:cxn>
                <a:cxn ang="0">
                  <a:pos x="463" y="199"/>
                </a:cxn>
                <a:cxn ang="0">
                  <a:pos x="485" y="262"/>
                </a:cxn>
                <a:cxn ang="0">
                  <a:pos x="496" y="327"/>
                </a:cxn>
                <a:cxn ang="0">
                  <a:pos x="497" y="396"/>
                </a:cxn>
                <a:cxn ang="0">
                  <a:pos x="487" y="462"/>
                </a:cxn>
                <a:cxn ang="0">
                  <a:pos x="470" y="527"/>
                </a:cxn>
                <a:cxn ang="0">
                  <a:pos x="443" y="586"/>
                </a:cxn>
                <a:cxn ang="0">
                  <a:pos x="406" y="639"/>
                </a:cxn>
                <a:cxn ang="0">
                  <a:pos x="364" y="683"/>
                </a:cxn>
                <a:cxn ang="0">
                  <a:pos x="315" y="715"/>
                </a:cxn>
                <a:cxn ang="0">
                  <a:pos x="259" y="736"/>
                </a:cxn>
                <a:cxn ang="0">
                  <a:pos x="198" y="740"/>
                </a:cxn>
                <a:cxn ang="0">
                  <a:pos x="131" y="727"/>
                </a:cxn>
                <a:cxn ang="0">
                  <a:pos x="167" y="728"/>
                </a:cxn>
                <a:cxn ang="0">
                  <a:pos x="204" y="718"/>
                </a:cxn>
                <a:cxn ang="0">
                  <a:pos x="238" y="700"/>
                </a:cxn>
                <a:cxn ang="0">
                  <a:pos x="272" y="670"/>
                </a:cxn>
                <a:cxn ang="0">
                  <a:pos x="304" y="635"/>
                </a:cxn>
                <a:cxn ang="0">
                  <a:pos x="333" y="594"/>
                </a:cxn>
                <a:cxn ang="0">
                  <a:pos x="358" y="549"/>
                </a:cxn>
                <a:cxn ang="0">
                  <a:pos x="381" y="500"/>
                </a:cxn>
                <a:cxn ang="0">
                  <a:pos x="396" y="449"/>
                </a:cxn>
                <a:cxn ang="0">
                  <a:pos x="408" y="397"/>
                </a:cxn>
                <a:cxn ang="0">
                  <a:pos x="414" y="346"/>
                </a:cxn>
                <a:cxn ang="0">
                  <a:pos x="412" y="296"/>
                </a:cxn>
                <a:cxn ang="0">
                  <a:pos x="402" y="251"/>
                </a:cxn>
                <a:cxn ang="0">
                  <a:pos x="384" y="208"/>
                </a:cxn>
                <a:cxn ang="0">
                  <a:pos x="357" y="172"/>
                </a:cxn>
                <a:cxn ang="0">
                  <a:pos x="320" y="142"/>
                </a:cxn>
                <a:cxn ang="0">
                  <a:pos x="260" y="107"/>
                </a:cxn>
                <a:cxn ang="0">
                  <a:pos x="203" y="82"/>
                </a:cxn>
                <a:cxn ang="0">
                  <a:pos x="154" y="65"/>
                </a:cxn>
                <a:cxn ang="0">
                  <a:pos x="108" y="56"/>
                </a:cxn>
                <a:cxn ang="0">
                  <a:pos x="68" y="55"/>
                </a:cxn>
                <a:cxn ang="0">
                  <a:pos x="32" y="61"/>
                </a:cxn>
                <a:cxn ang="0">
                  <a:pos x="0" y="70"/>
                </a:cxn>
                <a:cxn ang="0">
                  <a:pos x="0" y="13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702" name="Freeform 38"/>
            <p:cNvSpPr/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703" name="Freeform 39"/>
            <p:cNvSpPr/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704" name="Freeform 40"/>
            <p:cNvSpPr/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705" name="Freeform 41"/>
            <p:cNvSpPr/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706" name="Freeform 42"/>
            <p:cNvSpPr/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707" name="Freeform 43"/>
            <p:cNvSpPr/>
            <p:nvPr/>
          </p:nvSpPr>
          <p:spPr bwMode="ltGray">
            <a:xfrm>
              <a:off x="0" y="886"/>
              <a:ext cx="360" cy="650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69" y="9"/>
                </a:cxn>
                <a:cxn ang="0">
                  <a:pos x="277" y="22"/>
                </a:cxn>
                <a:cxn ang="0">
                  <a:pos x="286" y="39"/>
                </a:cxn>
                <a:cxn ang="0">
                  <a:pos x="297" y="58"/>
                </a:cxn>
                <a:cxn ang="0">
                  <a:pos x="309" y="83"/>
                </a:cxn>
                <a:cxn ang="0">
                  <a:pos x="319" y="108"/>
                </a:cxn>
                <a:cxn ang="0">
                  <a:pos x="329" y="136"/>
                </a:cxn>
                <a:cxn ang="0">
                  <a:pos x="333" y="163"/>
                </a:cxn>
                <a:cxn ang="0">
                  <a:pos x="336" y="193"/>
                </a:cxn>
                <a:cxn ang="0">
                  <a:pos x="332" y="223"/>
                </a:cxn>
                <a:cxn ang="0">
                  <a:pos x="323" y="255"/>
                </a:cxn>
                <a:cxn ang="0">
                  <a:pos x="310" y="285"/>
                </a:cxn>
                <a:cxn ang="0">
                  <a:pos x="287" y="315"/>
                </a:cxn>
                <a:cxn ang="0">
                  <a:pos x="257" y="343"/>
                </a:cxn>
                <a:cxn ang="0">
                  <a:pos x="218" y="370"/>
                </a:cxn>
                <a:cxn ang="0">
                  <a:pos x="167" y="396"/>
                </a:cxn>
                <a:cxn ang="0">
                  <a:pos x="111" y="425"/>
                </a:cxn>
                <a:cxn ang="0">
                  <a:pos x="69" y="457"/>
                </a:cxn>
                <a:cxn ang="0">
                  <a:pos x="35" y="490"/>
                </a:cxn>
                <a:cxn ang="0">
                  <a:pos x="12" y="526"/>
                </a:cxn>
                <a:cxn ang="0">
                  <a:pos x="0" y="553"/>
                </a:cxn>
                <a:cxn ang="0">
                  <a:pos x="0" y="650"/>
                </a:cxn>
                <a:cxn ang="0">
                  <a:pos x="6" y="628"/>
                </a:cxn>
                <a:cxn ang="0">
                  <a:pos x="19" y="594"/>
                </a:cxn>
                <a:cxn ang="0">
                  <a:pos x="43" y="551"/>
                </a:cxn>
                <a:cxn ang="0">
                  <a:pos x="76" y="503"/>
                </a:cxn>
                <a:cxn ang="0">
                  <a:pos x="125" y="454"/>
                </a:cxn>
                <a:cxn ang="0">
                  <a:pos x="190" y="408"/>
                </a:cxn>
                <a:cxn ang="0">
                  <a:pos x="275" y="365"/>
                </a:cxn>
                <a:cxn ang="0">
                  <a:pos x="308" y="342"/>
                </a:cxn>
                <a:cxn ang="0">
                  <a:pos x="335" y="305"/>
                </a:cxn>
                <a:cxn ang="0">
                  <a:pos x="352" y="255"/>
                </a:cxn>
                <a:cxn ang="0">
                  <a:pos x="360" y="201"/>
                </a:cxn>
                <a:cxn ang="0">
                  <a:pos x="356" y="144"/>
                </a:cxn>
                <a:cxn ang="0">
                  <a:pos x="341" y="88"/>
                </a:cxn>
                <a:cxn ang="0">
                  <a:pos x="311" y="39"/>
                </a:cxn>
                <a:cxn ang="0">
                  <a:pos x="264" y="0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708" name="Freeform 44"/>
            <p:cNvSpPr/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/>
              <a:ahLst/>
              <a:cxnLst>
                <a:cxn ang="0">
                  <a:pos x="16" y="370"/>
                </a:cxn>
                <a:cxn ang="0">
                  <a:pos x="6" y="341"/>
                </a:cxn>
                <a:cxn ang="0">
                  <a:pos x="0" y="289"/>
                </a:cxn>
                <a:cxn ang="0">
                  <a:pos x="4" y="222"/>
                </a:cxn>
                <a:cxn ang="0">
                  <a:pos x="25" y="151"/>
                </a:cxn>
                <a:cxn ang="0">
                  <a:pos x="69" y="84"/>
                </a:cxn>
                <a:cxn ang="0">
                  <a:pos x="142" y="31"/>
                </a:cxn>
                <a:cxn ang="0">
                  <a:pos x="247" y="2"/>
                </a:cxn>
                <a:cxn ang="0">
                  <a:pos x="380" y="9"/>
                </a:cxn>
                <a:cxn ang="0">
                  <a:pos x="484" y="68"/>
                </a:cxn>
                <a:cxn ang="0">
                  <a:pos x="554" y="165"/>
                </a:cxn>
                <a:cxn ang="0">
                  <a:pos x="591" y="284"/>
                </a:cxn>
                <a:cxn ang="0">
                  <a:pos x="595" y="409"/>
                </a:cxn>
                <a:cxn ang="0">
                  <a:pos x="566" y="525"/>
                </a:cxn>
                <a:cxn ang="0">
                  <a:pos x="507" y="615"/>
                </a:cxn>
                <a:cxn ang="0">
                  <a:pos x="417" y="663"/>
                </a:cxn>
                <a:cxn ang="0">
                  <a:pos x="389" y="659"/>
                </a:cxn>
                <a:cxn ang="0">
                  <a:pos x="441" y="617"/>
                </a:cxn>
                <a:cxn ang="0">
                  <a:pos x="482" y="544"/>
                </a:cxn>
                <a:cxn ang="0">
                  <a:pos x="509" y="454"/>
                </a:cxn>
                <a:cxn ang="0">
                  <a:pos x="520" y="355"/>
                </a:cxn>
                <a:cxn ang="0">
                  <a:pos x="514" y="258"/>
                </a:cxn>
                <a:cxn ang="0">
                  <a:pos x="485" y="174"/>
                </a:cxn>
                <a:cxn ang="0">
                  <a:pos x="433" y="112"/>
                </a:cxn>
                <a:cxn ang="0">
                  <a:pos x="341" y="75"/>
                </a:cxn>
                <a:cxn ang="0">
                  <a:pos x="246" y="61"/>
                </a:cxn>
                <a:cxn ang="0">
                  <a:pos x="174" y="71"/>
                </a:cxn>
                <a:cxn ang="0">
                  <a:pos x="121" y="101"/>
                </a:cxn>
                <a:cxn ang="0">
                  <a:pos x="84" y="149"/>
                </a:cxn>
                <a:cxn ang="0">
                  <a:pos x="57" y="206"/>
                </a:cxn>
                <a:cxn ang="0">
                  <a:pos x="40" y="272"/>
                </a:cxn>
                <a:cxn ang="0">
                  <a:pos x="28" y="339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370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3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371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fld id="{B54AE3A7-20DA-48F3-81C3-2C954A8690A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11371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1371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val 23" descr="P1030036"/>
          <p:cNvSpPr>
            <a:spLocks noChangeArrowheads="1"/>
          </p:cNvSpPr>
          <p:nvPr/>
        </p:nvSpPr>
        <p:spPr bwMode="auto">
          <a:xfrm>
            <a:off x="-1727200" y="-314325"/>
            <a:ext cx="14935200" cy="746760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rgbClr val="008080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WordArt 20"/>
          <p:cNvSpPr>
            <a:spLocks noChangeArrowheads="1" noChangeShapeType="1" noTextEdit="1"/>
          </p:cNvSpPr>
          <p:nvPr/>
        </p:nvSpPr>
        <p:spPr bwMode="auto">
          <a:xfrm>
            <a:off x="3255438" y="2438400"/>
            <a:ext cx="5380567" cy="636588"/>
          </a:xfrm>
          <a:prstGeom prst="rect">
            <a:avLst/>
          </a:prstGeom>
          <a:solidFill>
            <a:schemeClr val="bg1"/>
          </a:solidFill>
          <a:ln>
            <a:solidFill>
              <a:srgbClr val="FFFF99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TRƯỜNG TIỂU </a:t>
            </a:r>
            <a:r>
              <a:rPr lang="vi-VN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vi-VN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BÌNH NHÂM</a:t>
            </a:r>
          </a:p>
        </p:txBody>
      </p:sp>
      <p:pic>
        <p:nvPicPr>
          <p:cNvPr id="2052" name="Picture 6" descr="QUO'CK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1498">
            <a:off x="3352805" y="0"/>
            <a:ext cx="303741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2" descr="Fireworks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1" y="7"/>
            <a:ext cx="21018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8" descr="sun16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68275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2" descr="Fireworks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7"/>
            <a:ext cx="21018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2" descr="Fireworks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381007"/>
            <a:ext cx="21018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2" descr="Fireworks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1" y="-228600"/>
            <a:ext cx="21018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62" descr="Fireworks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1" y="7"/>
            <a:ext cx="21018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62" descr="Fireworks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1" y="7"/>
            <a:ext cx="21018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6" descr="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304800"/>
            <a:ext cx="17272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6" descr="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838200"/>
            <a:ext cx="17272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6" descr="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318" flipH="1">
            <a:off x="4978400" y="685802"/>
            <a:ext cx="1559984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6" descr="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318" flipH="1">
            <a:off x="5892800" y="304807"/>
            <a:ext cx="1684867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~PP131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184" y="63706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TextBox 16"/>
          <p:cNvSpPr txBox="1">
            <a:spLocks noChangeArrowheads="1"/>
          </p:cNvSpPr>
          <p:nvPr/>
        </p:nvSpPr>
        <p:spPr bwMode="auto">
          <a:xfrm>
            <a:off x="203200" y="4953007"/>
            <a:ext cx="94488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u="sng" dirty="0" err="1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u="sng" dirty="0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altLang="en-US" sz="3200" b="1" dirty="0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 </a:t>
            </a:r>
            <a:r>
              <a:rPr lang="en-US" alt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Nguyễn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Thị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Cẩm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Vân</a:t>
            </a:r>
          </a:p>
          <a:p>
            <a:pPr eaLnBrk="1" hangingPunct="1"/>
            <a:r>
              <a:rPr lang="en-US" altLang="en-US" sz="3200" b="1" u="sng" dirty="0" err="1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3200" b="1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2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1.3</a:t>
            </a:r>
            <a:endParaRPr lang="vi-VN" altLang="en-US" sz="32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66" name="WordArt 22"/>
          <p:cNvSpPr>
            <a:spLocks noChangeArrowheads="1" noChangeShapeType="1" noTextEdit="1"/>
          </p:cNvSpPr>
          <p:nvPr/>
        </p:nvSpPr>
        <p:spPr bwMode="auto">
          <a:xfrm>
            <a:off x="3251205" y="1676400"/>
            <a:ext cx="5719233" cy="425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/>
                <a:cs typeface="Arial" panose="020B0604020202020204"/>
              </a:rPr>
              <a:t>PHÒNG GIÁO DỤC - ĐÀO TẠO THUẬN AN</a:t>
            </a:r>
          </a:p>
        </p:txBody>
      </p:sp>
    </p:spTree>
  </p:cSld>
  <p:clrMapOvr>
    <a:masterClrMapping/>
  </p:clrMapOvr>
  <p:transition>
    <p:cover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457952" y="2395781"/>
            <a:ext cx="8778240" cy="2679853"/>
          </a:xfrm>
          <a:prstGeom prst="rect">
            <a:avLst/>
          </a:prstGeom>
          <a:solidFill>
            <a:schemeClr val="bg1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10665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11: </a:t>
            </a:r>
            <a:br>
              <a:rPr lang="en-GB" sz="10665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10665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107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107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107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K </a:t>
            </a:r>
            <a:r>
              <a:rPr lang="en-US" sz="107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endParaRPr sz="10665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06" y="2329957"/>
            <a:ext cx="1868041" cy="4511040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930040" y="60325"/>
            <a:ext cx="7970838" cy="5835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Thứ</a:t>
            </a:r>
            <a:r>
              <a:rPr lang="en-US" altLang="en-US" b="1" dirty="0">
                <a:solidFill>
                  <a:srgbClr val="0000FF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hai</a:t>
            </a:r>
            <a:r>
              <a:rPr lang="en-US" altLang="en-US" b="1" dirty="0">
                <a:solidFill>
                  <a:srgbClr val="0000FF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ngày</a:t>
            </a:r>
            <a:r>
              <a:rPr lang="en-US" altLang="en-US" b="1" dirty="0">
                <a:solidFill>
                  <a:srgbClr val="0000FF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26</a:t>
            </a:r>
            <a:r>
              <a:rPr lang="en-US" altLang="en-US" b="1" dirty="0">
                <a:solidFill>
                  <a:srgbClr val="0000FF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tháng</a:t>
            </a:r>
            <a:r>
              <a:rPr lang="en-US" altLang="en-US" b="1" dirty="0">
                <a:solidFill>
                  <a:srgbClr val="0000FF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9 </a:t>
            </a:r>
            <a:r>
              <a:rPr lang="en-US" altLang="en-US" b="1" dirty="0" err="1">
                <a:solidFill>
                  <a:srgbClr val="0000FF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năm</a:t>
            </a:r>
            <a:r>
              <a:rPr lang="en-US" altLang="en-US" b="1" dirty="0">
                <a:solidFill>
                  <a:srgbClr val="0000FF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2151888"/>
            <a:ext cx="7821707" cy="2282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8" y="1224502"/>
            <a:ext cx="10392601" cy="46004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11" y="1776851"/>
            <a:ext cx="6688177" cy="3079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112543"/>
            <a:ext cx="2429075" cy="1111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6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2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9" y="313514"/>
            <a:ext cx="9900339" cy="52498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58110" y="5563329"/>
            <a:ext cx="2245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vẽ kì đà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294393" y="5563326"/>
            <a:ext cx="596647" cy="523220"/>
            <a:chOff x="8373618" y="6086546"/>
            <a:chExt cx="596646" cy="523220"/>
          </a:xfrm>
        </p:grpSpPr>
        <p:sp>
          <p:nvSpPr>
            <p:cNvPr id="4" name="TextBox 3"/>
            <p:cNvSpPr txBox="1"/>
            <p:nvPr/>
          </p:nvSpPr>
          <p:spPr>
            <a:xfrm>
              <a:off x="8373618" y="6086546"/>
              <a:ext cx="3566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531352" y="6086546"/>
              <a:ext cx="438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52" y="176285"/>
            <a:ext cx="2282368" cy="960184"/>
          </a:xfrm>
          <a:prstGeom prst="rect">
            <a:avLst/>
          </a:prstGeom>
        </p:spPr>
      </p:pic>
      <p:pic>
        <p:nvPicPr>
          <p:cNvPr id="3" name="[hanhtrangso.nxbgd.vn] Audio_ Nam vẽ kì đà_H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6400" y="2212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/>
          <p:cNvSpPr/>
          <p:nvPr/>
        </p:nvSpPr>
        <p:spPr>
          <a:xfrm>
            <a:off x="3944261" y="1996667"/>
            <a:ext cx="4303487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792724" y="1936414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  <a:p>
            <a:endParaRPr lang="en-US" dirty="0"/>
          </a:p>
        </p:txBody>
      </p:sp>
      <p:pic>
        <p:nvPicPr>
          <p:cNvPr id="2" name="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7969" y="3809371"/>
            <a:ext cx="320675" cy="320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/>
          <p:cNvSpPr/>
          <p:nvPr/>
        </p:nvSpPr>
        <p:spPr>
          <a:xfrm>
            <a:off x="3944261" y="1996667"/>
            <a:ext cx="4303487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647944" y="1936414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  <a:p>
            <a:endParaRPr lang="en-US" dirty="0"/>
          </a:p>
        </p:txBody>
      </p:sp>
      <p:pic>
        <p:nvPicPr>
          <p:cNvPr id="3" name="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7981" y="3900810"/>
            <a:ext cx="351155" cy="351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7" y="431074"/>
            <a:ext cx="1800063" cy="9204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59311" y="312967"/>
            <a:ext cx="136855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8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809155" y="339093"/>
            <a:ext cx="136855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8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" t="3704" r="57354" b="2592"/>
          <a:stretch>
            <a:fillRect/>
          </a:stretch>
        </p:blipFill>
        <p:spPr>
          <a:xfrm>
            <a:off x="744583" y="1920240"/>
            <a:ext cx="4532812" cy="33049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1" t="4445" r="821" b="2593"/>
          <a:stretch>
            <a:fillRect/>
          </a:stretch>
        </p:blipFill>
        <p:spPr>
          <a:xfrm>
            <a:off x="6962508" y="1946366"/>
            <a:ext cx="4467497" cy="3278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9" y="2370288"/>
            <a:ext cx="2336128" cy="2121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65" y="2370289"/>
            <a:ext cx="2751835" cy="2121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697" y="2370289"/>
            <a:ext cx="2549027" cy="2121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03" y="2370288"/>
            <a:ext cx="2166012" cy="21214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9553" y="4706454"/>
            <a:ext cx="1561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bí đỏ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82556" y="4693452"/>
            <a:ext cx="182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kẻ ô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63703" y="4768008"/>
            <a:ext cx="125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đò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138259" y="4768004"/>
            <a:ext cx="1357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kì đà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5" y="209006"/>
            <a:ext cx="2374827" cy="1142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9" y="2197608"/>
            <a:ext cx="7832147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8" y="197187"/>
            <a:ext cx="2421153" cy="871963"/>
          </a:xfrm>
          <a:prstGeom prst="rect">
            <a:avLst/>
          </a:prstGeom>
        </p:spPr>
      </p:pic>
      <p:pic>
        <p:nvPicPr>
          <p:cNvPr id="3" name="Chữ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4566" y="1223889"/>
            <a:ext cx="9523828" cy="5303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2138" t="18569" r="4481" b="80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3831" r="3831" b="3774"/>
          <a:stretch>
            <a:fillRect/>
          </a:stretch>
        </p:blipFill>
        <p:spPr>
          <a:xfrm>
            <a:off x="4350020" y="399373"/>
            <a:ext cx="6059261" cy="6059261"/>
          </a:xfrm>
          <a:prstGeom prst="rect">
            <a:avLst/>
          </a:prstGeom>
        </p:spPr>
      </p:pic>
      <p:sp>
        <p:nvSpPr>
          <p:cNvPr id="6" name="quay dung"/>
          <p:cNvSpPr/>
          <p:nvPr/>
        </p:nvSpPr>
        <p:spPr>
          <a:xfrm>
            <a:off x="9287691" y="5878294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214188" y="1064595"/>
            <a:ext cx="2783119" cy="4609046"/>
          </a:xfrm>
          <a:prstGeom prst="roundRect">
            <a:avLst/>
          </a:prstGeom>
          <a:solidFill>
            <a:srgbClr val="F9A27F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</a:t>
            </a:r>
          </a:p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</a:p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</a:p>
        </p:txBody>
      </p:sp>
      <p:pic>
        <p:nvPicPr>
          <p:cNvPr id="8" name="Media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406.5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8935" y="-132232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6801" y="3050062"/>
            <a:ext cx="1603199" cy="757876"/>
          </a:xfrm>
          <a:prstGeom prst="rect">
            <a:avLst/>
          </a:prstGeom>
        </p:spPr>
      </p:pic>
      <p:sp>
        <p:nvSpPr>
          <p:cNvPr id="2" name="Right Arrow 1">
            <a:hlinkClick r:id="rId9" action="ppaction://hlinksldjump"/>
          </p:cNvPr>
          <p:cNvSpPr/>
          <p:nvPr/>
        </p:nvSpPr>
        <p:spPr>
          <a:xfrm>
            <a:off x="371342" y="6172626"/>
            <a:ext cx="695463" cy="546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9600000">
                                      <p:cBhvr>
                                        <p:cTn id="5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2" y="0"/>
            <a:ext cx="2604033" cy="977236"/>
          </a:xfrm>
          <a:prstGeom prst="rect">
            <a:avLst/>
          </a:prstGeom>
        </p:spPr>
      </p:pic>
      <p:pic>
        <p:nvPicPr>
          <p:cNvPr id="3" name="Chữ 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607" y="1714499"/>
            <a:ext cx="10086535" cy="4728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6071863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266" y="182885"/>
            <a:ext cx="11273247" cy="5982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5" y="253453"/>
            <a:ext cx="2976899" cy="149094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0"/>
          <a:stretch>
            <a:fillRect/>
          </a:stretch>
        </p:blipFill>
        <p:spPr bwMode="auto">
          <a:xfrm>
            <a:off x="1655752" y="2582342"/>
            <a:ext cx="9112101" cy="252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40007" y="3451251"/>
            <a:ext cx="54930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  k </a:t>
            </a:r>
          </a:p>
        </p:txBody>
      </p:sp>
      <p:sp>
        <p:nvSpPr>
          <p:cNvPr id="9" name="Rectangle 8"/>
          <p:cNvSpPr/>
          <p:nvPr/>
        </p:nvSpPr>
        <p:spPr>
          <a:xfrm>
            <a:off x="5586512" y="3457086"/>
            <a:ext cx="45767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 đà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8" y="1877383"/>
            <a:ext cx="5316093" cy="2768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79875" y="5364305"/>
            <a:ext cx="4994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Kì đà bò ở kẽ đá.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5151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9" y="0"/>
            <a:ext cx="1820271" cy="1018545"/>
          </a:xfrm>
          <a:prstGeom prst="rect">
            <a:avLst/>
          </a:prstGeom>
        </p:spPr>
      </p:pic>
      <p:pic>
        <p:nvPicPr>
          <p:cNvPr id="3" name="[hanhtrangso.nxbgd.vn] Audio_ Kì đà bò ở kẽ đá_H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5952" y="20447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79877" y="5364306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37893" y="164341"/>
            <a:ext cx="283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Giới thiệu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52" y="934513"/>
            <a:ext cx="11090365" cy="5624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79" y="164346"/>
            <a:ext cx="1697756" cy="989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45660" y="0"/>
            <a:ext cx="5698036" cy="6724384"/>
            <a:chOff x="0" y="-30283"/>
            <a:chExt cx="5698036" cy="6724384"/>
          </a:xfrm>
        </p:grpSpPr>
        <p:sp>
          <p:nvSpPr>
            <p:cNvPr id="4" name="Title 1"/>
            <p:cNvSpPr txBox="1"/>
            <p:nvPr/>
          </p:nvSpPr>
          <p:spPr>
            <a:xfrm>
              <a:off x="47863" y="-30283"/>
              <a:ext cx="5650173" cy="1399762"/>
            </a:xfrm>
            <a:prstGeom prst="rect">
              <a:avLst/>
            </a:prstGeom>
            <a:solidFill>
              <a:srgbClr val="FFFF99"/>
            </a:solidFill>
          </p:spPr>
          <p:txBody>
            <a:bodyPr/>
            <a:lstStyle>
              <a:lvl1pPr algn="ctr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</a:defRPr>
              </a:lvl2pPr>
              <a:lvl3pPr algn="ctr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</a:defRPr>
              </a:lvl3pPr>
              <a:lvl4pPr algn="ctr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</a:defRPr>
              </a:lvl4pPr>
              <a:lvl5pPr algn="ctr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</a:defRPr>
              </a:lvl5pPr>
              <a:lvl6pPr marL="457200" algn="ctr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</a:defRPr>
              </a:lvl6pPr>
              <a:lvl7pPr marL="914400" algn="ctr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</a:defRPr>
              </a:lvl7pPr>
              <a:lvl8pPr marL="1371600" algn="ctr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</a:defRPr>
              </a:lvl8pPr>
              <a:lvl9pPr marL="1828800" algn="ctr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kern="0" dirty="0"/>
                <a:t>TẬP </a:t>
              </a:r>
              <a:r>
                <a:rPr lang="vi-VN" altLang="en-US" kern="0" dirty="0"/>
                <a:t>TIẾNG VIỆT</a:t>
              </a:r>
              <a:endParaRPr lang="en-US" altLang="en-US" kern="0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22"/>
            <a:stretch>
              <a:fillRect/>
            </a:stretch>
          </p:blipFill>
          <p:spPr>
            <a:xfrm>
              <a:off x="0" y="1287530"/>
              <a:ext cx="5698036" cy="5406571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214280" y="81998"/>
            <a:ext cx="5581934" cy="6642386"/>
            <a:chOff x="6610065" y="-22484"/>
            <a:chExt cx="5581934" cy="66423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98"/>
            <a:stretch>
              <a:fillRect/>
            </a:stretch>
          </p:blipFill>
          <p:spPr>
            <a:xfrm>
              <a:off x="6610065" y="1377230"/>
              <a:ext cx="5581934" cy="5242672"/>
            </a:xfrm>
            <a:prstGeom prst="rect">
              <a:avLst/>
            </a:prstGeom>
          </p:spPr>
        </p:pic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62" b="45161"/>
            <a:stretch>
              <a:fillRect/>
            </a:stretch>
          </p:blipFill>
          <p:spPr bwMode="auto">
            <a:xfrm>
              <a:off x="6610065" y="-22484"/>
              <a:ext cx="5581934" cy="139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09"/>
          <a:stretch>
            <a:fillRect/>
          </a:stretch>
        </p:blipFill>
        <p:spPr>
          <a:xfrm>
            <a:off x="2878540" y="-12700"/>
            <a:ext cx="6248400" cy="1308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540" y="1295400"/>
            <a:ext cx="6248400" cy="539768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9480" y="1303024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0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</a:p>
          <a:p>
            <a:pPr algn="ctr" defTabSz="121920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138" t="18569" r="4481" b="80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1099413" y="121605"/>
            <a:ext cx="10500851" cy="2882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/>
          <p:cNvSpPr txBox="1"/>
          <p:nvPr/>
        </p:nvSpPr>
        <p:spPr>
          <a:xfrm>
            <a:off x="1107465" y="307426"/>
            <a:ext cx="101763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 avo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7" name="Đ Ghé thăm Fb.com/nkpowerskills"/>
          <p:cNvSpPr/>
          <p:nvPr/>
        </p:nvSpPr>
        <p:spPr>
          <a:xfrm>
            <a:off x="1099411" y="3113668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/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12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val 23" descr="P1030036"/>
          <p:cNvSpPr>
            <a:spLocks noChangeArrowheads="1"/>
          </p:cNvSpPr>
          <p:nvPr/>
        </p:nvSpPr>
        <p:spPr bwMode="auto">
          <a:xfrm>
            <a:off x="-1727200" y="-314325"/>
            <a:ext cx="14935200" cy="74676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rgbClr val="008080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138" t="18569" r="4481" b="80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3831" r="3831" b="3774"/>
          <a:stretch>
            <a:fillRect/>
          </a:stretch>
        </p:blipFill>
        <p:spPr>
          <a:xfrm rot="3600000">
            <a:off x="4350024" y="399373"/>
            <a:ext cx="6059261" cy="6059261"/>
          </a:xfrm>
          <a:prstGeom prst="rect">
            <a:avLst/>
          </a:prstGeom>
        </p:spPr>
      </p:pic>
      <p:sp>
        <p:nvSpPr>
          <p:cNvPr id="6" name="quay dung"/>
          <p:cNvSpPr/>
          <p:nvPr/>
        </p:nvSpPr>
        <p:spPr>
          <a:xfrm>
            <a:off x="9287691" y="5878294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214188" y="1064595"/>
            <a:ext cx="2783119" cy="4609046"/>
          </a:xfrm>
          <a:prstGeom prst="roundRect">
            <a:avLst/>
          </a:prstGeom>
          <a:solidFill>
            <a:srgbClr val="F9A27F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</a:t>
            </a:r>
          </a:p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</a:p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</a:p>
        </p:txBody>
      </p:sp>
      <p:pic>
        <p:nvPicPr>
          <p:cNvPr id="8" name="Media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406.5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8935" y="-132232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6801" y="3050062"/>
            <a:ext cx="1603199" cy="757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9600000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138" t="18569" r="4481" b="80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1099413" y="121605"/>
            <a:ext cx="10500851" cy="2882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/>
          <p:cNvSpPr txBox="1"/>
          <p:nvPr/>
        </p:nvSpPr>
        <p:spPr>
          <a:xfrm>
            <a:off x="1107465" y="307426"/>
            <a:ext cx="101763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10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 avo"/>
                <a:cs typeface="Times New Roman" panose="02020603050405020304" pitchFamily="18" charset="0"/>
              </a:rPr>
              <a:t>ô</a:t>
            </a:r>
            <a:endParaRPr lang="en-US" sz="10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NI- avo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/>
          <p:cNvSpPr/>
          <p:nvPr/>
        </p:nvSpPr>
        <p:spPr>
          <a:xfrm>
            <a:off x="1077100" y="3176400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/>
          <p:cNvSpPr/>
          <p:nvPr/>
        </p:nvSpPr>
        <p:spPr>
          <a:xfrm>
            <a:off x="1099411" y="4584188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12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821" y="363127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076" y="49991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138" t="18569" r="4481" b="80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3831" r="3831" b="3774"/>
          <a:stretch>
            <a:fillRect/>
          </a:stretch>
        </p:blipFill>
        <p:spPr>
          <a:xfrm rot="7200000">
            <a:off x="4350024" y="399373"/>
            <a:ext cx="6059261" cy="6059261"/>
          </a:xfrm>
          <a:prstGeom prst="rect">
            <a:avLst/>
          </a:prstGeom>
        </p:spPr>
      </p:pic>
      <p:sp>
        <p:nvSpPr>
          <p:cNvPr id="6" name="quay dung"/>
          <p:cNvSpPr/>
          <p:nvPr/>
        </p:nvSpPr>
        <p:spPr>
          <a:xfrm>
            <a:off x="9287691" y="5878294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214188" y="1064595"/>
            <a:ext cx="2783119" cy="4609046"/>
          </a:xfrm>
          <a:prstGeom prst="roundRect">
            <a:avLst/>
          </a:prstGeom>
          <a:solidFill>
            <a:srgbClr val="F9A27F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</a:t>
            </a:r>
          </a:p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</a:p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</a:p>
        </p:txBody>
      </p:sp>
      <p:pic>
        <p:nvPicPr>
          <p:cNvPr id="8" name="Media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406.5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8935" y="-132232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6801" y="3050062"/>
            <a:ext cx="1603199" cy="757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9600000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138" t="18569" r="4481" b="80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1099413" y="121605"/>
            <a:ext cx="10500851" cy="2882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/>
          <p:cNvSpPr txBox="1"/>
          <p:nvPr/>
        </p:nvSpPr>
        <p:spPr>
          <a:xfrm>
            <a:off x="1107465" y="307426"/>
            <a:ext cx="101763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10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đỏ</a:t>
            </a:r>
            <a:endParaRPr lang="en-US" sz="10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/>
          <p:cNvSpPr/>
          <p:nvPr/>
        </p:nvSpPr>
        <p:spPr>
          <a:xfrm>
            <a:off x="1124661" y="4594635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/>
          <p:cNvSpPr/>
          <p:nvPr/>
        </p:nvSpPr>
        <p:spPr>
          <a:xfrm>
            <a:off x="1107463" y="3141747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12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947" y="50356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923" y="34846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138" t="18569" r="4481" b="80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3831" r="3831" b="3774"/>
          <a:stretch>
            <a:fillRect/>
          </a:stretch>
        </p:blipFill>
        <p:spPr>
          <a:xfrm rot="10800000">
            <a:off x="4350020" y="399373"/>
            <a:ext cx="6059261" cy="6059261"/>
          </a:xfrm>
          <a:prstGeom prst="rect">
            <a:avLst/>
          </a:prstGeom>
        </p:spPr>
      </p:pic>
      <p:sp>
        <p:nvSpPr>
          <p:cNvPr id="6" name="quay dung"/>
          <p:cNvSpPr/>
          <p:nvPr/>
        </p:nvSpPr>
        <p:spPr>
          <a:xfrm>
            <a:off x="9287691" y="5878294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214188" y="1064595"/>
            <a:ext cx="2783119" cy="4609046"/>
          </a:xfrm>
          <a:prstGeom prst="roundRect">
            <a:avLst/>
          </a:prstGeom>
          <a:solidFill>
            <a:srgbClr val="F9A27F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VÒNG </a:t>
            </a:r>
          </a:p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QUAY</a:t>
            </a:r>
          </a:p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MAY </a:t>
            </a:r>
          </a:p>
          <a:p>
            <a:pPr algn="ctr">
              <a:spcBef>
                <a:spcPts val="1800"/>
              </a:spcBef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 Alternates Black" panose="00000A00000000000000" pitchFamily="50" charset="0"/>
              </a:rPr>
              <a:t>MẮN</a:t>
            </a:r>
          </a:p>
        </p:txBody>
      </p:sp>
      <p:pic>
        <p:nvPicPr>
          <p:cNvPr id="8" name="Media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406.5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8935" y="-132232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6801" y="3050062"/>
            <a:ext cx="1603199" cy="757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9600000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138" t="18569" r="4481" b="80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1099413" y="121605"/>
            <a:ext cx="10500851" cy="2882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/>
          <p:cNvSpPr txBox="1"/>
          <p:nvPr/>
        </p:nvSpPr>
        <p:spPr>
          <a:xfrm>
            <a:off x="1177965" y="288748"/>
            <a:ext cx="101763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100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 dê</a:t>
            </a:r>
            <a:endParaRPr lang="en-US" sz="100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/>
          <p:cNvSpPr/>
          <p:nvPr/>
        </p:nvSpPr>
        <p:spPr>
          <a:xfrm>
            <a:off x="1099411" y="3113668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/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12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 ballon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 ballon</Template>
  <TotalTime>1</TotalTime>
  <Words>115</Words>
  <Application>Microsoft Office PowerPoint</Application>
  <PresentationFormat>Widescreen</PresentationFormat>
  <Paragraphs>57</Paragraphs>
  <Slides>30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Arial-Rounded</vt:lpstr>
      <vt:lpstr>Calibri</vt:lpstr>
      <vt:lpstr>HP001 4 hàng</vt:lpstr>
      <vt:lpstr>HP001 5 hàng</vt:lpstr>
      <vt:lpstr>Montserrat Alternates Black</vt:lpstr>
      <vt:lpstr>Quicksand Medium</vt:lpstr>
      <vt:lpstr>Tahoma</vt:lpstr>
      <vt:lpstr>Times New Roman</vt:lpstr>
      <vt:lpstr>Verdana</vt:lpstr>
      <vt:lpstr>VNI- avo</vt:lpstr>
      <vt:lpstr>Theme ballon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11:       I i   K 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ADMIN</cp:lastModifiedBy>
  <cp:revision>75</cp:revision>
  <dcterms:created xsi:type="dcterms:W3CDTF">2020-05-19T07:29:00Z</dcterms:created>
  <dcterms:modified xsi:type="dcterms:W3CDTF">2024-09-23T07:08:13Z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202714AC1278467F931B70282B585AED</vt:lpwstr>
  </property>
  <property fmtid="{D5CDD505-2E9C-101B-9397-08002B2CF9AE}" pid="3" name="KSOProductBuildVer">
    <vt:lpwstr>1033-11.2.0.11306</vt:lpwstr>
  </property>
</Properties>
</file>