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3" r:id="rId2"/>
    <p:sldId id="280" r:id="rId3"/>
    <p:sldId id="257" r:id="rId4"/>
    <p:sldId id="259" r:id="rId5"/>
    <p:sldId id="267" r:id="rId6"/>
    <p:sldId id="262" r:id="rId7"/>
    <p:sldId id="260" r:id="rId8"/>
    <p:sldId id="277" r:id="rId9"/>
    <p:sldId id="263" r:id="rId10"/>
    <p:sldId id="282" r:id="rId11"/>
    <p:sldId id="264" r:id="rId12"/>
    <p:sldId id="265" r:id="rId13"/>
    <p:sldId id="268" r:id="rId14"/>
    <p:sldId id="278" r:id="rId15"/>
    <p:sldId id="276" r:id="rId16"/>
    <p:sldId id="279" r:id="rId17"/>
    <p:sldId id="270" r:id="rId18"/>
    <p:sldId id="271" r:id="rId19"/>
    <p:sldId id="272" r:id="rId20"/>
    <p:sldId id="273" r:id="rId21"/>
    <p:sldId id="281" r:id="rId22"/>
    <p:sldId id="286" r:id="rId23"/>
    <p:sldId id="285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6CFFB-E528-4962-A425-D42C62C5D3B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CBA30-91D0-4CBB-9AEB-C32EE24D0D6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727200" y="-314325"/>
            <a:ext cx="14935200" cy="74676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255434" y="2438400"/>
            <a:ext cx="5380567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3352801" y="0"/>
            <a:ext cx="303741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82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-228600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048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8382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978400" y="685801"/>
            <a:ext cx="155998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5892800" y="304801"/>
            <a:ext cx="168486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2066.WAV">
            <a:hlinkClick r:id="" action="ppaction://media"/>
          </p:cNvPr>
          <p:cNvPicPr>
            <a:picLocks noRot="1" noChangeAspect="1"/>
          </p:cNvPicPr>
          <p:nvPr>
            <a:wavAudioFile r:embed="rId1" name="~PP110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84" y="63706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16"/>
          <p:cNvSpPr txBox="1">
            <a:spLocks noChangeArrowheads="1"/>
          </p:cNvSpPr>
          <p:nvPr/>
        </p:nvSpPr>
        <p:spPr bwMode="auto">
          <a:xfrm>
            <a:off x="203200" y="4953001"/>
            <a:ext cx="9448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b="1" u="sng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Cẩm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Vân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b="1">
                <a:solidFill>
                  <a:srgbClr val="00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1.3</a:t>
            </a:r>
            <a:endParaRPr lang="vi-VN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3251201" y="1676400"/>
            <a:ext cx="5719233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</a:p>
        </p:txBody>
      </p:sp>
    </p:spTree>
  </p:cSld>
  <p:clrMapOvr>
    <a:masterClrMapping/>
  </p:clrMapOvr>
  <p:transition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161" y="5108565"/>
            <a:ext cx="12041745" cy="1897382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7" y="1767722"/>
            <a:ext cx="11473870" cy="2608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565" y="4275777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dù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8973" y="4275777"/>
            <a:ext cx="930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đủ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0653" y="4273343"/>
            <a:ext cx="912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hũ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1240" y="4307686"/>
            <a:ext cx="89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cử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13648" y="4307686"/>
            <a:ext cx="96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dự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5328" y="4305252"/>
            <a:ext cx="760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lữ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31252" y="721103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3804" y="721103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859229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83" y="1253911"/>
            <a:ext cx="3264921" cy="240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2" y="202446"/>
            <a:ext cx="3218865" cy="3452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73" y="1065789"/>
            <a:ext cx="4612260" cy="2586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9041" y="3889169"/>
            <a:ext cx="95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4124" y="3889169"/>
            <a:ext cx="1717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96435" y="3889169"/>
            <a:ext cx="214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" y="-83245"/>
            <a:ext cx="1097280" cy="5713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7161" y="5108566"/>
            <a:ext cx="12041745" cy="1897382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60" y="426720"/>
            <a:ext cx="5892800" cy="589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467360"/>
            <a:ext cx="5888736" cy="5888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868681"/>
            <a:ext cx="8341360" cy="521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14" y="2188103"/>
            <a:ext cx="8061729" cy="3013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6839" y="5636054"/>
            <a:ext cx="4179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 hổ là cá dữ.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787" y="431649"/>
            <a:ext cx="9597321" cy="5270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735568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5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13: </a:t>
            </a:r>
            <a:br>
              <a:rPr lang="en-GB" sz="10665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GB" sz="10665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 </a:t>
            </a:r>
            <a:r>
              <a:rPr lang="en-GB" sz="10665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GB" sz="10665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U  </a:t>
            </a:r>
            <a:r>
              <a:rPr lang="en-GB" sz="10665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  <a:r>
              <a:rPr lang="en-GB" sz="10665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sz="10665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8" b="97761" l="0" r="100000">
                        <a14:foregroundMark x1="80822" y1="21269" x2="80822" y2="21269"/>
                        <a14:foregroundMark x1="82975" y1="13433" x2="82975" y2="13433"/>
                        <a14:foregroundMark x1="59883" y1="18657" x2="59883" y2="18657"/>
                        <a14:foregroundMark x1="45205" y1="30597" x2="45205" y2="3059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4" y="3342500"/>
            <a:ext cx="6924070" cy="363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77" y="862266"/>
            <a:ext cx="8869680" cy="5792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1436" y="493827"/>
            <a:ext cx="295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</a:p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9"/>
          <a:stretch>
            <a:fillRect/>
          </a:stretch>
        </p:blipFill>
        <p:spPr>
          <a:xfrm>
            <a:off x="2395182" y="-218365"/>
            <a:ext cx="62484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r="4533"/>
          <a:stretch>
            <a:fillRect/>
          </a:stretch>
        </p:blipFill>
        <p:spPr>
          <a:xfrm>
            <a:off x="532263" y="1010214"/>
            <a:ext cx="5617668" cy="5743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31" y="985287"/>
            <a:ext cx="5810057" cy="57682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45161"/>
          <a:stretch>
            <a:fillRect/>
          </a:stretch>
        </p:blipFill>
        <p:spPr bwMode="auto">
          <a:xfrm>
            <a:off x="6214280" y="-81901"/>
            <a:ext cx="5581934" cy="13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80" y="1251004"/>
            <a:ext cx="5581934" cy="55401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3" descr="P1030036"/>
          <p:cNvSpPr>
            <a:spLocks noChangeArrowheads="1"/>
          </p:cNvSpPr>
          <p:nvPr/>
        </p:nvSpPr>
        <p:spPr bwMode="auto">
          <a:xfrm>
            <a:off x="-1727200" y="-314325"/>
            <a:ext cx="14935200" cy="74676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008080"/>
            </a:solidFill>
            <a:rou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" name="WordArt 20"/>
          <p:cNvSpPr>
            <a:spLocks noChangeArrowheads="1" noChangeShapeType="1" noTextEdit="1"/>
          </p:cNvSpPr>
          <p:nvPr/>
        </p:nvSpPr>
        <p:spPr bwMode="auto">
          <a:xfrm>
            <a:off x="3255434" y="2438400"/>
            <a:ext cx="5380567" cy="636588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TIỂU 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BÌNH NHÂM</a:t>
            </a:r>
          </a:p>
        </p:txBody>
      </p:sp>
      <p:pic>
        <p:nvPicPr>
          <p:cNvPr id="2052" name="Picture 6" descr="QUO'CK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1498">
            <a:off x="3352801" y="0"/>
            <a:ext cx="303741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8" descr="sun16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82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-228600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2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"/>
            <a:ext cx="2101851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048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838200"/>
            <a:ext cx="1727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4978400" y="685801"/>
            <a:ext cx="155998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318" flipH="1">
            <a:off x="5892800" y="304801"/>
            <a:ext cx="168486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~PP12066.WAV">
            <a:hlinkClick r:id="" action="ppaction://media"/>
          </p:cNvPr>
          <p:cNvPicPr>
            <a:picLocks noRot="1" noChangeAspect="1"/>
          </p:cNvPicPr>
          <p:nvPr>
            <a:wavAudioFile r:embed="rId1" name="~PP110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84" y="63706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WordArt 22"/>
          <p:cNvSpPr>
            <a:spLocks noChangeArrowheads="1" noChangeShapeType="1" noTextEdit="1"/>
          </p:cNvSpPr>
          <p:nvPr/>
        </p:nvSpPr>
        <p:spPr bwMode="auto">
          <a:xfrm>
            <a:off x="3251201" y="1676400"/>
            <a:ext cx="5719233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  <a:cs typeface="Arial" panose="020B0604020202020204"/>
              </a:rPr>
              <a:t>PHÒNG GIÁO DỤC - ĐÀO TẠO THUẬN AN</a:t>
            </a:r>
          </a:p>
        </p:txBody>
      </p:sp>
    </p:spTree>
  </p:cSld>
  <p:clrMapOvr>
    <a:masterClrMapping/>
  </p:clrMapOvr>
  <p:transition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97" y="1224502"/>
            <a:ext cx="9624938" cy="5222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72" y="4990170"/>
            <a:ext cx="3354532" cy="954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926080"/>
            <a:ext cx="2569464" cy="321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" y="751051"/>
            <a:ext cx="1622108" cy="473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8202" y="672397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Nhìn vào tranh em thấy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97" y="1224502"/>
            <a:ext cx="9624938" cy="5222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3116" y="5905117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 đủ chín ngọt lừ.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26884" y="5905117"/>
            <a:ext cx="3237948" cy="646331"/>
            <a:chOff x="5312664" y="6053328"/>
            <a:chExt cx="2909293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5312664" y="6053328"/>
              <a:ext cx="329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74807" y="6053328"/>
              <a:ext cx="347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09572" y="6053328"/>
              <a:ext cx="329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" y="751051"/>
            <a:ext cx="1622108" cy="473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/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0316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dirty="0"/>
          </a:p>
        </p:txBody>
      </p:sp>
      <p:pic>
        <p:nvPicPr>
          <p:cNvPr id="3" name="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7648" y="3783965"/>
            <a:ext cx="452755" cy="45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/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dirty="0"/>
          </a:p>
        </p:txBody>
      </p:sp>
      <p:pic>
        <p:nvPicPr>
          <p:cNvPr id="2" name="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5685" y="3855085"/>
            <a:ext cx="407035" cy="40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2373" y="2648184"/>
            <a:ext cx="4137676" cy="2076165"/>
            <a:chOff x="4900211" y="1986138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2374" y="3698240"/>
            <a:ext cx="4137676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endParaRPr lang="en-US" sz="7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373" y="2651621"/>
            <a:ext cx="2179688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72063" y="2651621"/>
            <a:ext cx="1957987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88373" y="2660157"/>
            <a:ext cx="4137676" cy="2076165"/>
            <a:chOff x="4900211" y="1986138"/>
            <a:chExt cx="3103257" cy="1557124"/>
          </a:xfrm>
        </p:grpSpPr>
        <p:sp>
          <p:nvSpPr>
            <p:cNvPr id="13" name="Rectangle 12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88373" y="2656720"/>
            <a:ext cx="4137676" cy="2076165"/>
            <a:chOff x="4900211" y="1986138"/>
            <a:chExt cx="3103257" cy="1557124"/>
          </a:xfrm>
        </p:grpSpPr>
        <p:sp>
          <p:nvSpPr>
            <p:cNvPr id="17" name="Rectangle 16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788374" y="3706776"/>
            <a:ext cx="4137676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88373" y="2660157"/>
            <a:ext cx="2179688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7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68063" y="2660157"/>
            <a:ext cx="1957987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74815" y="1242011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780817" y="3880824"/>
            <a:ext cx="152788" cy="1543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767367" y="1242011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26" name="Freeform 25"/>
          <p:cNvSpPr/>
          <p:nvPr/>
        </p:nvSpPr>
        <p:spPr>
          <a:xfrm>
            <a:off x="2935797" y="3880824"/>
            <a:ext cx="148336" cy="171541"/>
          </a:xfrm>
          <a:custGeom>
            <a:avLst/>
            <a:gdLst>
              <a:gd name="connsiteX0" fmla="*/ 0 w 248309"/>
              <a:gd name="connsiteY0" fmla="*/ 85505 h 343082"/>
              <a:gd name="connsiteX1" fmla="*/ 77273 w 248309"/>
              <a:gd name="connsiteY1" fmla="*/ 8232 h 343082"/>
              <a:gd name="connsiteX2" fmla="*/ 206062 w 248309"/>
              <a:gd name="connsiteY2" fmla="*/ 21111 h 343082"/>
              <a:gd name="connsiteX3" fmla="*/ 244699 w 248309"/>
              <a:gd name="connsiteY3" fmla="*/ 175657 h 343082"/>
              <a:gd name="connsiteX4" fmla="*/ 128789 w 248309"/>
              <a:gd name="connsiteY4" fmla="*/ 343082 h 3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09" h="343082">
                <a:moveTo>
                  <a:pt x="0" y="85505"/>
                </a:moveTo>
                <a:cubicBezTo>
                  <a:pt x="21464" y="52234"/>
                  <a:pt x="42929" y="18964"/>
                  <a:pt x="77273" y="8232"/>
                </a:cubicBezTo>
                <a:cubicBezTo>
                  <a:pt x="111617" y="-2500"/>
                  <a:pt x="178158" y="-6793"/>
                  <a:pt x="206062" y="21111"/>
                </a:cubicBezTo>
                <a:cubicBezTo>
                  <a:pt x="233966" y="49015"/>
                  <a:pt x="257578" y="121995"/>
                  <a:pt x="244699" y="175657"/>
                </a:cubicBezTo>
                <a:cubicBezTo>
                  <a:pt x="231820" y="229319"/>
                  <a:pt x="180304" y="286200"/>
                  <a:pt x="128789" y="34308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/>
      <p:bldP spid="21" grpId="0"/>
      <p:bldP spid="22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ballon</Template>
  <TotalTime>0</TotalTime>
  <Words>95</Words>
  <Application>Microsoft Office PowerPoint</Application>
  <PresentationFormat>Widescreen</PresentationFormat>
  <Paragraphs>37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Arial-Rounded</vt:lpstr>
      <vt:lpstr>Calibri</vt:lpstr>
      <vt:lpstr>Calibri Light</vt:lpstr>
      <vt:lpstr>HP001 4 hàng</vt:lpstr>
      <vt:lpstr>Quicksand Medium</vt:lpstr>
      <vt:lpstr>Times New Roman</vt:lpstr>
      <vt:lpstr>Office Theme</vt:lpstr>
      <vt:lpstr>PowerPoint Presentation</vt:lpstr>
      <vt:lpstr>BÀI 13:  Ư ư   U  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71</cp:revision>
  <dcterms:created xsi:type="dcterms:W3CDTF">2020-05-19T07:29:00Z</dcterms:created>
  <dcterms:modified xsi:type="dcterms:W3CDTF">2024-09-25T00:27:39Z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F4AFA6E23BE847F79EB043E7F57A9830</vt:lpwstr>
  </property>
  <property fmtid="{D5CDD505-2E9C-101B-9397-08002B2CF9AE}" pid="3" name="KSOProductBuildVer">
    <vt:lpwstr>1033-11.2.0.11306</vt:lpwstr>
  </property>
</Properties>
</file>