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306" r:id="rId2"/>
    <p:sldId id="257" r:id="rId3"/>
    <p:sldId id="296" r:id="rId4"/>
    <p:sldId id="259" r:id="rId5"/>
    <p:sldId id="260" r:id="rId6"/>
    <p:sldId id="264" r:id="rId7"/>
    <p:sldId id="282" r:id="rId8"/>
    <p:sldId id="283" r:id="rId9"/>
    <p:sldId id="265" r:id="rId10"/>
    <p:sldId id="288" r:id="rId11"/>
    <p:sldId id="305" r:id="rId12"/>
    <p:sldId id="300" r:id="rId13"/>
    <p:sldId id="303" r:id="rId14"/>
    <p:sldId id="304" r:id="rId15"/>
    <p:sldId id="272" r:id="rId16"/>
    <p:sldId id="273" r:id="rId17"/>
    <p:sldId id="274" r:id="rId18"/>
    <p:sldId id="275" r:id="rId19"/>
    <p:sldId id="299" r:id="rId20"/>
    <p:sldId id="277" r:id="rId21"/>
    <p:sldId id="307" r:id="rId2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323" autoAdjust="0"/>
  </p:normalViewPr>
  <p:slideViewPr>
    <p:cSldViewPr>
      <p:cViewPr varScale="1">
        <p:scale>
          <a:sx n="63" d="100"/>
          <a:sy n="63" d="100"/>
        </p:scale>
        <p:origin x="1002" y="48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, click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giáo</a:t>
            </a:r>
            <a:r>
              <a:rPr lang="en-US" baseline="0"/>
              <a:t> dục an toàn khi chơi trên bờ hồ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val 23" descr="P1030036"/>
          <p:cNvSpPr>
            <a:spLocks noChangeArrowheads="1"/>
          </p:cNvSpPr>
          <p:nvPr/>
        </p:nvSpPr>
        <p:spPr bwMode="auto">
          <a:xfrm>
            <a:off x="-1722927" y="-314325"/>
            <a:ext cx="14898252" cy="746760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rgbClr val="008080"/>
            </a:solidFill>
            <a:rou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7" name="WordArt 20"/>
          <p:cNvSpPr>
            <a:spLocks noChangeArrowheads="1" noChangeShapeType="1" noTextEdit="1"/>
          </p:cNvSpPr>
          <p:nvPr/>
        </p:nvSpPr>
        <p:spPr bwMode="auto">
          <a:xfrm>
            <a:off x="3247381" y="2438400"/>
            <a:ext cx="5367256" cy="636588"/>
          </a:xfrm>
          <a:prstGeom prst="rect">
            <a:avLst/>
          </a:prstGeom>
          <a:solidFill>
            <a:schemeClr val="bg1"/>
          </a:solidFill>
          <a:ln>
            <a:solidFill>
              <a:srgbClr val="FFFF99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TRƯỜNG TIỂU </a:t>
            </a:r>
            <a:r>
              <a:rPr lang="vi-VN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vi-VN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BÌNH NHÂM</a:t>
            </a:r>
          </a:p>
        </p:txBody>
      </p:sp>
      <p:pic>
        <p:nvPicPr>
          <p:cNvPr id="2052" name="Picture 6" descr="QUO'CK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1498">
            <a:off x="3344507" y="0"/>
            <a:ext cx="302990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2" descr="Fireworks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774" y="2"/>
            <a:ext cx="20966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8" descr="sun16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678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2" descr="Fireworks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598" y="2"/>
            <a:ext cx="20966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2" descr="Fireworks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598" y="381002"/>
            <a:ext cx="20966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2" descr="Fireworks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55" y="-228600"/>
            <a:ext cx="20966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62" descr="Fireworks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901" y="2"/>
            <a:ext cx="20966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62" descr="Fireworks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55" y="2"/>
            <a:ext cx="20966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6" descr="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470" y="304800"/>
            <a:ext cx="1722927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6" descr="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911" y="838200"/>
            <a:ext cx="1722927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6" descr="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318" flipH="1">
            <a:off x="4966084" y="685802"/>
            <a:ext cx="15561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6" descr="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318" flipH="1">
            <a:off x="5878222" y="304802"/>
            <a:ext cx="1680699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~PP1206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629" y="6370638"/>
            <a:ext cx="40539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TextBox 16"/>
          <p:cNvSpPr txBox="1">
            <a:spLocks noChangeArrowheads="1"/>
          </p:cNvSpPr>
          <p:nvPr/>
        </p:nvSpPr>
        <p:spPr bwMode="auto">
          <a:xfrm>
            <a:off x="202698" y="4953002"/>
            <a:ext cx="9425424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altLang="en-US" b="1" u="sng" dirty="0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 </a:t>
            </a:r>
            <a:r>
              <a:rPr lang="en-US" altLang="en-US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Nguyễn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Thị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Cẩm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Vân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b="1" dirty="0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1.3</a:t>
            </a:r>
            <a:endParaRPr lang="vi-VN" altLang="en-US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66" name="WordArt 22"/>
          <p:cNvSpPr>
            <a:spLocks noChangeArrowheads="1" noChangeShapeType="1" noTextEdit="1"/>
          </p:cNvSpPr>
          <p:nvPr/>
        </p:nvSpPr>
        <p:spPr bwMode="auto">
          <a:xfrm>
            <a:off x="3243158" y="1676400"/>
            <a:ext cx="5705084" cy="425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/>
                <a:cs typeface="Arial" panose="020B0604020202020204"/>
              </a:rPr>
              <a:t>PHÒNG GIÁO DỤC - ĐÀO TẠO THUẬN AN</a:t>
            </a:r>
          </a:p>
        </p:txBody>
      </p:sp>
    </p:spTree>
  </p:cSld>
  <p:clrMapOvr>
    <a:masterClrMapping/>
  </p:clrMapOvr>
  <p:transition>
    <p:cover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2" y="4880264"/>
            <a:ext cx="11893262" cy="235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/>
          <p:nvPr/>
        </p:nvSpPr>
        <p:spPr>
          <a:xfrm>
            <a:off x="2318553" y="1054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</a:t>
            </a:r>
          </a:p>
        </p:txBody>
      </p:sp>
      <p:sp>
        <p:nvSpPr>
          <p:cNvPr id="5" name="Title 1"/>
          <p:cNvSpPr txBox="1"/>
          <p:nvPr/>
        </p:nvSpPr>
        <p:spPr>
          <a:xfrm>
            <a:off x="1178898" y="1128208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</a:t>
            </a:r>
          </a:p>
        </p:txBody>
      </p:sp>
      <p:sp>
        <p:nvSpPr>
          <p:cNvPr id="6" name="Title 1"/>
          <p:cNvSpPr txBox="1"/>
          <p:nvPr/>
        </p:nvSpPr>
        <p:spPr>
          <a:xfrm>
            <a:off x="3153198" y="1128208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1178898" y="2236966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chú</a:t>
            </a:r>
          </a:p>
        </p:txBody>
      </p:sp>
      <p:sp>
        <p:nvSpPr>
          <p:cNvPr id="8" name="Title 1"/>
          <p:cNvSpPr txBox="1"/>
          <p:nvPr/>
        </p:nvSpPr>
        <p:spPr>
          <a:xfrm>
            <a:off x="7163616" y="1128208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</a:t>
            </a:r>
          </a:p>
        </p:txBody>
      </p:sp>
      <p:sp>
        <p:nvSpPr>
          <p:cNvPr id="9" name="Title 1"/>
          <p:cNvSpPr txBox="1"/>
          <p:nvPr/>
        </p:nvSpPr>
        <p:spPr>
          <a:xfrm>
            <a:off x="9140059" y="1128208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7163616" y="2236966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khỉ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-116682" y="4379841"/>
            <a:ext cx="2176240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chè</a:t>
            </a:r>
          </a:p>
        </p:txBody>
      </p:sp>
      <p:sp>
        <p:nvSpPr>
          <p:cNvPr id="12" name="Title 1"/>
          <p:cNvSpPr txBox="1"/>
          <p:nvPr/>
        </p:nvSpPr>
        <p:spPr>
          <a:xfrm>
            <a:off x="2050019" y="4383325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chỉ</a:t>
            </a:r>
          </a:p>
        </p:txBody>
      </p:sp>
      <p:sp>
        <p:nvSpPr>
          <p:cNvPr id="13" name="Title 1"/>
          <p:cNvSpPr txBox="1"/>
          <p:nvPr/>
        </p:nvSpPr>
        <p:spPr>
          <a:xfrm>
            <a:off x="3917215" y="438332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chợ</a:t>
            </a:r>
          </a:p>
        </p:txBody>
      </p:sp>
      <p:sp>
        <p:nvSpPr>
          <p:cNvPr id="14" name="Title 1"/>
          <p:cNvSpPr txBox="1"/>
          <p:nvPr/>
        </p:nvSpPr>
        <p:spPr>
          <a:xfrm>
            <a:off x="6109830" y="438332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khế</a:t>
            </a:r>
          </a:p>
        </p:txBody>
      </p:sp>
      <p:sp>
        <p:nvSpPr>
          <p:cNvPr id="15" name="Title 1"/>
          <p:cNvSpPr txBox="1"/>
          <p:nvPr/>
        </p:nvSpPr>
        <p:spPr>
          <a:xfrm>
            <a:off x="8196310" y="438332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kho</a:t>
            </a:r>
          </a:p>
        </p:txBody>
      </p:sp>
      <p:sp>
        <p:nvSpPr>
          <p:cNvPr id="16" name="Title 1"/>
          <p:cNvSpPr txBox="1"/>
          <p:nvPr/>
        </p:nvSpPr>
        <p:spPr>
          <a:xfrm>
            <a:off x="10096827" y="438332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khô</a:t>
            </a:r>
          </a:p>
        </p:txBody>
      </p:sp>
      <p:sp>
        <p:nvSpPr>
          <p:cNvPr id="17" name="Title 1"/>
          <p:cNvSpPr txBox="1"/>
          <p:nvPr/>
        </p:nvSpPr>
        <p:spPr>
          <a:xfrm>
            <a:off x="-116682" y="420355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</a:t>
            </a:r>
          </a:p>
        </p:txBody>
      </p:sp>
      <p:sp>
        <p:nvSpPr>
          <p:cNvPr id="18" name="Title 1"/>
          <p:cNvSpPr txBox="1"/>
          <p:nvPr/>
        </p:nvSpPr>
        <p:spPr>
          <a:xfrm>
            <a:off x="2016918" y="420355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</a:t>
            </a:r>
          </a:p>
        </p:txBody>
      </p:sp>
      <p:sp>
        <p:nvSpPr>
          <p:cNvPr id="19" name="Title 1"/>
          <p:cNvSpPr txBox="1"/>
          <p:nvPr/>
        </p:nvSpPr>
        <p:spPr>
          <a:xfrm>
            <a:off x="3788568" y="420355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</a:t>
            </a:r>
          </a:p>
        </p:txBody>
      </p:sp>
      <p:sp>
        <p:nvSpPr>
          <p:cNvPr id="21" name="Title 1"/>
          <p:cNvSpPr txBox="1"/>
          <p:nvPr/>
        </p:nvSpPr>
        <p:spPr>
          <a:xfrm>
            <a:off x="5996251" y="420355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072701" y="420355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</a:t>
            </a:r>
          </a:p>
        </p:txBody>
      </p:sp>
      <p:sp>
        <p:nvSpPr>
          <p:cNvPr id="23" name="Title 1"/>
          <p:cNvSpPr txBox="1"/>
          <p:nvPr/>
        </p:nvSpPr>
        <p:spPr>
          <a:xfrm>
            <a:off x="9965575" y="4210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</a:t>
            </a:r>
          </a:p>
        </p:txBody>
      </p:sp>
      <p:sp>
        <p:nvSpPr>
          <p:cNvPr id="24" name="Title 1"/>
          <p:cNvSpPr txBox="1"/>
          <p:nvPr/>
        </p:nvSpPr>
        <p:spPr>
          <a:xfrm>
            <a:off x="8265318" y="1054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</a:t>
            </a:r>
          </a:p>
        </p:txBody>
      </p:sp>
      <p:sp>
        <p:nvSpPr>
          <p:cNvPr id="25" name="Title 1"/>
          <p:cNvSpPr txBox="1"/>
          <p:nvPr/>
        </p:nvSpPr>
        <p:spPr>
          <a:xfrm>
            <a:off x="2049091" y="248207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</a:t>
            </a:r>
          </a:p>
        </p:txBody>
      </p:sp>
      <p:sp>
        <p:nvSpPr>
          <p:cNvPr id="26" name="Title 1"/>
          <p:cNvSpPr txBox="1"/>
          <p:nvPr/>
        </p:nvSpPr>
        <p:spPr>
          <a:xfrm>
            <a:off x="8147050" y="2438400"/>
            <a:ext cx="1595120" cy="94361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>
            <a:fillRect/>
          </a:stretch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>
            <a:fillRect/>
          </a:stretch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>
            <a:fillRect/>
          </a:stretch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111183" y="90340"/>
            <a:ext cx="6059566" cy="731522"/>
            <a:chOff x="371466" y="1509534"/>
            <a:chExt cx="4555943" cy="548641"/>
          </a:xfrm>
        </p:grpSpPr>
        <p:sp>
          <p:nvSpPr>
            <p:cNvPr id="33" name="Rounded Rectangle 32"/>
            <p:cNvSpPr/>
            <p:nvPr/>
          </p:nvSpPr>
          <p:spPr>
            <a:xfrm>
              <a:off x="600693" y="1516989"/>
              <a:ext cx="4326716" cy="530344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</a:t>
              </a:r>
              <a:r>
                <a:rPr lang="en-US" sz="4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dẫn</a:t>
              </a:r>
              <a:r>
                <a:rPr lang="en-US" sz="4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r>
                <a:rPr lang="en-US" sz="4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bảng</a:t>
              </a:r>
              <a:endPara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71466" y="1509534"/>
              <a:ext cx="550000" cy="54864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31" name="[hanhtrangso.nxbgd.vn] Tập viết_ ch_H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6719" y="152400"/>
            <a:ext cx="684103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anhtrangso.nxbgd.vn] Tập viết_ kh_H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3266" y="0"/>
            <a:ext cx="917205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anhtrangso.nxbgd.vn] Tập viết_ chú khỉ_H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0519" y="811557"/>
            <a:ext cx="9128918" cy="4782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833" t="27778" r="20729" b="26296"/>
          <a:stretch>
            <a:fillRect/>
          </a:stretch>
        </p:blipFill>
        <p:spPr>
          <a:xfrm>
            <a:off x="1255539" y="397662"/>
            <a:ext cx="9881235" cy="5269992"/>
          </a:xfrm>
          <a:prstGeom prst="rect">
            <a:avLst/>
          </a:prstGeom>
        </p:spPr>
      </p:pic>
      <p:sp>
        <p:nvSpPr>
          <p:cNvPr id="9" name="Title 1"/>
          <p:cNvSpPr txBox="1"/>
          <p:nvPr/>
        </p:nvSpPr>
        <p:spPr>
          <a:xfrm>
            <a:off x="1473284" y="5334205"/>
            <a:ext cx="9988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Chị có cá kho khế.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2738461" y="5328920"/>
            <a:ext cx="1676400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2" name="Title 1"/>
          <p:cNvSpPr txBox="1"/>
          <p:nvPr/>
        </p:nvSpPr>
        <p:spPr>
          <a:xfrm>
            <a:off x="6339667" y="5334205"/>
            <a:ext cx="1676400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</a:t>
            </a:r>
          </a:p>
        </p:txBody>
      </p:sp>
      <p:sp>
        <p:nvSpPr>
          <p:cNvPr id="13" name="Title 1"/>
          <p:cNvSpPr txBox="1"/>
          <p:nvPr/>
        </p:nvSpPr>
        <p:spPr>
          <a:xfrm>
            <a:off x="7939111" y="5320440"/>
            <a:ext cx="1676400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76" y="4000500"/>
            <a:ext cx="9829142" cy="194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72" y="5337778"/>
            <a:ext cx="999172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685" y="0"/>
            <a:ext cx="8960523" cy="440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68869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/>
          <p:nvPr/>
        </p:nvSpPr>
        <p:spPr>
          <a:xfrm>
            <a:off x="4175919" y="770153"/>
            <a:ext cx="3530891" cy="656495"/>
          </a:xfrm>
          <a:prstGeom prst="rect">
            <a:avLst/>
          </a:prstGeom>
          <a:solidFill>
            <a:schemeClr val="bg1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cảnh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19" y="1669035"/>
            <a:ext cx="7015437" cy="48841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>
            <a:fillRect/>
          </a:stretch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>
            <a:fillRect/>
          </a:stretch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>
            <a:fillRect/>
          </a:stretch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76" y="4000500"/>
            <a:ext cx="9829142" cy="194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72" y="5337778"/>
            <a:ext cx="999172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685" y="0"/>
            <a:ext cx="8960523" cy="440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/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>
            <a:fillRect/>
          </a:stretch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 dirty="0">
                <a:solidFill>
                  <a:schemeClr val="bg1"/>
                </a:solidFill>
                <a:latin typeface=".VnArabia" panose="020B7200000000000000" pitchFamily="34" charset="0"/>
                <a:ea typeface="AvantGarde" pitchFamily="2" charset="0"/>
                <a:cs typeface="AvantGarde" pitchFamily="2" charset="0"/>
              </a:rPr>
              <a:t>TIẾNG VIỆT 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>
            <a:fillRect/>
          </a:stretch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>
            <a:fillRect/>
          </a:stretch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>
            <a:fillRect/>
          </a:stretch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val 23" descr="P1030036"/>
          <p:cNvSpPr>
            <a:spLocks noChangeArrowheads="1"/>
          </p:cNvSpPr>
          <p:nvPr/>
        </p:nvSpPr>
        <p:spPr bwMode="auto">
          <a:xfrm>
            <a:off x="-1722927" y="-314325"/>
            <a:ext cx="14898252" cy="746760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rgbClr val="008080"/>
            </a:solidFill>
            <a:rou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7" name="WordArt 20"/>
          <p:cNvSpPr>
            <a:spLocks noChangeArrowheads="1" noChangeShapeType="1" noTextEdit="1"/>
          </p:cNvSpPr>
          <p:nvPr/>
        </p:nvSpPr>
        <p:spPr bwMode="auto">
          <a:xfrm>
            <a:off x="3247381" y="2438400"/>
            <a:ext cx="5367256" cy="636588"/>
          </a:xfrm>
          <a:prstGeom prst="rect">
            <a:avLst/>
          </a:prstGeom>
          <a:solidFill>
            <a:schemeClr val="bg1"/>
          </a:solidFill>
          <a:ln>
            <a:solidFill>
              <a:srgbClr val="FFFF99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TRƯỜNG TIỂU </a:t>
            </a:r>
            <a:r>
              <a:rPr lang="vi-VN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vi-VN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BÌNH NHÂM</a:t>
            </a:r>
          </a:p>
        </p:txBody>
      </p:sp>
      <p:pic>
        <p:nvPicPr>
          <p:cNvPr id="2052" name="Picture 6" descr="QUO'CK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1498">
            <a:off x="3344507" y="0"/>
            <a:ext cx="302990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2" descr="Fireworks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774" y="2"/>
            <a:ext cx="20966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8" descr="sun16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678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2" descr="Fireworks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598" y="2"/>
            <a:ext cx="20966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2" descr="Fireworks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598" y="381002"/>
            <a:ext cx="20966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2" descr="Fireworks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55" y="-228600"/>
            <a:ext cx="20966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62" descr="Fireworks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901" y="2"/>
            <a:ext cx="20966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62" descr="Fireworks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55" y="2"/>
            <a:ext cx="20966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6" descr="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470" y="304800"/>
            <a:ext cx="1722927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6" descr="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911" y="838200"/>
            <a:ext cx="1722927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6" descr="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318" flipH="1">
            <a:off x="4966084" y="685802"/>
            <a:ext cx="15561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6" descr="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318" flipH="1">
            <a:off x="5878222" y="304802"/>
            <a:ext cx="1680699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~PP1206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629" y="6370638"/>
            <a:ext cx="40539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WordArt 22"/>
          <p:cNvSpPr>
            <a:spLocks noChangeArrowheads="1" noChangeShapeType="1" noTextEdit="1"/>
          </p:cNvSpPr>
          <p:nvPr/>
        </p:nvSpPr>
        <p:spPr bwMode="auto">
          <a:xfrm>
            <a:off x="3243158" y="1676400"/>
            <a:ext cx="5705084" cy="425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/>
                <a:cs typeface="Arial" panose="020B0604020202020204"/>
              </a:rPr>
              <a:t>PHÒNG GIÁO DỤC - ĐÀO TẠO THUẬN AN</a:t>
            </a:r>
          </a:p>
        </p:txBody>
      </p:sp>
    </p:spTree>
  </p:cSld>
  <p:clrMapOvr>
    <a:masterClrMapping/>
  </p:clrMapOvr>
  <p:transition>
    <p:cover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87" y="4703618"/>
            <a:ext cx="2078182" cy="2078182"/>
          </a:xfrm>
          <a:prstGeom prst="rect">
            <a:avLst/>
          </a:prstGeom>
        </p:spPr>
      </p:pic>
      <p:sp>
        <p:nvSpPr>
          <p:cNvPr id="18" name="Title 1"/>
          <p:cNvSpPr txBox="1"/>
          <p:nvPr/>
        </p:nvSpPr>
        <p:spPr>
          <a:xfrm>
            <a:off x="1008063" y="1524001"/>
            <a:ext cx="2405856" cy="2570626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endParaRPr lang="en-US" sz="7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1508919" y="5273344"/>
            <a:ext cx="9080568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hổ là cá dữ.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 r="37762" b="70264"/>
          <a:stretch>
            <a:fillRect/>
          </a:stretch>
        </p:blipFill>
        <p:spPr>
          <a:xfrm>
            <a:off x="1123529" y="1524001"/>
            <a:ext cx="2213850" cy="257062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768869" y="5029402"/>
            <a:ext cx="6880340" cy="1857828"/>
            <a:chOff x="3030961" y="8117762"/>
            <a:chExt cx="6880340" cy="1857828"/>
          </a:xfrm>
        </p:grpSpPr>
        <p:sp>
          <p:nvSpPr>
            <p:cNvPr id="5" name="Rectangle 4"/>
            <p:cNvSpPr/>
            <p:nvPr/>
          </p:nvSpPr>
          <p:spPr>
            <a:xfrm>
              <a:off x="3030961" y="8353627"/>
              <a:ext cx="6880340" cy="1447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7" t="33122" r="67934" b="39788"/>
            <a:stretch>
              <a:fillRect/>
            </a:stretch>
          </p:blipFill>
          <p:spPr>
            <a:xfrm>
              <a:off x="5383281" y="8117762"/>
              <a:ext cx="1843315" cy="1857828"/>
            </a:xfrm>
            <a:prstGeom prst="rect">
              <a:avLst/>
            </a:prstGeom>
          </p:spPr>
        </p:pic>
      </p:grpSp>
      <p:sp>
        <p:nvSpPr>
          <p:cNvPr id="19" name="Title 1"/>
          <p:cNvSpPr txBox="1"/>
          <p:nvPr/>
        </p:nvSpPr>
        <p:spPr>
          <a:xfrm>
            <a:off x="8900319" y="2047313"/>
            <a:ext cx="2405856" cy="2570626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dữ</a:t>
            </a:r>
            <a:endParaRPr lang="en-US" sz="7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/>
          <p:nvPr/>
        </p:nvSpPr>
        <p:spPr>
          <a:xfrm>
            <a:off x="4633119" y="762000"/>
            <a:ext cx="2405856" cy="2570626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đủ</a:t>
            </a:r>
            <a:endParaRPr lang="en-US" sz="7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34" b="65397"/>
          <a:stretch>
            <a:fillRect/>
          </a:stretch>
        </p:blipFill>
        <p:spPr>
          <a:xfrm>
            <a:off x="4542941" y="765629"/>
            <a:ext cx="2775706" cy="23730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427" y="1750964"/>
            <a:ext cx="3667637" cy="28960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30123"/>
          <a:stretch>
            <a:fillRect/>
          </a:stretch>
        </p:blipFill>
        <p:spPr>
          <a:xfrm>
            <a:off x="-146779" y="1"/>
            <a:ext cx="6077573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30123"/>
          <a:stretch>
            <a:fillRect/>
          </a:stretch>
        </p:blipFill>
        <p:spPr>
          <a:xfrm>
            <a:off x="5930794" y="0"/>
            <a:ext cx="6335771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96775" y="278015"/>
            <a:ext cx="3021944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3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49"/>
          <a:stretch>
            <a:fillRect/>
          </a:stretch>
        </p:blipFill>
        <p:spPr>
          <a:xfrm>
            <a:off x="144871" y="-68513"/>
            <a:ext cx="11784398" cy="6006889"/>
          </a:xfrm>
          <a:prstGeom prst="rect">
            <a:avLst/>
          </a:prstGeom>
        </p:spPr>
      </p:pic>
      <p:sp>
        <p:nvSpPr>
          <p:cNvPr id="34" name="Title 1"/>
          <p:cNvSpPr txBox="1"/>
          <p:nvPr/>
        </p:nvSpPr>
        <p:spPr>
          <a:xfrm>
            <a:off x="-84456" y="5492720"/>
            <a:ext cx="12246299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6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6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ú</a:t>
            </a:r>
            <a:r>
              <a:rPr lang="en-US" sz="6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  <a:r>
              <a:rPr lang="en-US" sz="6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ỉ</a:t>
            </a:r>
            <a:r>
              <a:rPr lang="en-US" sz="6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6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6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uối</a:t>
            </a:r>
            <a:r>
              <a:rPr lang="en-US" sz="6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-1" fmla="*/ 63500 w 9207500"/>
              <a:gd name="connsiteY0-2" fmla="*/ 0 h 1373524"/>
              <a:gd name="connsiteX1-3" fmla="*/ 9207500 w 9207500"/>
              <a:gd name="connsiteY1-4" fmla="*/ 0 h 1373524"/>
              <a:gd name="connsiteX2-5" fmla="*/ 9207500 w 9207500"/>
              <a:gd name="connsiteY2-6" fmla="*/ 1373524 h 1373524"/>
              <a:gd name="connsiteX3-7" fmla="*/ 0 w 9207500"/>
              <a:gd name="connsiteY3-8" fmla="*/ 992524 h 1373524"/>
              <a:gd name="connsiteX4-9" fmla="*/ 63500 w 9207500"/>
              <a:gd name="connsiteY4-10" fmla="*/ 0 h 1373524"/>
              <a:gd name="connsiteX0-11" fmla="*/ 63500 w 9207500"/>
              <a:gd name="connsiteY0-12" fmla="*/ 0 h 1373524"/>
              <a:gd name="connsiteX1-13" fmla="*/ 9207500 w 9207500"/>
              <a:gd name="connsiteY1-14" fmla="*/ 0 h 1373524"/>
              <a:gd name="connsiteX2-15" fmla="*/ 9207500 w 9207500"/>
              <a:gd name="connsiteY2-16" fmla="*/ 1373524 h 1373524"/>
              <a:gd name="connsiteX3-17" fmla="*/ 0 w 9207500"/>
              <a:gd name="connsiteY3-18" fmla="*/ 992524 h 1373524"/>
              <a:gd name="connsiteX4-19" fmla="*/ 63500 w 9207500"/>
              <a:gd name="connsiteY4-20" fmla="*/ 0 h 1373524"/>
              <a:gd name="connsiteX0-21" fmla="*/ 63500 w 9207500"/>
              <a:gd name="connsiteY0-22" fmla="*/ 0 h 1373524"/>
              <a:gd name="connsiteX1-23" fmla="*/ 9207500 w 9207500"/>
              <a:gd name="connsiteY1-24" fmla="*/ 0 h 1373524"/>
              <a:gd name="connsiteX2-25" fmla="*/ 9207500 w 9207500"/>
              <a:gd name="connsiteY2-26" fmla="*/ 1373524 h 1373524"/>
              <a:gd name="connsiteX3-27" fmla="*/ 0 w 9207500"/>
              <a:gd name="connsiteY3-28" fmla="*/ 992524 h 1373524"/>
              <a:gd name="connsiteX4-29" fmla="*/ 63500 w 9207500"/>
              <a:gd name="connsiteY4-30" fmla="*/ 0 h 1373524"/>
              <a:gd name="connsiteX0-31" fmla="*/ 63500 w 9207500"/>
              <a:gd name="connsiteY0-32" fmla="*/ 0 h 1373524"/>
              <a:gd name="connsiteX1-33" fmla="*/ 9207500 w 9207500"/>
              <a:gd name="connsiteY1-34" fmla="*/ 0 h 1373524"/>
              <a:gd name="connsiteX2-35" fmla="*/ 9207500 w 9207500"/>
              <a:gd name="connsiteY2-36" fmla="*/ 1373524 h 1373524"/>
              <a:gd name="connsiteX3-37" fmla="*/ 0 w 9207500"/>
              <a:gd name="connsiteY3-38" fmla="*/ 992524 h 1373524"/>
              <a:gd name="connsiteX4-39" fmla="*/ 63500 w 9207500"/>
              <a:gd name="connsiteY4-40" fmla="*/ 0 h 1373524"/>
              <a:gd name="connsiteX0-41" fmla="*/ 63500 w 9207500"/>
              <a:gd name="connsiteY0-42" fmla="*/ 0 h 1373524"/>
              <a:gd name="connsiteX1-43" fmla="*/ 9207500 w 9207500"/>
              <a:gd name="connsiteY1-44" fmla="*/ 0 h 1373524"/>
              <a:gd name="connsiteX2-45" fmla="*/ 9207500 w 9207500"/>
              <a:gd name="connsiteY2-46" fmla="*/ 1373524 h 1373524"/>
              <a:gd name="connsiteX3-47" fmla="*/ 1905000 w 9207500"/>
              <a:gd name="connsiteY3-48" fmla="*/ 1143000 h 1373524"/>
              <a:gd name="connsiteX4-49" fmla="*/ 0 w 9207500"/>
              <a:gd name="connsiteY4-50" fmla="*/ 992524 h 1373524"/>
              <a:gd name="connsiteX5" fmla="*/ 63500 w 9207500"/>
              <a:gd name="connsiteY5" fmla="*/ 0 h 1373524"/>
              <a:gd name="connsiteX0-51" fmla="*/ 63500 w 9207500"/>
              <a:gd name="connsiteY0-52" fmla="*/ 0 h 1373524"/>
              <a:gd name="connsiteX1-53" fmla="*/ 9207500 w 9207500"/>
              <a:gd name="connsiteY1-54" fmla="*/ 0 h 1373524"/>
              <a:gd name="connsiteX2-55" fmla="*/ 9207500 w 9207500"/>
              <a:gd name="connsiteY2-56" fmla="*/ 1373524 h 1373524"/>
              <a:gd name="connsiteX3-57" fmla="*/ 1930400 w 9207500"/>
              <a:gd name="connsiteY3-58" fmla="*/ 1079500 h 1373524"/>
              <a:gd name="connsiteX4-59" fmla="*/ 0 w 9207500"/>
              <a:gd name="connsiteY4-60" fmla="*/ 992524 h 1373524"/>
              <a:gd name="connsiteX5-61" fmla="*/ 63500 w 9207500"/>
              <a:gd name="connsiteY5-62" fmla="*/ 0 h 1373524"/>
              <a:gd name="connsiteX0-63" fmla="*/ 63500 w 9207500"/>
              <a:gd name="connsiteY0-64" fmla="*/ 0 h 1373524"/>
              <a:gd name="connsiteX1-65" fmla="*/ 9207500 w 9207500"/>
              <a:gd name="connsiteY1-66" fmla="*/ 0 h 1373524"/>
              <a:gd name="connsiteX2-67" fmla="*/ 9207500 w 9207500"/>
              <a:gd name="connsiteY2-68" fmla="*/ 1373524 h 1373524"/>
              <a:gd name="connsiteX3-69" fmla="*/ 3098800 w 9207500"/>
              <a:gd name="connsiteY3-70" fmla="*/ 1181100 h 1373524"/>
              <a:gd name="connsiteX4-71" fmla="*/ 1930400 w 9207500"/>
              <a:gd name="connsiteY4-72" fmla="*/ 1079500 h 1373524"/>
              <a:gd name="connsiteX5-73" fmla="*/ 0 w 9207500"/>
              <a:gd name="connsiteY5-74" fmla="*/ 992524 h 1373524"/>
              <a:gd name="connsiteX6" fmla="*/ 63500 w 9207500"/>
              <a:gd name="connsiteY6" fmla="*/ 0 h 1373524"/>
              <a:gd name="connsiteX0-75" fmla="*/ 63500 w 9207500"/>
              <a:gd name="connsiteY0-76" fmla="*/ 0 h 1373524"/>
              <a:gd name="connsiteX1-77" fmla="*/ 9207500 w 9207500"/>
              <a:gd name="connsiteY1-78" fmla="*/ 0 h 1373524"/>
              <a:gd name="connsiteX2-79" fmla="*/ 9207500 w 9207500"/>
              <a:gd name="connsiteY2-80" fmla="*/ 1373524 h 1373524"/>
              <a:gd name="connsiteX3-81" fmla="*/ 3733800 w 9207500"/>
              <a:gd name="connsiteY3-82" fmla="*/ 1244600 h 1373524"/>
              <a:gd name="connsiteX4-83" fmla="*/ 3098800 w 9207500"/>
              <a:gd name="connsiteY4-84" fmla="*/ 1181100 h 1373524"/>
              <a:gd name="connsiteX5-85" fmla="*/ 1930400 w 9207500"/>
              <a:gd name="connsiteY5-86" fmla="*/ 1079500 h 1373524"/>
              <a:gd name="connsiteX6-87" fmla="*/ 0 w 9207500"/>
              <a:gd name="connsiteY6-88" fmla="*/ 992524 h 1373524"/>
              <a:gd name="connsiteX7" fmla="*/ 63500 w 9207500"/>
              <a:gd name="connsiteY7" fmla="*/ 0 h 1373524"/>
              <a:gd name="connsiteX0-89" fmla="*/ 63500 w 9207500"/>
              <a:gd name="connsiteY0-90" fmla="*/ 0 h 1373524"/>
              <a:gd name="connsiteX1-91" fmla="*/ 9207500 w 9207500"/>
              <a:gd name="connsiteY1-92" fmla="*/ 0 h 1373524"/>
              <a:gd name="connsiteX2-93" fmla="*/ 9207500 w 9207500"/>
              <a:gd name="connsiteY2-94" fmla="*/ 1373524 h 1373524"/>
              <a:gd name="connsiteX3-95" fmla="*/ 4318000 w 9207500"/>
              <a:gd name="connsiteY3-96" fmla="*/ 1282700 h 1373524"/>
              <a:gd name="connsiteX4-97" fmla="*/ 3733800 w 9207500"/>
              <a:gd name="connsiteY4-98" fmla="*/ 1244600 h 1373524"/>
              <a:gd name="connsiteX5-99" fmla="*/ 3098800 w 9207500"/>
              <a:gd name="connsiteY5-100" fmla="*/ 1181100 h 1373524"/>
              <a:gd name="connsiteX6-101" fmla="*/ 1930400 w 9207500"/>
              <a:gd name="connsiteY6-102" fmla="*/ 1079500 h 1373524"/>
              <a:gd name="connsiteX7-103" fmla="*/ 0 w 9207500"/>
              <a:gd name="connsiteY7-104" fmla="*/ 992524 h 1373524"/>
              <a:gd name="connsiteX8" fmla="*/ 63500 w 9207500"/>
              <a:gd name="connsiteY8" fmla="*/ 0 h 1373524"/>
              <a:gd name="connsiteX0-105" fmla="*/ 63500 w 9207500"/>
              <a:gd name="connsiteY0-106" fmla="*/ 0 h 1373524"/>
              <a:gd name="connsiteX1-107" fmla="*/ 9207500 w 9207500"/>
              <a:gd name="connsiteY1-108" fmla="*/ 0 h 1373524"/>
              <a:gd name="connsiteX2-109" fmla="*/ 9207500 w 9207500"/>
              <a:gd name="connsiteY2-110" fmla="*/ 1373524 h 1373524"/>
              <a:gd name="connsiteX3-111" fmla="*/ 5080000 w 9207500"/>
              <a:gd name="connsiteY3-112" fmla="*/ 1308100 h 1373524"/>
              <a:gd name="connsiteX4-113" fmla="*/ 4318000 w 9207500"/>
              <a:gd name="connsiteY4-114" fmla="*/ 1282700 h 1373524"/>
              <a:gd name="connsiteX5-115" fmla="*/ 3733800 w 9207500"/>
              <a:gd name="connsiteY5-116" fmla="*/ 1244600 h 1373524"/>
              <a:gd name="connsiteX6-117" fmla="*/ 3098800 w 9207500"/>
              <a:gd name="connsiteY6-118" fmla="*/ 1181100 h 1373524"/>
              <a:gd name="connsiteX7-119" fmla="*/ 1930400 w 9207500"/>
              <a:gd name="connsiteY7-120" fmla="*/ 1079500 h 1373524"/>
              <a:gd name="connsiteX8-121" fmla="*/ 0 w 9207500"/>
              <a:gd name="connsiteY8-122" fmla="*/ 992524 h 1373524"/>
              <a:gd name="connsiteX9" fmla="*/ 63500 w 9207500"/>
              <a:gd name="connsiteY9" fmla="*/ 0 h 1373524"/>
              <a:gd name="connsiteX0-123" fmla="*/ 63500 w 9207500"/>
              <a:gd name="connsiteY0-124" fmla="*/ 0 h 1373524"/>
              <a:gd name="connsiteX1-125" fmla="*/ 9207500 w 9207500"/>
              <a:gd name="connsiteY1-126" fmla="*/ 0 h 1373524"/>
              <a:gd name="connsiteX2-127" fmla="*/ 9207500 w 9207500"/>
              <a:gd name="connsiteY2-128" fmla="*/ 1373524 h 1373524"/>
              <a:gd name="connsiteX3-129" fmla="*/ 6070600 w 9207500"/>
              <a:gd name="connsiteY3-130" fmla="*/ 1270000 h 1373524"/>
              <a:gd name="connsiteX4-131" fmla="*/ 5080000 w 9207500"/>
              <a:gd name="connsiteY4-132" fmla="*/ 1308100 h 1373524"/>
              <a:gd name="connsiteX5-133" fmla="*/ 4318000 w 9207500"/>
              <a:gd name="connsiteY5-134" fmla="*/ 1282700 h 1373524"/>
              <a:gd name="connsiteX6-135" fmla="*/ 3733800 w 9207500"/>
              <a:gd name="connsiteY6-136" fmla="*/ 1244600 h 1373524"/>
              <a:gd name="connsiteX7-137" fmla="*/ 3098800 w 9207500"/>
              <a:gd name="connsiteY7-138" fmla="*/ 1181100 h 1373524"/>
              <a:gd name="connsiteX8-139" fmla="*/ 1930400 w 9207500"/>
              <a:gd name="connsiteY8-140" fmla="*/ 1079500 h 1373524"/>
              <a:gd name="connsiteX9-141" fmla="*/ 0 w 9207500"/>
              <a:gd name="connsiteY9-142" fmla="*/ 992524 h 1373524"/>
              <a:gd name="connsiteX10" fmla="*/ 63500 w 9207500"/>
              <a:gd name="connsiteY10" fmla="*/ 0 h 1373524"/>
              <a:gd name="connsiteX0-143" fmla="*/ 63500 w 9207500"/>
              <a:gd name="connsiteY0-144" fmla="*/ 0 h 1436045"/>
              <a:gd name="connsiteX1-145" fmla="*/ 9207500 w 9207500"/>
              <a:gd name="connsiteY1-146" fmla="*/ 0 h 1436045"/>
              <a:gd name="connsiteX2-147" fmla="*/ 9207500 w 9207500"/>
              <a:gd name="connsiteY2-148" fmla="*/ 1373524 h 1436045"/>
              <a:gd name="connsiteX3-149" fmla="*/ 6731000 w 9207500"/>
              <a:gd name="connsiteY3-150" fmla="*/ 1168400 h 1436045"/>
              <a:gd name="connsiteX4-151" fmla="*/ 6070600 w 9207500"/>
              <a:gd name="connsiteY4-152" fmla="*/ 1270000 h 1436045"/>
              <a:gd name="connsiteX5-153" fmla="*/ 5080000 w 9207500"/>
              <a:gd name="connsiteY5-154" fmla="*/ 1308100 h 1436045"/>
              <a:gd name="connsiteX6-155" fmla="*/ 4318000 w 9207500"/>
              <a:gd name="connsiteY6-156" fmla="*/ 1282700 h 1436045"/>
              <a:gd name="connsiteX7-157" fmla="*/ 3733800 w 9207500"/>
              <a:gd name="connsiteY7-158" fmla="*/ 1244600 h 1436045"/>
              <a:gd name="connsiteX8-159" fmla="*/ 3098800 w 9207500"/>
              <a:gd name="connsiteY8-160" fmla="*/ 1181100 h 1436045"/>
              <a:gd name="connsiteX9-161" fmla="*/ 1930400 w 9207500"/>
              <a:gd name="connsiteY9-162" fmla="*/ 1079500 h 1436045"/>
              <a:gd name="connsiteX10-163" fmla="*/ 0 w 9207500"/>
              <a:gd name="connsiteY10-164" fmla="*/ 992524 h 1436045"/>
              <a:gd name="connsiteX11" fmla="*/ 63500 w 9207500"/>
              <a:gd name="connsiteY11" fmla="*/ 0 h 1436045"/>
              <a:gd name="connsiteX0-165" fmla="*/ 63500 w 9207500"/>
              <a:gd name="connsiteY0-166" fmla="*/ 0 h 1373524"/>
              <a:gd name="connsiteX1-167" fmla="*/ 9207500 w 9207500"/>
              <a:gd name="connsiteY1-168" fmla="*/ 0 h 1373524"/>
              <a:gd name="connsiteX2-169" fmla="*/ 9207500 w 9207500"/>
              <a:gd name="connsiteY2-170" fmla="*/ 1373524 h 1373524"/>
              <a:gd name="connsiteX3-171" fmla="*/ 6731000 w 9207500"/>
              <a:gd name="connsiteY3-172" fmla="*/ 1168400 h 1373524"/>
              <a:gd name="connsiteX4-173" fmla="*/ 6070600 w 9207500"/>
              <a:gd name="connsiteY4-174" fmla="*/ 1270000 h 1373524"/>
              <a:gd name="connsiteX5-175" fmla="*/ 5080000 w 9207500"/>
              <a:gd name="connsiteY5-176" fmla="*/ 1308100 h 1373524"/>
              <a:gd name="connsiteX6-177" fmla="*/ 4318000 w 9207500"/>
              <a:gd name="connsiteY6-178" fmla="*/ 1282700 h 1373524"/>
              <a:gd name="connsiteX7-179" fmla="*/ 3733800 w 9207500"/>
              <a:gd name="connsiteY7-180" fmla="*/ 1244600 h 1373524"/>
              <a:gd name="connsiteX8-181" fmla="*/ 3098800 w 9207500"/>
              <a:gd name="connsiteY8-182" fmla="*/ 1181100 h 1373524"/>
              <a:gd name="connsiteX9-183" fmla="*/ 1930400 w 9207500"/>
              <a:gd name="connsiteY9-184" fmla="*/ 1079500 h 1373524"/>
              <a:gd name="connsiteX10-185" fmla="*/ 0 w 9207500"/>
              <a:gd name="connsiteY10-186" fmla="*/ 992524 h 1373524"/>
              <a:gd name="connsiteX11-187" fmla="*/ 63500 w 9207500"/>
              <a:gd name="connsiteY11-188" fmla="*/ 0 h 1373524"/>
              <a:gd name="connsiteX0-189" fmla="*/ 63500 w 9245600"/>
              <a:gd name="connsiteY0-190" fmla="*/ 0 h 1308100"/>
              <a:gd name="connsiteX1-191" fmla="*/ 9207500 w 9245600"/>
              <a:gd name="connsiteY1-192" fmla="*/ 0 h 1308100"/>
              <a:gd name="connsiteX2-193" fmla="*/ 9245600 w 9245600"/>
              <a:gd name="connsiteY2-194" fmla="*/ 662324 h 1308100"/>
              <a:gd name="connsiteX3-195" fmla="*/ 6731000 w 9245600"/>
              <a:gd name="connsiteY3-196" fmla="*/ 1168400 h 1308100"/>
              <a:gd name="connsiteX4-197" fmla="*/ 6070600 w 9245600"/>
              <a:gd name="connsiteY4-198" fmla="*/ 1270000 h 1308100"/>
              <a:gd name="connsiteX5-199" fmla="*/ 5080000 w 9245600"/>
              <a:gd name="connsiteY5-200" fmla="*/ 1308100 h 1308100"/>
              <a:gd name="connsiteX6-201" fmla="*/ 4318000 w 9245600"/>
              <a:gd name="connsiteY6-202" fmla="*/ 1282700 h 1308100"/>
              <a:gd name="connsiteX7-203" fmla="*/ 3733800 w 9245600"/>
              <a:gd name="connsiteY7-204" fmla="*/ 1244600 h 1308100"/>
              <a:gd name="connsiteX8-205" fmla="*/ 3098800 w 9245600"/>
              <a:gd name="connsiteY8-206" fmla="*/ 1181100 h 1308100"/>
              <a:gd name="connsiteX9-207" fmla="*/ 1930400 w 9245600"/>
              <a:gd name="connsiteY9-208" fmla="*/ 1079500 h 1308100"/>
              <a:gd name="connsiteX10-209" fmla="*/ 0 w 9245600"/>
              <a:gd name="connsiteY10-210" fmla="*/ 992524 h 1308100"/>
              <a:gd name="connsiteX11-211" fmla="*/ 63500 w 9245600"/>
              <a:gd name="connsiteY11-212" fmla="*/ 0 h 1308100"/>
              <a:gd name="connsiteX0-213" fmla="*/ 63500 w 9245600"/>
              <a:gd name="connsiteY0-214" fmla="*/ 0 h 1308100"/>
              <a:gd name="connsiteX1-215" fmla="*/ 9207500 w 9245600"/>
              <a:gd name="connsiteY1-216" fmla="*/ 0 h 1308100"/>
              <a:gd name="connsiteX2-217" fmla="*/ 9245600 w 9245600"/>
              <a:gd name="connsiteY2-218" fmla="*/ 662324 h 1308100"/>
              <a:gd name="connsiteX3-219" fmla="*/ 6731000 w 9245600"/>
              <a:gd name="connsiteY3-220" fmla="*/ 1168400 h 1308100"/>
              <a:gd name="connsiteX4-221" fmla="*/ 6070600 w 9245600"/>
              <a:gd name="connsiteY4-222" fmla="*/ 1270000 h 1308100"/>
              <a:gd name="connsiteX5-223" fmla="*/ 5080000 w 9245600"/>
              <a:gd name="connsiteY5-224" fmla="*/ 1308100 h 1308100"/>
              <a:gd name="connsiteX6-225" fmla="*/ 4318000 w 9245600"/>
              <a:gd name="connsiteY6-226" fmla="*/ 1282700 h 1308100"/>
              <a:gd name="connsiteX7-227" fmla="*/ 3733800 w 9245600"/>
              <a:gd name="connsiteY7-228" fmla="*/ 1244600 h 1308100"/>
              <a:gd name="connsiteX8-229" fmla="*/ 3098800 w 9245600"/>
              <a:gd name="connsiteY8-230" fmla="*/ 1181100 h 1308100"/>
              <a:gd name="connsiteX9-231" fmla="*/ 1930400 w 9245600"/>
              <a:gd name="connsiteY9-232" fmla="*/ 1079500 h 1308100"/>
              <a:gd name="connsiteX10-233" fmla="*/ 0 w 9245600"/>
              <a:gd name="connsiteY10-234" fmla="*/ 992524 h 1308100"/>
              <a:gd name="connsiteX11-235" fmla="*/ 63500 w 9245600"/>
              <a:gd name="connsiteY11-236" fmla="*/ 0 h 1308100"/>
              <a:gd name="connsiteX0-237" fmla="*/ 63500 w 9207500"/>
              <a:gd name="connsiteY0-238" fmla="*/ 0 h 1308100"/>
              <a:gd name="connsiteX1-239" fmla="*/ 9207500 w 9207500"/>
              <a:gd name="connsiteY1-240" fmla="*/ 0 h 1308100"/>
              <a:gd name="connsiteX2-241" fmla="*/ 9004300 w 9207500"/>
              <a:gd name="connsiteY2-242" fmla="*/ 649624 h 1308100"/>
              <a:gd name="connsiteX3-243" fmla="*/ 6731000 w 9207500"/>
              <a:gd name="connsiteY3-244" fmla="*/ 1168400 h 1308100"/>
              <a:gd name="connsiteX4-245" fmla="*/ 6070600 w 9207500"/>
              <a:gd name="connsiteY4-246" fmla="*/ 1270000 h 1308100"/>
              <a:gd name="connsiteX5-247" fmla="*/ 5080000 w 9207500"/>
              <a:gd name="connsiteY5-248" fmla="*/ 1308100 h 1308100"/>
              <a:gd name="connsiteX6-249" fmla="*/ 4318000 w 9207500"/>
              <a:gd name="connsiteY6-250" fmla="*/ 1282700 h 1308100"/>
              <a:gd name="connsiteX7-251" fmla="*/ 3733800 w 9207500"/>
              <a:gd name="connsiteY7-252" fmla="*/ 1244600 h 1308100"/>
              <a:gd name="connsiteX8-253" fmla="*/ 3098800 w 9207500"/>
              <a:gd name="connsiteY8-254" fmla="*/ 1181100 h 1308100"/>
              <a:gd name="connsiteX9-255" fmla="*/ 1930400 w 9207500"/>
              <a:gd name="connsiteY9-256" fmla="*/ 1079500 h 1308100"/>
              <a:gd name="connsiteX10-257" fmla="*/ 0 w 9207500"/>
              <a:gd name="connsiteY10-258" fmla="*/ 992524 h 1308100"/>
              <a:gd name="connsiteX11-259" fmla="*/ 63500 w 9207500"/>
              <a:gd name="connsiteY11-260" fmla="*/ 0 h 1308100"/>
              <a:gd name="connsiteX0-261" fmla="*/ 63500 w 9207500"/>
              <a:gd name="connsiteY0-262" fmla="*/ 0 h 1308100"/>
              <a:gd name="connsiteX1-263" fmla="*/ 9207500 w 9207500"/>
              <a:gd name="connsiteY1-264" fmla="*/ 0 h 1308100"/>
              <a:gd name="connsiteX2-265" fmla="*/ 9004300 w 9207500"/>
              <a:gd name="connsiteY2-266" fmla="*/ 649624 h 1308100"/>
              <a:gd name="connsiteX3-267" fmla="*/ 6731000 w 9207500"/>
              <a:gd name="connsiteY3-268" fmla="*/ 1168400 h 1308100"/>
              <a:gd name="connsiteX4-269" fmla="*/ 6070600 w 9207500"/>
              <a:gd name="connsiteY4-270" fmla="*/ 1270000 h 1308100"/>
              <a:gd name="connsiteX5-271" fmla="*/ 5080000 w 9207500"/>
              <a:gd name="connsiteY5-272" fmla="*/ 1308100 h 1308100"/>
              <a:gd name="connsiteX6-273" fmla="*/ 4318000 w 9207500"/>
              <a:gd name="connsiteY6-274" fmla="*/ 1282700 h 1308100"/>
              <a:gd name="connsiteX7-275" fmla="*/ 3733800 w 9207500"/>
              <a:gd name="connsiteY7-276" fmla="*/ 1244600 h 1308100"/>
              <a:gd name="connsiteX8-277" fmla="*/ 3098800 w 9207500"/>
              <a:gd name="connsiteY8-278" fmla="*/ 1181100 h 1308100"/>
              <a:gd name="connsiteX9-279" fmla="*/ 1930400 w 9207500"/>
              <a:gd name="connsiteY9-280" fmla="*/ 1079500 h 1308100"/>
              <a:gd name="connsiteX10-281" fmla="*/ 0 w 9207500"/>
              <a:gd name="connsiteY10-282" fmla="*/ 992524 h 1308100"/>
              <a:gd name="connsiteX11-283" fmla="*/ 63500 w 9207500"/>
              <a:gd name="connsiteY11-284" fmla="*/ 0 h 1308100"/>
              <a:gd name="connsiteX0-285" fmla="*/ 63500 w 9024326"/>
              <a:gd name="connsiteY0-286" fmla="*/ 12700 h 1320800"/>
              <a:gd name="connsiteX1-287" fmla="*/ 8826500 w 9024326"/>
              <a:gd name="connsiteY1-288" fmla="*/ 0 h 1320800"/>
              <a:gd name="connsiteX2-289" fmla="*/ 9004300 w 9024326"/>
              <a:gd name="connsiteY2-290" fmla="*/ 662324 h 1320800"/>
              <a:gd name="connsiteX3-291" fmla="*/ 6731000 w 9024326"/>
              <a:gd name="connsiteY3-292" fmla="*/ 1181100 h 1320800"/>
              <a:gd name="connsiteX4-293" fmla="*/ 6070600 w 9024326"/>
              <a:gd name="connsiteY4-294" fmla="*/ 1282700 h 1320800"/>
              <a:gd name="connsiteX5-295" fmla="*/ 5080000 w 9024326"/>
              <a:gd name="connsiteY5-296" fmla="*/ 1320800 h 1320800"/>
              <a:gd name="connsiteX6-297" fmla="*/ 4318000 w 9024326"/>
              <a:gd name="connsiteY6-298" fmla="*/ 1295400 h 1320800"/>
              <a:gd name="connsiteX7-299" fmla="*/ 3733800 w 9024326"/>
              <a:gd name="connsiteY7-300" fmla="*/ 1257300 h 1320800"/>
              <a:gd name="connsiteX8-301" fmla="*/ 3098800 w 9024326"/>
              <a:gd name="connsiteY8-302" fmla="*/ 1193800 h 1320800"/>
              <a:gd name="connsiteX9-303" fmla="*/ 1930400 w 9024326"/>
              <a:gd name="connsiteY9-304" fmla="*/ 1092200 h 1320800"/>
              <a:gd name="connsiteX10-305" fmla="*/ 0 w 9024326"/>
              <a:gd name="connsiteY10-306" fmla="*/ 1005224 h 1320800"/>
              <a:gd name="connsiteX11-307" fmla="*/ 63500 w 9024326"/>
              <a:gd name="connsiteY11-308" fmla="*/ 12700 h 1320800"/>
              <a:gd name="connsiteX0-309" fmla="*/ 63500 w 8826500"/>
              <a:gd name="connsiteY0-310" fmla="*/ 12700 h 1320800"/>
              <a:gd name="connsiteX1-311" fmla="*/ 8826500 w 8826500"/>
              <a:gd name="connsiteY1-312" fmla="*/ 0 h 1320800"/>
              <a:gd name="connsiteX2-313" fmla="*/ 8585200 w 8826500"/>
              <a:gd name="connsiteY2-314" fmla="*/ 700424 h 1320800"/>
              <a:gd name="connsiteX3-315" fmla="*/ 6731000 w 8826500"/>
              <a:gd name="connsiteY3-316" fmla="*/ 1181100 h 1320800"/>
              <a:gd name="connsiteX4-317" fmla="*/ 6070600 w 8826500"/>
              <a:gd name="connsiteY4-318" fmla="*/ 1282700 h 1320800"/>
              <a:gd name="connsiteX5-319" fmla="*/ 5080000 w 8826500"/>
              <a:gd name="connsiteY5-320" fmla="*/ 1320800 h 1320800"/>
              <a:gd name="connsiteX6-321" fmla="*/ 4318000 w 8826500"/>
              <a:gd name="connsiteY6-322" fmla="*/ 1295400 h 1320800"/>
              <a:gd name="connsiteX7-323" fmla="*/ 3733800 w 8826500"/>
              <a:gd name="connsiteY7-324" fmla="*/ 1257300 h 1320800"/>
              <a:gd name="connsiteX8-325" fmla="*/ 3098800 w 8826500"/>
              <a:gd name="connsiteY8-326" fmla="*/ 1193800 h 1320800"/>
              <a:gd name="connsiteX9-327" fmla="*/ 1930400 w 8826500"/>
              <a:gd name="connsiteY9-328" fmla="*/ 1092200 h 1320800"/>
              <a:gd name="connsiteX10-329" fmla="*/ 0 w 8826500"/>
              <a:gd name="connsiteY10-330" fmla="*/ 1005224 h 1320800"/>
              <a:gd name="connsiteX11-331" fmla="*/ 63500 w 8826500"/>
              <a:gd name="connsiteY11-332" fmla="*/ 12700 h 1320800"/>
              <a:gd name="connsiteX0-333" fmla="*/ 63500 w 8826500"/>
              <a:gd name="connsiteY0-334" fmla="*/ 12700 h 1320800"/>
              <a:gd name="connsiteX1-335" fmla="*/ 8826500 w 8826500"/>
              <a:gd name="connsiteY1-336" fmla="*/ 0 h 1320800"/>
              <a:gd name="connsiteX2-337" fmla="*/ 8496300 w 8826500"/>
              <a:gd name="connsiteY2-338" fmla="*/ 700424 h 1320800"/>
              <a:gd name="connsiteX3-339" fmla="*/ 6731000 w 8826500"/>
              <a:gd name="connsiteY3-340" fmla="*/ 1181100 h 1320800"/>
              <a:gd name="connsiteX4-341" fmla="*/ 6070600 w 8826500"/>
              <a:gd name="connsiteY4-342" fmla="*/ 1282700 h 1320800"/>
              <a:gd name="connsiteX5-343" fmla="*/ 5080000 w 8826500"/>
              <a:gd name="connsiteY5-344" fmla="*/ 1320800 h 1320800"/>
              <a:gd name="connsiteX6-345" fmla="*/ 4318000 w 8826500"/>
              <a:gd name="connsiteY6-346" fmla="*/ 1295400 h 1320800"/>
              <a:gd name="connsiteX7-347" fmla="*/ 3733800 w 8826500"/>
              <a:gd name="connsiteY7-348" fmla="*/ 1257300 h 1320800"/>
              <a:gd name="connsiteX8-349" fmla="*/ 3098800 w 8826500"/>
              <a:gd name="connsiteY8-350" fmla="*/ 1193800 h 1320800"/>
              <a:gd name="connsiteX9-351" fmla="*/ 1930400 w 8826500"/>
              <a:gd name="connsiteY9-352" fmla="*/ 1092200 h 1320800"/>
              <a:gd name="connsiteX10-353" fmla="*/ 0 w 8826500"/>
              <a:gd name="connsiteY10-354" fmla="*/ 1005224 h 1320800"/>
              <a:gd name="connsiteX11-355" fmla="*/ 63500 w 8826500"/>
              <a:gd name="connsiteY11-356" fmla="*/ 12700 h 1320800"/>
              <a:gd name="connsiteX0-357" fmla="*/ 63500 w 8826500"/>
              <a:gd name="connsiteY0-358" fmla="*/ 12700 h 1320800"/>
              <a:gd name="connsiteX1-359" fmla="*/ 8826500 w 8826500"/>
              <a:gd name="connsiteY1-360" fmla="*/ 0 h 1320800"/>
              <a:gd name="connsiteX2-361" fmla="*/ 8496300 w 8826500"/>
              <a:gd name="connsiteY2-362" fmla="*/ 700424 h 1320800"/>
              <a:gd name="connsiteX3-363" fmla="*/ 6731000 w 8826500"/>
              <a:gd name="connsiteY3-364" fmla="*/ 1181100 h 1320800"/>
              <a:gd name="connsiteX4-365" fmla="*/ 6070600 w 8826500"/>
              <a:gd name="connsiteY4-366" fmla="*/ 1282700 h 1320800"/>
              <a:gd name="connsiteX5-367" fmla="*/ 5080000 w 8826500"/>
              <a:gd name="connsiteY5-368" fmla="*/ 1320800 h 1320800"/>
              <a:gd name="connsiteX6-369" fmla="*/ 4318000 w 8826500"/>
              <a:gd name="connsiteY6-370" fmla="*/ 1295400 h 1320800"/>
              <a:gd name="connsiteX7-371" fmla="*/ 3733800 w 8826500"/>
              <a:gd name="connsiteY7-372" fmla="*/ 1257300 h 1320800"/>
              <a:gd name="connsiteX8-373" fmla="*/ 3098800 w 8826500"/>
              <a:gd name="connsiteY8-374" fmla="*/ 1193800 h 1320800"/>
              <a:gd name="connsiteX9-375" fmla="*/ 1930400 w 8826500"/>
              <a:gd name="connsiteY9-376" fmla="*/ 1092200 h 1320800"/>
              <a:gd name="connsiteX10-377" fmla="*/ 0 w 8826500"/>
              <a:gd name="connsiteY10-378" fmla="*/ 1005224 h 1320800"/>
              <a:gd name="connsiteX11-379" fmla="*/ 63500 w 8826500"/>
              <a:gd name="connsiteY11-380" fmla="*/ 12700 h 1320800"/>
              <a:gd name="connsiteX0-381" fmla="*/ 63500 w 8826500"/>
              <a:gd name="connsiteY0-382" fmla="*/ 12700 h 1320800"/>
              <a:gd name="connsiteX1-383" fmla="*/ 8826500 w 8826500"/>
              <a:gd name="connsiteY1-384" fmla="*/ 0 h 1320800"/>
              <a:gd name="connsiteX2-385" fmla="*/ 8496300 w 8826500"/>
              <a:gd name="connsiteY2-386" fmla="*/ 700424 h 1320800"/>
              <a:gd name="connsiteX3-387" fmla="*/ 6731000 w 8826500"/>
              <a:gd name="connsiteY3-388" fmla="*/ 1181100 h 1320800"/>
              <a:gd name="connsiteX4-389" fmla="*/ 6070600 w 8826500"/>
              <a:gd name="connsiteY4-390" fmla="*/ 1282700 h 1320800"/>
              <a:gd name="connsiteX5-391" fmla="*/ 5080000 w 8826500"/>
              <a:gd name="connsiteY5-392" fmla="*/ 1320800 h 1320800"/>
              <a:gd name="connsiteX6-393" fmla="*/ 4318000 w 8826500"/>
              <a:gd name="connsiteY6-394" fmla="*/ 1295400 h 1320800"/>
              <a:gd name="connsiteX7-395" fmla="*/ 3733800 w 8826500"/>
              <a:gd name="connsiteY7-396" fmla="*/ 1257300 h 1320800"/>
              <a:gd name="connsiteX8-397" fmla="*/ 3098800 w 8826500"/>
              <a:gd name="connsiteY8-398" fmla="*/ 1193800 h 1320800"/>
              <a:gd name="connsiteX9-399" fmla="*/ 1930400 w 8826500"/>
              <a:gd name="connsiteY9-400" fmla="*/ 1092200 h 1320800"/>
              <a:gd name="connsiteX10-401" fmla="*/ 0 w 8826500"/>
              <a:gd name="connsiteY10-402" fmla="*/ 1005224 h 1320800"/>
              <a:gd name="connsiteX11-403" fmla="*/ 63500 w 8826500"/>
              <a:gd name="connsiteY11-404" fmla="*/ 12700 h 1320800"/>
              <a:gd name="connsiteX0-405" fmla="*/ 63500 w 8826500"/>
              <a:gd name="connsiteY0-406" fmla="*/ 12700 h 1320800"/>
              <a:gd name="connsiteX1-407" fmla="*/ 8826500 w 8826500"/>
              <a:gd name="connsiteY1-408" fmla="*/ 0 h 1320800"/>
              <a:gd name="connsiteX2-409" fmla="*/ 8496300 w 8826500"/>
              <a:gd name="connsiteY2-410" fmla="*/ 700424 h 1320800"/>
              <a:gd name="connsiteX3-411" fmla="*/ 6731000 w 8826500"/>
              <a:gd name="connsiteY3-412" fmla="*/ 1181100 h 1320800"/>
              <a:gd name="connsiteX4-413" fmla="*/ 6070600 w 8826500"/>
              <a:gd name="connsiteY4-414" fmla="*/ 1282700 h 1320800"/>
              <a:gd name="connsiteX5-415" fmla="*/ 5080000 w 8826500"/>
              <a:gd name="connsiteY5-416" fmla="*/ 1320800 h 1320800"/>
              <a:gd name="connsiteX6-417" fmla="*/ 4318000 w 8826500"/>
              <a:gd name="connsiteY6-418" fmla="*/ 1295400 h 1320800"/>
              <a:gd name="connsiteX7-419" fmla="*/ 3733800 w 8826500"/>
              <a:gd name="connsiteY7-420" fmla="*/ 1257300 h 1320800"/>
              <a:gd name="connsiteX8-421" fmla="*/ 3098800 w 8826500"/>
              <a:gd name="connsiteY8-422" fmla="*/ 1193800 h 1320800"/>
              <a:gd name="connsiteX9-423" fmla="*/ 1930400 w 8826500"/>
              <a:gd name="connsiteY9-424" fmla="*/ 1092200 h 1320800"/>
              <a:gd name="connsiteX10-425" fmla="*/ 0 w 8826500"/>
              <a:gd name="connsiteY10-426" fmla="*/ 1005224 h 1320800"/>
              <a:gd name="connsiteX11-427" fmla="*/ 63500 w 8826500"/>
              <a:gd name="connsiteY11-428" fmla="*/ 12700 h 1320800"/>
              <a:gd name="connsiteX0-429" fmla="*/ 63500 w 8826500"/>
              <a:gd name="connsiteY0-430" fmla="*/ 12700 h 1320800"/>
              <a:gd name="connsiteX1-431" fmla="*/ 8826500 w 8826500"/>
              <a:gd name="connsiteY1-432" fmla="*/ 0 h 1320800"/>
              <a:gd name="connsiteX2-433" fmla="*/ 8496300 w 8826500"/>
              <a:gd name="connsiteY2-434" fmla="*/ 700424 h 1320800"/>
              <a:gd name="connsiteX3-435" fmla="*/ 6731000 w 8826500"/>
              <a:gd name="connsiteY3-436" fmla="*/ 1181100 h 1320800"/>
              <a:gd name="connsiteX4-437" fmla="*/ 6070600 w 8826500"/>
              <a:gd name="connsiteY4-438" fmla="*/ 1282700 h 1320800"/>
              <a:gd name="connsiteX5-439" fmla="*/ 5080000 w 8826500"/>
              <a:gd name="connsiteY5-440" fmla="*/ 1320800 h 1320800"/>
              <a:gd name="connsiteX6-441" fmla="*/ 4318000 w 8826500"/>
              <a:gd name="connsiteY6-442" fmla="*/ 1295400 h 1320800"/>
              <a:gd name="connsiteX7-443" fmla="*/ 3733800 w 8826500"/>
              <a:gd name="connsiteY7-444" fmla="*/ 1257300 h 1320800"/>
              <a:gd name="connsiteX8-445" fmla="*/ 3098800 w 8826500"/>
              <a:gd name="connsiteY8-446" fmla="*/ 1193800 h 1320800"/>
              <a:gd name="connsiteX9-447" fmla="*/ 1930400 w 8826500"/>
              <a:gd name="connsiteY9-448" fmla="*/ 1092200 h 1320800"/>
              <a:gd name="connsiteX10-449" fmla="*/ 0 w 8826500"/>
              <a:gd name="connsiteY10-450" fmla="*/ 1005224 h 1320800"/>
              <a:gd name="connsiteX11-451" fmla="*/ 63500 w 8826500"/>
              <a:gd name="connsiteY11-452" fmla="*/ 12700 h 1320800"/>
              <a:gd name="connsiteX0-453" fmla="*/ 63500 w 8826500"/>
              <a:gd name="connsiteY0-454" fmla="*/ 12700 h 1320800"/>
              <a:gd name="connsiteX1-455" fmla="*/ 8826500 w 8826500"/>
              <a:gd name="connsiteY1-456" fmla="*/ 0 h 1320800"/>
              <a:gd name="connsiteX2-457" fmla="*/ 8496300 w 8826500"/>
              <a:gd name="connsiteY2-458" fmla="*/ 700424 h 1320800"/>
              <a:gd name="connsiteX3-459" fmla="*/ 6731000 w 8826500"/>
              <a:gd name="connsiteY3-460" fmla="*/ 1181100 h 1320800"/>
              <a:gd name="connsiteX4-461" fmla="*/ 6070600 w 8826500"/>
              <a:gd name="connsiteY4-462" fmla="*/ 1282700 h 1320800"/>
              <a:gd name="connsiteX5-463" fmla="*/ 5080000 w 8826500"/>
              <a:gd name="connsiteY5-464" fmla="*/ 1320800 h 1320800"/>
              <a:gd name="connsiteX6-465" fmla="*/ 4318000 w 8826500"/>
              <a:gd name="connsiteY6-466" fmla="*/ 1295400 h 1320800"/>
              <a:gd name="connsiteX7-467" fmla="*/ 3733800 w 8826500"/>
              <a:gd name="connsiteY7-468" fmla="*/ 1257300 h 1320800"/>
              <a:gd name="connsiteX8-469" fmla="*/ 3098800 w 8826500"/>
              <a:gd name="connsiteY8-470" fmla="*/ 1193800 h 1320800"/>
              <a:gd name="connsiteX9-471" fmla="*/ 1930400 w 8826500"/>
              <a:gd name="connsiteY9-472" fmla="*/ 1092200 h 1320800"/>
              <a:gd name="connsiteX10-473" fmla="*/ 0 w 8826500"/>
              <a:gd name="connsiteY10-474" fmla="*/ 1005224 h 1320800"/>
              <a:gd name="connsiteX11-475" fmla="*/ 63500 w 8826500"/>
              <a:gd name="connsiteY11-476" fmla="*/ 12700 h 1320800"/>
              <a:gd name="connsiteX0-477" fmla="*/ 63500 w 8826500"/>
              <a:gd name="connsiteY0-478" fmla="*/ 12700 h 1320800"/>
              <a:gd name="connsiteX1-479" fmla="*/ 8826500 w 8826500"/>
              <a:gd name="connsiteY1-480" fmla="*/ 0 h 1320800"/>
              <a:gd name="connsiteX2-481" fmla="*/ 8496300 w 8826500"/>
              <a:gd name="connsiteY2-482" fmla="*/ 700424 h 1320800"/>
              <a:gd name="connsiteX3-483" fmla="*/ 6781800 w 8826500"/>
              <a:gd name="connsiteY3-484" fmla="*/ 1206500 h 1320800"/>
              <a:gd name="connsiteX4-485" fmla="*/ 6070600 w 8826500"/>
              <a:gd name="connsiteY4-486" fmla="*/ 1282700 h 1320800"/>
              <a:gd name="connsiteX5-487" fmla="*/ 5080000 w 8826500"/>
              <a:gd name="connsiteY5-488" fmla="*/ 1320800 h 1320800"/>
              <a:gd name="connsiteX6-489" fmla="*/ 4318000 w 8826500"/>
              <a:gd name="connsiteY6-490" fmla="*/ 1295400 h 1320800"/>
              <a:gd name="connsiteX7-491" fmla="*/ 3733800 w 8826500"/>
              <a:gd name="connsiteY7-492" fmla="*/ 1257300 h 1320800"/>
              <a:gd name="connsiteX8-493" fmla="*/ 3098800 w 8826500"/>
              <a:gd name="connsiteY8-494" fmla="*/ 1193800 h 1320800"/>
              <a:gd name="connsiteX9-495" fmla="*/ 1930400 w 8826500"/>
              <a:gd name="connsiteY9-496" fmla="*/ 1092200 h 1320800"/>
              <a:gd name="connsiteX10-497" fmla="*/ 0 w 8826500"/>
              <a:gd name="connsiteY10-498" fmla="*/ 1005224 h 1320800"/>
              <a:gd name="connsiteX11-499" fmla="*/ 63500 w 8826500"/>
              <a:gd name="connsiteY11-500" fmla="*/ 12700 h 1320800"/>
              <a:gd name="connsiteX0-501" fmla="*/ 63500 w 8826500"/>
              <a:gd name="connsiteY0-502" fmla="*/ 12700 h 1320800"/>
              <a:gd name="connsiteX1-503" fmla="*/ 8826500 w 8826500"/>
              <a:gd name="connsiteY1-504" fmla="*/ 0 h 1320800"/>
              <a:gd name="connsiteX2-505" fmla="*/ 8496300 w 8826500"/>
              <a:gd name="connsiteY2-506" fmla="*/ 700424 h 1320800"/>
              <a:gd name="connsiteX3-507" fmla="*/ 6781800 w 8826500"/>
              <a:gd name="connsiteY3-508" fmla="*/ 1206500 h 1320800"/>
              <a:gd name="connsiteX4-509" fmla="*/ 6070600 w 8826500"/>
              <a:gd name="connsiteY4-510" fmla="*/ 1282700 h 1320800"/>
              <a:gd name="connsiteX5-511" fmla="*/ 5080000 w 8826500"/>
              <a:gd name="connsiteY5-512" fmla="*/ 1320800 h 1320800"/>
              <a:gd name="connsiteX6-513" fmla="*/ 4318000 w 8826500"/>
              <a:gd name="connsiteY6-514" fmla="*/ 1295400 h 1320800"/>
              <a:gd name="connsiteX7-515" fmla="*/ 3733800 w 8826500"/>
              <a:gd name="connsiteY7-516" fmla="*/ 1257300 h 1320800"/>
              <a:gd name="connsiteX8-517" fmla="*/ 3098800 w 8826500"/>
              <a:gd name="connsiteY8-518" fmla="*/ 1193800 h 1320800"/>
              <a:gd name="connsiteX9-519" fmla="*/ 1930400 w 8826500"/>
              <a:gd name="connsiteY9-520" fmla="*/ 1092200 h 1320800"/>
              <a:gd name="connsiteX10-521" fmla="*/ 0 w 8826500"/>
              <a:gd name="connsiteY10-522" fmla="*/ 1005224 h 1320800"/>
              <a:gd name="connsiteX11-523" fmla="*/ 63500 w 8826500"/>
              <a:gd name="connsiteY11-524" fmla="*/ 12700 h 1320800"/>
              <a:gd name="connsiteX0-525" fmla="*/ 63500 w 8826500"/>
              <a:gd name="connsiteY0-526" fmla="*/ 12700 h 1320800"/>
              <a:gd name="connsiteX1-527" fmla="*/ 8826500 w 8826500"/>
              <a:gd name="connsiteY1-528" fmla="*/ 0 h 1320800"/>
              <a:gd name="connsiteX2-529" fmla="*/ 8496300 w 8826500"/>
              <a:gd name="connsiteY2-530" fmla="*/ 700424 h 1320800"/>
              <a:gd name="connsiteX3-531" fmla="*/ 6781800 w 8826500"/>
              <a:gd name="connsiteY3-532" fmla="*/ 1206500 h 1320800"/>
              <a:gd name="connsiteX4-533" fmla="*/ 6070600 w 8826500"/>
              <a:gd name="connsiteY4-534" fmla="*/ 1282700 h 1320800"/>
              <a:gd name="connsiteX5-535" fmla="*/ 5080000 w 8826500"/>
              <a:gd name="connsiteY5-536" fmla="*/ 1320800 h 1320800"/>
              <a:gd name="connsiteX6-537" fmla="*/ 4318000 w 8826500"/>
              <a:gd name="connsiteY6-538" fmla="*/ 1295400 h 1320800"/>
              <a:gd name="connsiteX7-539" fmla="*/ 3733800 w 8826500"/>
              <a:gd name="connsiteY7-540" fmla="*/ 1257300 h 1320800"/>
              <a:gd name="connsiteX8-541" fmla="*/ 3098800 w 8826500"/>
              <a:gd name="connsiteY8-542" fmla="*/ 1193800 h 1320800"/>
              <a:gd name="connsiteX9-543" fmla="*/ 1930400 w 8826500"/>
              <a:gd name="connsiteY9-544" fmla="*/ 1092200 h 1320800"/>
              <a:gd name="connsiteX10-545" fmla="*/ 0 w 8826500"/>
              <a:gd name="connsiteY10-546" fmla="*/ 1005224 h 1320800"/>
              <a:gd name="connsiteX11-547" fmla="*/ 63500 w 8826500"/>
              <a:gd name="connsiteY11-548" fmla="*/ 12700 h 1320800"/>
              <a:gd name="connsiteX0-549" fmla="*/ 63500 w 8826500"/>
              <a:gd name="connsiteY0-550" fmla="*/ 12700 h 1320800"/>
              <a:gd name="connsiteX1-551" fmla="*/ 8826500 w 8826500"/>
              <a:gd name="connsiteY1-552" fmla="*/ 0 h 1320800"/>
              <a:gd name="connsiteX2-553" fmla="*/ 8496300 w 8826500"/>
              <a:gd name="connsiteY2-554" fmla="*/ 700424 h 1320800"/>
              <a:gd name="connsiteX3-555" fmla="*/ 6781800 w 8826500"/>
              <a:gd name="connsiteY3-556" fmla="*/ 1206500 h 1320800"/>
              <a:gd name="connsiteX4-557" fmla="*/ 6057900 w 8826500"/>
              <a:gd name="connsiteY4-558" fmla="*/ 1270000 h 1320800"/>
              <a:gd name="connsiteX5-559" fmla="*/ 5080000 w 8826500"/>
              <a:gd name="connsiteY5-560" fmla="*/ 1320800 h 1320800"/>
              <a:gd name="connsiteX6-561" fmla="*/ 4318000 w 8826500"/>
              <a:gd name="connsiteY6-562" fmla="*/ 1295400 h 1320800"/>
              <a:gd name="connsiteX7-563" fmla="*/ 3733800 w 8826500"/>
              <a:gd name="connsiteY7-564" fmla="*/ 1257300 h 1320800"/>
              <a:gd name="connsiteX8-565" fmla="*/ 3098800 w 8826500"/>
              <a:gd name="connsiteY8-566" fmla="*/ 1193800 h 1320800"/>
              <a:gd name="connsiteX9-567" fmla="*/ 1930400 w 8826500"/>
              <a:gd name="connsiteY9-568" fmla="*/ 1092200 h 1320800"/>
              <a:gd name="connsiteX10-569" fmla="*/ 0 w 8826500"/>
              <a:gd name="connsiteY10-570" fmla="*/ 1005224 h 1320800"/>
              <a:gd name="connsiteX11-571" fmla="*/ 63500 w 8826500"/>
              <a:gd name="connsiteY11-572" fmla="*/ 12700 h 1320800"/>
              <a:gd name="connsiteX0-573" fmla="*/ 63500 w 8826500"/>
              <a:gd name="connsiteY0-574" fmla="*/ 12700 h 1320800"/>
              <a:gd name="connsiteX1-575" fmla="*/ 8826500 w 8826500"/>
              <a:gd name="connsiteY1-576" fmla="*/ 0 h 1320800"/>
              <a:gd name="connsiteX2-577" fmla="*/ 8496300 w 8826500"/>
              <a:gd name="connsiteY2-578" fmla="*/ 700424 h 1320800"/>
              <a:gd name="connsiteX3-579" fmla="*/ 6781800 w 8826500"/>
              <a:gd name="connsiteY3-580" fmla="*/ 1206500 h 1320800"/>
              <a:gd name="connsiteX4-581" fmla="*/ 6070600 w 8826500"/>
              <a:gd name="connsiteY4-582" fmla="*/ 1308100 h 1320800"/>
              <a:gd name="connsiteX5-583" fmla="*/ 5080000 w 8826500"/>
              <a:gd name="connsiteY5-584" fmla="*/ 1320800 h 1320800"/>
              <a:gd name="connsiteX6-585" fmla="*/ 4318000 w 8826500"/>
              <a:gd name="connsiteY6-586" fmla="*/ 1295400 h 1320800"/>
              <a:gd name="connsiteX7-587" fmla="*/ 3733800 w 8826500"/>
              <a:gd name="connsiteY7-588" fmla="*/ 1257300 h 1320800"/>
              <a:gd name="connsiteX8-589" fmla="*/ 3098800 w 8826500"/>
              <a:gd name="connsiteY8-590" fmla="*/ 1193800 h 1320800"/>
              <a:gd name="connsiteX9-591" fmla="*/ 1930400 w 8826500"/>
              <a:gd name="connsiteY9-592" fmla="*/ 1092200 h 1320800"/>
              <a:gd name="connsiteX10-593" fmla="*/ 0 w 8826500"/>
              <a:gd name="connsiteY10-594" fmla="*/ 1005224 h 1320800"/>
              <a:gd name="connsiteX11-595" fmla="*/ 63500 w 8826500"/>
              <a:gd name="connsiteY11-596" fmla="*/ 12700 h 1320800"/>
              <a:gd name="connsiteX0-597" fmla="*/ 63500 w 8826500"/>
              <a:gd name="connsiteY0-598" fmla="*/ 12700 h 1320800"/>
              <a:gd name="connsiteX1-599" fmla="*/ 8826500 w 8826500"/>
              <a:gd name="connsiteY1-600" fmla="*/ 0 h 1320800"/>
              <a:gd name="connsiteX2-601" fmla="*/ 8496300 w 8826500"/>
              <a:gd name="connsiteY2-602" fmla="*/ 700424 h 1320800"/>
              <a:gd name="connsiteX3-603" fmla="*/ 6781800 w 8826500"/>
              <a:gd name="connsiteY3-604" fmla="*/ 1206500 h 1320800"/>
              <a:gd name="connsiteX4-605" fmla="*/ 6070600 w 8826500"/>
              <a:gd name="connsiteY4-606" fmla="*/ 1308100 h 1320800"/>
              <a:gd name="connsiteX5-607" fmla="*/ 5080000 w 8826500"/>
              <a:gd name="connsiteY5-608" fmla="*/ 1320800 h 1320800"/>
              <a:gd name="connsiteX6-609" fmla="*/ 4318000 w 8826500"/>
              <a:gd name="connsiteY6-610" fmla="*/ 1295400 h 1320800"/>
              <a:gd name="connsiteX7-611" fmla="*/ 3733800 w 8826500"/>
              <a:gd name="connsiteY7-612" fmla="*/ 1257300 h 1320800"/>
              <a:gd name="connsiteX8-613" fmla="*/ 3098800 w 8826500"/>
              <a:gd name="connsiteY8-614" fmla="*/ 1193800 h 1320800"/>
              <a:gd name="connsiteX9-615" fmla="*/ 1930400 w 8826500"/>
              <a:gd name="connsiteY9-616" fmla="*/ 1092200 h 1320800"/>
              <a:gd name="connsiteX10-617" fmla="*/ 0 w 8826500"/>
              <a:gd name="connsiteY10-618" fmla="*/ 1005224 h 1320800"/>
              <a:gd name="connsiteX11-619" fmla="*/ 63500 w 8826500"/>
              <a:gd name="connsiteY11-620" fmla="*/ 12700 h 1320800"/>
              <a:gd name="connsiteX0-621" fmla="*/ 63500 w 8826500"/>
              <a:gd name="connsiteY0-622" fmla="*/ 12700 h 1320800"/>
              <a:gd name="connsiteX1-623" fmla="*/ 8826500 w 8826500"/>
              <a:gd name="connsiteY1-624" fmla="*/ 0 h 1320800"/>
              <a:gd name="connsiteX2-625" fmla="*/ 8496300 w 8826500"/>
              <a:gd name="connsiteY2-626" fmla="*/ 700424 h 1320800"/>
              <a:gd name="connsiteX3-627" fmla="*/ 6781800 w 8826500"/>
              <a:gd name="connsiteY3-628" fmla="*/ 1206500 h 1320800"/>
              <a:gd name="connsiteX4-629" fmla="*/ 6070600 w 8826500"/>
              <a:gd name="connsiteY4-630" fmla="*/ 1308100 h 1320800"/>
              <a:gd name="connsiteX5-631" fmla="*/ 5080000 w 8826500"/>
              <a:gd name="connsiteY5-632" fmla="*/ 1320800 h 1320800"/>
              <a:gd name="connsiteX6-633" fmla="*/ 4318000 w 8826500"/>
              <a:gd name="connsiteY6-634" fmla="*/ 1295400 h 1320800"/>
              <a:gd name="connsiteX7-635" fmla="*/ 3733800 w 8826500"/>
              <a:gd name="connsiteY7-636" fmla="*/ 1257300 h 1320800"/>
              <a:gd name="connsiteX8-637" fmla="*/ 3098800 w 8826500"/>
              <a:gd name="connsiteY8-638" fmla="*/ 1193800 h 1320800"/>
              <a:gd name="connsiteX9-639" fmla="*/ 1930400 w 8826500"/>
              <a:gd name="connsiteY9-640" fmla="*/ 1092200 h 1320800"/>
              <a:gd name="connsiteX10-641" fmla="*/ 0 w 8826500"/>
              <a:gd name="connsiteY10-642" fmla="*/ 1005224 h 1320800"/>
              <a:gd name="connsiteX11-643" fmla="*/ 63500 w 8826500"/>
              <a:gd name="connsiteY11-644" fmla="*/ 12700 h 1320800"/>
              <a:gd name="connsiteX0-645" fmla="*/ 63500 w 8826500"/>
              <a:gd name="connsiteY0-646" fmla="*/ 12700 h 1320800"/>
              <a:gd name="connsiteX1-647" fmla="*/ 8826500 w 8826500"/>
              <a:gd name="connsiteY1-648" fmla="*/ 0 h 1320800"/>
              <a:gd name="connsiteX2-649" fmla="*/ 8496300 w 8826500"/>
              <a:gd name="connsiteY2-650" fmla="*/ 700424 h 1320800"/>
              <a:gd name="connsiteX3-651" fmla="*/ 6781800 w 8826500"/>
              <a:gd name="connsiteY3-652" fmla="*/ 1206500 h 1320800"/>
              <a:gd name="connsiteX4-653" fmla="*/ 6070600 w 8826500"/>
              <a:gd name="connsiteY4-654" fmla="*/ 1308100 h 1320800"/>
              <a:gd name="connsiteX5-655" fmla="*/ 5080000 w 8826500"/>
              <a:gd name="connsiteY5-656" fmla="*/ 1320800 h 1320800"/>
              <a:gd name="connsiteX6-657" fmla="*/ 4318000 w 8826500"/>
              <a:gd name="connsiteY6-658" fmla="*/ 1295400 h 1320800"/>
              <a:gd name="connsiteX7-659" fmla="*/ 3733800 w 8826500"/>
              <a:gd name="connsiteY7-660" fmla="*/ 1257300 h 1320800"/>
              <a:gd name="connsiteX8-661" fmla="*/ 3098800 w 8826500"/>
              <a:gd name="connsiteY8-662" fmla="*/ 1193800 h 1320800"/>
              <a:gd name="connsiteX9-663" fmla="*/ 1930400 w 8826500"/>
              <a:gd name="connsiteY9-664" fmla="*/ 1092200 h 1320800"/>
              <a:gd name="connsiteX10-665" fmla="*/ 0 w 8826500"/>
              <a:gd name="connsiteY10-666" fmla="*/ 1005224 h 1320800"/>
              <a:gd name="connsiteX11-667" fmla="*/ 63500 w 8826500"/>
              <a:gd name="connsiteY11-668" fmla="*/ 12700 h 1320800"/>
              <a:gd name="connsiteX0-669" fmla="*/ 63500 w 8826500"/>
              <a:gd name="connsiteY0-670" fmla="*/ 12700 h 1320800"/>
              <a:gd name="connsiteX1-671" fmla="*/ 8826500 w 8826500"/>
              <a:gd name="connsiteY1-672" fmla="*/ 0 h 1320800"/>
              <a:gd name="connsiteX2-673" fmla="*/ 8483600 w 8826500"/>
              <a:gd name="connsiteY2-674" fmla="*/ 662324 h 1320800"/>
              <a:gd name="connsiteX3-675" fmla="*/ 6781800 w 8826500"/>
              <a:gd name="connsiteY3-676" fmla="*/ 1206500 h 1320800"/>
              <a:gd name="connsiteX4-677" fmla="*/ 6070600 w 8826500"/>
              <a:gd name="connsiteY4-678" fmla="*/ 1308100 h 1320800"/>
              <a:gd name="connsiteX5-679" fmla="*/ 5080000 w 8826500"/>
              <a:gd name="connsiteY5-680" fmla="*/ 1320800 h 1320800"/>
              <a:gd name="connsiteX6-681" fmla="*/ 4318000 w 8826500"/>
              <a:gd name="connsiteY6-682" fmla="*/ 1295400 h 1320800"/>
              <a:gd name="connsiteX7-683" fmla="*/ 3733800 w 8826500"/>
              <a:gd name="connsiteY7-684" fmla="*/ 1257300 h 1320800"/>
              <a:gd name="connsiteX8-685" fmla="*/ 3098800 w 8826500"/>
              <a:gd name="connsiteY8-686" fmla="*/ 1193800 h 1320800"/>
              <a:gd name="connsiteX9-687" fmla="*/ 1930400 w 8826500"/>
              <a:gd name="connsiteY9-688" fmla="*/ 1092200 h 1320800"/>
              <a:gd name="connsiteX10-689" fmla="*/ 0 w 8826500"/>
              <a:gd name="connsiteY10-690" fmla="*/ 1005224 h 1320800"/>
              <a:gd name="connsiteX11-691" fmla="*/ 63500 w 8826500"/>
              <a:gd name="connsiteY11-692" fmla="*/ 12700 h 1320800"/>
              <a:gd name="connsiteX0-693" fmla="*/ 63500 w 8826500"/>
              <a:gd name="connsiteY0-694" fmla="*/ 12700 h 1320800"/>
              <a:gd name="connsiteX1-695" fmla="*/ 8826500 w 8826500"/>
              <a:gd name="connsiteY1-696" fmla="*/ 0 h 1320800"/>
              <a:gd name="connsiteX2-697" fmla="*/ 8483600 w 8826500"/>
              <a:gd name="connsiteY2-698" fmla="*/ 662324 h 1320800"/>
              <a:gd name="connsiteX3-699" fmla="*/ 6781800 w 8826500"/>
              <a:gd name="connsiteY3-700" fmla="*/ 1206500 h 1320800"/>
              <a:gd name="connsiteX4-701" fmla="*/ 6070600 w 8826500"/>
              <a:gd name="connsiteY4-702" fmla="*/ 1308100 h 1320800"/>
              <a:gd name="connsiteX5-703" fmla="*/ 5080000 w 8826500"/>
              <a:gd name="connsiteY5-704" fmla="*/ 1320800 h 1320800"/>
              <a:gd name="connsiteX6-705" fmla="*/ 4318000 w 8826500"/>
              <a:gd name="connsiteY6-706" fmla="*/ 1295400 h 1320800"/>
              <a:gd name="connsiteX7-707" fmla="*/ 3733800 w 8826500"/>
              <a:gd name="connsiteY7-708" fmla="*/ 1257300 h 1320800"/>
              <a:gd name="connsiteX8-709" fmla="*/ 3098800 w 8826500"/>
              <a:gd name="connsiteY8-710" fmla="*/ 1193800 h 1320800"/>
              <a:gd name="connsiteX9-711" fmla="*/ 1930400 w 8826500"/>
              <a:gd name="connsiteY9-712" fmla="*/ 1092200 h 1320800"/>
              <a:gd name="connsiteX10-713" fmla="*/ 0 w 8826500"/>
              <a:gd name="connsiteY10-714" fmla="*/ 1005224 h 1320800"/>
              <a:gd name="connsiteX11-715" fmla="*/ 63500 w 8826500"/>
              <a:gd name="connsiteY11-716" fmla="*/ 12700 h 1320800"/>
              <a:gd name="connsiteX0-717" fmla="*/ 63500 w 8826500"/>
              <a:gd name="connsiteY0-718" fmla="*/ 12700 h 1320800"/>
              <a:gd name="connsiteX1-719" fmla="*/ 8826500 w 8826500"/>
              <a:gd name="connsiteY1-720" fmla="*/ 0 h 1320800"/>
              <a:gd name="connsiteX2-721" fmla="*/ 8483600 w 8826500"/>
              <a:gd name="connsiteY2-722" fmla="*/ 662324 h 1320800"/>
              <a:gd name="connsiteX3-723" fmla="*/ 6781800 w 8826500"/>
              <a:gd name="connsiteY3-724" fmla="*/ 1206500 h 1320800"/>
              <a:gd name="connsiteX4-725" fmla="*/ 6070600 w 8826500"/>
              <a:gd name="connsiteY4-726" fmla="*/ 1308100 h 1320800"/>
              <a:gd name="connsiteX5-727" fmla="*/ 5080000 w 8826500"/>
              <a:gd name="connsiteY5-728" fmla="*/ 1320800 h 1320800"/>
              <a:gd name="connsiteX6-729" fmla="*/ 4318000 w 8826500"/>
              <a:gd name="connsiteY6-730" fmla="*/ 1295400 h 1320800"/>
              <a:gd name="connsiteX7-731" fmla="*/ 3733800 w 8826500"/>
              <a:gd name="connsiteY7-732" fmla="*/ 1257300 h 1320800"/>
              <a:gd name="connsiteX8-733" fmla="*/ 3098800 w 8826500"/>
              <a:gd name="connsiteY8-734" fmla="*/ 1193800 h 1320800"/>
              <a:gd name="connsiteX9-735" fmla="*/ 1930400 w 8826500"/>
              <a:gd name="connsiteY9-736" fmla="*/ 1092200 h 1320800"/>
              <a:gd name="connsiteX10-737" fmla="*/ 0 w 8826500"/>
              <a:gd name="connsiteY10-738" fmla="*/ 1005224 h 1320800"/>
              <a:gd name="connsiteX11-739" fmla="*/ 63500 w 8826500"/>
              <a:gd name="connsiteY11-740" fmla="*/ 12700 h 1320800"/>
              <a:gd name="connsiteX0-741" fmla="*/ 63500 w 8826500"/>
              <a:gd name="connsiteY0-742" fmla="*/ 12700 h 1320800"/>
              <a:gd name="connsiteX1-743" fmla="*/ 8826500 w 8826500"/>
              <a:gd name="connsiteY1-744" fmla="*/ 0 h 1320800"/>
              <a:gd name="connsiteX2-745" fmla="*/ 8483600 w 8826500"/>
              <a:gd name="connsiteY2-746" fmla="*/ 662324 h 1320800"/>
              <a:gd name="connsiteX3-747" fmla="*/ 6781800 w 8826500"/>
              <a:gd name="connsiteY3-748" fmla="*/ 1206500 h 1320800"/>
              <a:gd name="connsiteX4-749" fmla="*/ 6070600 w 8826500"/>
              <a:gd name="connsiteY4-750" fmla="*/ 1308100 h 1320800"/>
              <a:gd name="connsiteX5-751" fmla="*/ 5080000 w 8826500"/>
              <a:gd name="connsiteY5-752" fmla="*/ 1320800 h 1320800"/>
              <a:gd name="connsiteX6-753" fmla="*/ 4318000 w 8826500"/>
              <a:gd name="connsiteY6-754" fmla="*/ 1295400 h 1320800"/>
              <a:gd name="connsiteX7-755" fmla="*/ 3733800 w 8826500"/>
              <a:gd name="connsiteY7-756" fmla="*/ 1257300 h 1320800"/>
              <a:gd name="connsiteX8-757" fmla="*/ 3098800 w 8826500"/>
              <a:gd name="connsiteY8-758" fmla="*/ 1193800 h 1320800"/>
              <a:gd name="connsiteX9-759" fmla="*/ 1930400 w 8826500"/>
              <a:gd name="connsiteY9-760" fmla="*/ 1092200 h 1320800"/>
              <a:gd name="connsiteX10-761" fmla="*/ 0 w 8826500"/>
              <a:gd name="connsiteY10-762" fmla="*/ 1005224 h 1320800"/>
              <a:gd name="connsiteX11-763" fmla="*/ 63500 w 8826500"/>
              <a:gd name="connsiteY11-764" fmla="*/ 12700 h 13208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61" y="connsiteY5-62"/>
              </a:cxn>
              <a:cxn ang="0">
                <a:pos x="connsiteX6-87" y="connsiteY6-88"/>
              </a:cxn>
              <a:cxn ang="0">
                <a:pos x="connsiteX7-103" y="connsiteY7-104"/>
              </a:cxn>
              <a:cxn ang="0">
                <a:pos x="connsiteX8-121" y="connsiteY8-122"/>
              </a:cxn>
              <a:cxn ang="0">
                <a:pos x="connsiteX9-141" y="connsiteY9-142"/>
              </a:cxn>
              <a:cxn ang="0">
                <a:pos x="connsiteX10-163" y="connsiteY10-164"/>
              </a:cxn>
              <a:cxn ang="0">
                <a:pos x="connsiteX11-187" y="connsiteY11-188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/>
          <p:nvPr/>
        </p:nvSpPr>
        <p:spPr>
          <a:xfrm>
            <a:off x="1078549" y="8216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  ch     Kh  kh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-208189" y="168989"/>
            <a:ext cx="2027463" cy="69229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210720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78549" y="68555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14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64516" y="2051884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8" name="Title 1"/>
          <p:cNvSpPr txBox="1"/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4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9" name="Title 1"/>
          <p:cNvSpPr txBox="1"/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4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12" name="Title 1"/>
          <p:cNvSpPr txBox="1"/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3" name="Title 1"/>
          <p:cNvSpPr txBox="1"/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</a:p>
        </p:txBody>
      </p:sp>
      <p:sp>
        <p:nvSpPr>
          <p:cNvPr id="14" name="Title 1"/>
          <p:cNvSpPr txBox="1"/>
          <p:nvPr/>
        </p:nvSpPr>
        <p:spPr>
          <a:xfrm>
            <a:off x="-167481" y="5589050"/>
            <a:ext cx="2176240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chè</a:t>
            </a:r>
          </a:p>
        </p:txBody>
      </p:sp>
      <p:sp>
        <p:nvSpPr>
          <p:cNvPr id="15" name="Title 1"/>
          <p:cNvSpPr txBox="1"/>
          <p:nvPr/>
        </p:nvSpPr>
        <p:spPr>
          <a:xfrm>
            <a:off x="199922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3866416" y="5592534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</a:t>
            </a:r>
          </a:p>
        </p:txBody>
      </p:sp>
      <p:sp>
        <p:nvSpPr>
          <p:cNvPr id="17" name="Title 1"/>
          <p:cNvSpPr txBox="1"/>
          <p:nvPr/>
        </p:nvSpPr>
        <p:spPr>
          <a:xfrm>
            <a:off x="6059031" y="5592534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khế</a:t>
            </a:r>
          </a:p>
        </p:txBody>
      </p:sp>
      <p:sp>
        <p:nvSpPr>
          <p:cNvPr id="18" name="Title 1"/>
          <p:cNvSpPr txBox="1"/>
          <p:nvPr/>
        </p:nvSpPr>
        <p:spPr>
          <a:xfrm>
            <a:off x="8145511" y="5592534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</a:t>
            </a:r>
          </a:p>
        </p:txBody>
      </p:sp>
      <p:sp>
        <p:nvSpPr>
          <p:cNvPr id="19" name="Title 1"/>
          <p:cNvSpPr txBox="1"/>
          <p:nvPr/>
        </p:nvSpPr>
        <p:spPr>
          <a:xfrm>
            <a:off x="10046028" y="5592534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</a:t>
            </a:r>
          </a:p>
        </p:txBody>
      </p:sp>
      <p:sp>
        <p:nvSpPr>
          <p:cNvPr id="21" name="Title 1"/>
          <p:cNvSpPr txBox="1"/>
          <p:nvPr/>
        </p:nvSpPr>
        <p:spPr>
          <a:xfrm>
            <a:off x="-1508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/>
          <p:nvPr/>
        </p:nvSpPr>
        <p:spPr>
          <a:xfrm>
            <a:off x="20423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389016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/>
          <p:nvPr/>
        </p:nvSpPr>
        <p:spPr>
          <a:xfrm>
            <a:off x="60809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25" name="Title 1"/>
          <p:cNvSpPr txBox="1"/>
          <p:nvPr/>
        </p:nvSpPr>
        <p:spPr>
          <a:xfrm>
            <a:off x="815736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2" name="Title 1"/>
          <p:cNvSpPr txBox="1"/>
          <p:nvPr/>
        </p:nvSpPr>
        <p:spPr>
          <a:xfrm>
            <a:off x="10067176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33" name="Title 1"/>
          <p:cNvSpPr txBox="1"/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26" name="Title 1"/>
          <p:cNvSpPr txBox="1"/>
          <p:nvPr/>
        </p:nvSpPr>
        <p:spPr>
          <a:xfrm>
            <a:off x="2123326" y="355412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/>
          <p:cNvSpPr txBox="1"/>
          <p:nvPr/>
        </p:nvSpPr>
        <p:spPr>
          <a:xfrm>
            <a:off x="8219326" y="3556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/>
          <p:nvPr/>
        </p:nvSpPr>
        <p:spPr>
          <a:xfrm>
            <a:off x="4328319" y="5204982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lá khô</a:t>
            </a:r>
          </a:p>
        </p:txBody>
      </p:sp>
      <p:sp>
        <p:nvSpPr>
          <p:cNvPr id="6" name="Title 1"/>
          <p:cNvSpPr txBox="1"/>
          <p:nvPr/>
        </p:nvSpPr>
        <p:spPr>
          <a:xfrm>
            <a:off x="5604669" y="509088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</a:t>
            </a:r>
          </a:p>
        </p:txBody>
      </p:sp>
      <p:pic>
        <p:nvPicPr>
          <p:cNvPr id="2054" name="Picture 6" descr="Beech Leaves Dry Forest - Free photo on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740" y="207645"/>
            <a:ext cx="5783579" cy="433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Convert Tree Leaves Into Electronic Devices? These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r="20655"/>
          <a:stretch>
            <a:fillRect/>
          </a:stretch>
        </p:blipFill>
        <p:spPr bwMode="auto">
          <a:xfrm>
            <a:off x="365919" y="207645"/>
            <a:ext cx="4911049" cy="440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/>
          <p:nvPr/>
        </p:nvSpPr>
        <p:spPr>
          <a:xfrm>
            <a:off x="4134168" y="5673891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chú</a:t>
            </a:r>
            <a:r>
              <a:rPr lang="en-US" sz="8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khỉ</a:t>
            </a:r>
            <a:endParaRPr lang="en-US" sz="8800" dirty="0">
              <a:solidFill>
                <a:prstClr val="black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4168458" y="555777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</a:t>
            </a:r>
          </a:p>
        </p:txBody>
      </p:sp>
      <p:sp>
        <p:nvSpPr>
          <p:cNvPr id="8" name="Title 1"/>
          <p:cNvSpPr txBox="1"/>
          <p:nvPr/>
        </p:nvSpPr>
        <p:spPr>
          <a:xfrm>
            <a:off x="6104209" y="555004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</a:t>
            </a:r>
          </a:p>
        </p:txBody>
      </p:sp>
      <p:pic>
        <p:nvPicPr>
          <p:cNvPr id="3074" name="Picture 2" descr="Hình tượng con khỉ trong văn hóa – Wikipedia tiếng Việ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719" y="304800"/>
            <a:ext cx="7086600" cy="475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/>
          <p:nvPr/>
        </p:nvSpPr>
        <p:spPr>
          <a:xfrm>
            <a:off x="4252119" y="5668105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chợ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</a:t>
            </a:r>
            <a:endParaRPr lang="en-US" sz="8000" dirty="0">
              <a:solidFill>
                <a:prstClr val="black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4409440" y="5581650"/>
            <a:ext cx="1595120" cy="88646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</a:t>
            </a:r>
          </a:p>
        </p:txBody>
      </p:sp>
      <p:pic>
        <p:nvPicPr>
          <p:cNvPr id="9" name="Picture 2" descr="Hải sản Đà Nẵng và top 10 quán vừa ngon vừa rẻ nhất định phải ghé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67461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3 khu chợ hải sản tươi ngon, giá rẻ ở Vũng Tà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9"/>
          <a:stretch>
            <a:fillRect/>
          </a:stretch>
        </p:blipFill>
        <p:spPr bwMode="auto">
          <a:xfrm>
            <a:off x="6746101" y="457200"/>
            <a:ext cx="5415738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/>
          <p:nvPr/>
        </p:nvSpPr>
        <p:spPr>
          <a:xfrm>
            <a:off x="61119" y="5204981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lá khô</a:t>
            </a:r>
          </a:p>
        </p:txBody>
      </p:sp>
      <p:sp>
        <p:nvSpPr>
          <p:cNvPr id="21" name="Title 1"/>
          <p:cNvSpPr txBox="1"/>
          <p:nvPr/>
        </p:nvSpPr>
        <p:spPr>
          <a:xfrm>
            <a:off x="1337469" y="509088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4034949" y="5204982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chú</a:t>
            </a:r>
            <a:r>
              <a:rPr lang="en-US" sz="9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khỉ</a:t>
            </a:r>
            <a:endParaRPr lang="en-US" sz="9600" dirty="0">
              <a:solidFill>
                <a:prstClr val="black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3993039" y="511935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</a:t>
            </a:r>
          </a:p>
        </p:txBody>
      </p:sp>
      <p:sp>
        <p:nvSpPr>
          <p:cNvPr id="24" name="Title 1"/>
          <p:cNvSpPr txBox="1"/>
          <p:nvPr/>
        </p:nvSpPr>
        <p:spPr>
          <a:xfrm>
            <a:off x="6004990" y="508113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</a:t>
            </a:r>
          </a:p>
        </p:txBody>
      </p:sp>
      <p:sp>
        <p:nvSpPr>
          <p:cNvPr id="25" name="Title 1"/>
          <p:cNvSpPr txBox="1"/>
          <p:nvPr/>
        </p:nvSpPr>
        <p:spPr>
          <a:xfrm>
            <a:off x="8462169" y="522494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chợ</a:t>
            </a:r>
            <a:r>
              <a:rPr lang="en-US" sz="9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</a:t>
            </a:r>
            <a:endParaRPr lang="en-US" sz="9600" dirty="0">
              <a:solidFill>
                <a:prstClr val="black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itle 1"/>
          <p:cNvSpPr txBox="1"/>
          <p:nvPr/>
        </p:nvSpPr>
        <p:spPr>
          <a:xfrm>
            <a:off x="8519319" y="518182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</a:t>
            </a:r>
          </a:p>
        </p:txBody>
      </p:sp>
      <p:pic>
        <p:nvPicPr>
          <p:cNvPr id="27" name="Picture 4" descr="How To Convert Tree Leaves Into Electronic Devices? These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r="20655"/>
          <a:stretch>
            <a:fillRect/>
          </a:stretch>
        </p:blipFill>
        <p:spPr bwMode="auto">
          <a:xfrm>
            <a:off x="365919" y="1600200"/>
            <a:ext cx="3018679" cy="270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ình tượng con khỉ trong văn hóa – Wikipedia tiếng Việ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259" y="762000"/>
            <a:ext cx="2516262" cy="377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3 khu chợ hải sản tươi ngon, giá rẻ ở Vũng Tàu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9"/>
          <a:stretch>
            <a:fillRect/>
          </a:stretch>
        </p:blipFill>
        <p:spPr bwMode="auto">
          <a:xfrm>
            <a:off x="8675525" y="1828800"/>
            <a:ext cx="3154687" cy="270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192</Words>
  <Application>Microsoft Office PowerPoint</Application>
  <PresentationFormat>Custom</PresentationFormat>
  <Paragraphs>99</Paragraphs>
  <Slides>21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.VnArabia</vt:lpstr>
      <vt:lpstr>.VnCooper</vt:lpstr>
      <vt:lpstr>Arial</vt:lpstr>
      <vt:lpstr>Arial Rounded MT Bold</vt:lpstr>
      <vt:lpstr>Arial-Rounded</vt:lpstr>
      <vt:lpstr>Arrus-Black</vt:lpstr>
      <vt:lpstr>Bandit</vt:lpstr>
      <vt:lpstr>Calibri</vt:lpstr>
      <vt:lpstr>DomCasual</vt:lpstr>
      <vt:lpstr>HP001 4 hàng</vt:lpstr>
      <vt:lpstr>Times New Roman</vt:lpstr>
      <vt:lpstr>Office Theme</vt:lpstr>
      <vt:lpstr>PowerPoint Presentation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134</cp:revision>
  <dcterms:created xsi:type="dcterms:W3CDTF">2021-05-08T14:00:00Z</dcterms:created>
  <dcterms:modified xsi:type="dcterms:W3CDTF">2024-09-26T07:43:55Z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FE409F2A6C0B4BE399C5B5C8695904CD</vt:lpwstr>
  </property>
  <property fmtid="{D5CDD505-2E9C-101B-9397-08002B2CF9AE}" pid="3" name="KSOProductBuildVer">
    <vt:lpwstr>1033-11.2.0.11306</vt:lpwstr>
  </property>
</Properties>
</file>