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58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61" r:id="rId13"/>
    <p:sldId id="262" r:id="rId14"/>
    <p:sldId id="266" r:id="rId15"/>
    <p:sldId id="267" r:id="rId16"/>
    <p:sldId id="264" r:id="rId17"/>
    <p:sldId id="268" r:id="rId18"/>
    <p:sldId id="269" r:id="rId19"/>
    <p:sldId id="295" r:id="rId20"/>
    <p:sldId id="270" r:id="rId21"/>
    <p:sldId id="280" r:id="rId22"/>
    <p:sldId id="273" r:id="rId23"/>
    <p:sldId id="274" r:id="rId24"/>
    <p:sldId id="275" r:id="rId25"/>
    <p:sldId id="276" r:id="rId26"/>
    <p:sldId id="277" r:id="rId27"/>
    <p:sldId id="289" r:id="rId28"/>
    <p:sldId id="290" r:id="rId29"/>
    <p:sldId id="291" r:id="rId30"/>
    <p:sldId id="278" r:id="rId31"/>
    <p:sldId id="279" r:id="rId32"/>
    <p:sldId id="292" r:id="rId33"/>
  </p:sldIdLst>
  <p:sldSz cx="12161520" cy="6858000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E4F8EC"/>
    <a:srgbClr val="D8F4E3"/>
    <a:srgbClr val="C4EED5"/>
    <a:srgbClr val="B2E8C8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612" autoAdjust="0"/>
  </p:normalViewPr>
  <p:slideViewPr>
    <p:cSldViewPr>
      <p:cViewPr varScale="1">
        <p:scale>
          <a:sx n="59" d="100"/>
          <a:sy n="59" d="100"/>
        </p:scale>
        <p:origin x="944" y="104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7" Type="http://schemas.openxmlformats.org/officeDocument/2006/relationships/tags" Target="tags/tag1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5F7B5-D936-4B1E-AB35-2DF40428C163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CCFD5-E350-446A-A599-E26514AA59E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4" Type="http://schemas.openxmlformats.org/officeDocument/2006/relationships/hyperlink" Target="https://www.facebook.com/groups/443096903751589" TargetMode="External"/><Relationship Id="rId3" Type="http://schemas.openxmlformats.org/officeDocument/2006/relationships/hyperlink" Target="https://www.facebook.com/nhilinh.phan/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4" Type="http://schemas.openxmlformats.org/officeDocument/2006/relationships/hyperlink" Target="https://www.facebook.com/groups/443096903751589" TargetMode="External"/><Relationship Id="rId3" Type="http://schemas.openxmlformats.org/officeDocument/2006/relationships/hyperlink" Target="https://www.facebook.com/nhilinh.phan/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4" Type="http://schemas.openxmlformats.org/officeDocument/2006/relationships/hyperlink" Target="https://www.facebook.com/groups/443096903751589" TargetMode="External"/><Relationship Id="rId3" Type="http://schemas.openxmlformats.org/officeDocument/2006/relationships/hyperlink" Target="https://www.facebook.com/nhilinh.phan/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4" Type="http://schemas.openxmlformats.org/officeDocument/2006/relationships/hyperlink" Target="https://www.facebook.com/groups/443096903751589" TargetMode="External"/><Relationship Id="rId3" Type="http://schemas.openxmlformats.org/officeDocument/2006/relationships/hyperlink" Target="https://www.facebook.com/nhilinh.phan/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4" Type="http://schemas.openxmlformats.org/officeDocument/2006/relationships/hyperlink" Target="https://www.facebook.com/groups/443096903751589" TargetMode="External"/><Relationship Id="rId3" Type="http://schemas.openxmlformats.org/officeDocument/2006/relationships/hyperlink" Target="https://www.facebook.com/nhilinh.phan/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aseline="0"/>
              <a:t>Liên hệ facebook cá nhân: </a:t>
            </a:r>
            <a:r>
              <a:rPr lang="en-US">
                <a:hlinkClick r:id="rId3"/>
              </a:rPr>
              <a:t>https://www.facebook.com/nhilinh.phan/</a:t>
            </a:r>
            <a:r>
              <a:rPr lang="en-US"/>
              <a:t> </a:t>
            </a: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Nhóm:</a:t>
            </a:r>
            <a:r>
              <a:rPr lang="en-US" baseline="0"/>
              <a:t> </a:t>
            </a:r>
            <a:r>
              <a:rPr lang="en-US">
                <a:hlinkClick r:id="rId4"/>
              </a:rPr>
              <a:t>https://www.facebook.com/groups/443096903751589</a:t>
            </a: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Hoặc</a:t>
            </a:r>
            <a:r>
              <a:rPr lang="en-US" baseline="0"/>
              <a:t> zalo: 0916.604.268 </a:t>
            </a:r>
            <a:r>
              <a:rPr lang="en-US"/>
              <a:t>để</a:t>
            </a:r>
            <a:r>
              <a:rPr lang="en-US" baseline="0"/>
              <a:t> được hỗ trợ soạn giáo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aseline="0"/>
              <a:t>Liên hệ facebook cá nhân: </a:t>
            </a:r>
            <a:r>
              <a:rPr lang="en-US">
                <a:hlinkClick r:id="rId3"/>
              </a:rPr>
              <a:t>https://www.facebook.com/nhilinh.phan/</a:t>
            </a:r>
            <a:r>
              <a:rPr lang="en-US"/>
              <a:t> </a:t>
            </a: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Nhóm:</a:t>
            </a:r>
            <a:r>
              <a:rPr lang="en-US" baseline="0"/>
              <a:t> </a:t>
            </a:r>
            <a:r>
              <a:rPr lang="en-US">
                <a:hlinkClick r:id="rId4"/>
              </a:rPr>
              <a:t>https://www.facebook.com/groups/443096903751589</a:t>
            </a: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Hoặc</a:t>
            </a:r>
            <a:r>
              <a:rPr lang="en-US" baseline="0"/>
              <a:t> zalo: 0916.604.268 </a:t>
            </a:r>
            <a:r>
              <a:rPr lang="en-US"/>
              <a:t>để</a:t>
            </a:r>
            <a:r>
              <a:rPr lang="en-US" baseline="0"/>
              <a:t> được hỗ trợ soạn giáo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aseline="0"/>
              <a:t>Liên hệ facebook cá nhân: </a:t>
            </a:r>
            <a:r>
              <a:rPr lang="en-US">
                <a:hlinkClick r:id="rId3"/>
              </a:rPr>
              <a:t>https://www.facebook.com/nhilinh.phan/</a:t>
            </a:r>
            <a:r>
              <a:rPr lang="en-US"/>
              <a:t> </a:t>
            </a: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Nhóm:</a:t>
            </a:r>
            <a:r>
              <a:rPr lang="en-US" baseline="0"/>
              <a:t> </a:t>
            </a:r>
            <a:r>
              <a:rPr lang="en-US">
                <a:hlinkClick r:id="rId4"/>
              </a:rPr>
              <a:t>https://www.facebook.com/groups/443096903751589</a:t>
            </a: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Hoặc</a:t>
            </a:r>
            <a:r>
              <a:rPr lang="en-US" baseline="0"/>
              <a:t> zalo: 0916.604.268 </a:t>
            </a:r>
            <a:r>
              <a:rPr lang="en-US"/>
              <a:t>để</a:t>
            </a:r>
            <a:r>
              <a:rPr lang="en-US" baseline="0"/>
              <a:t> được hỗ trợ soạn giáo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aseline="0"/>
              <a:t>Liên hệ facebook cá nhân: </a:t>
            </a:r>
            <a:r>
              <a:rPr lang="en-US">
                <a:hlinkClick r:id="rId3"/>
              </a:rPr>
              <a:t>https://www.facebook.com/nhilinh.phan/</a:t>
            </a:r>
            <a:r>
              <a:rPr lang="en-US"/>
              <a:t> </a:t>
            </a: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Nhóm:</a:t>
            </a:r>
            <a:r>
              <a:rPr lang="en-US" baseline="0"/>
              <a:t> </a:t>
            </a:r>
            <a:r>
              <a:rPr lang="en-US">
                <a:hlinkClick r:id="rId4"/>
              </a:rPr>
              <a:t>https://www.facebook.com/groups/443096903751589</a:t>
            </a: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Hoặc</a:t>
            </a:r>
            <a:r>
              <a:rPr lang="en-US" baseline="0"/>
              <a:t> zalo: 0916.604.268 </a:t>
            </a:r>
            <a:r>
              <a:rPr lang="en-US"/>
              <a:t>để</a:t>
            </a:r>
            <a:r>
              <a:rPr lang="en-US" baseline="0"/>
              <a:t> được hỗ trợ soạn giáo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aseline="0"/>
              <a:t>Liên hệ facebook cá nhân: </a:t>
            </a:r>
            <a:r>
              <a:rPr lang="en-US">
                <a:hlinkClick r:id="rId3"/>
              </a:rPr>
              <a:t>https://www.facebook.com/nhilinh.phan/</a:t>
            </a:r>
            <a:r>
              <a:rPr lang="en-US"/>
              <a:t> </a:t>
            </a: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Nhóm:</a:t>
            </a:r>
            <a:r>
              <a:rPr lang="en-US" baseline="0"/>
              <a:t> </a:t>
            </a:r>
            <a:r>
              <a:rPr lang="en-US">
                <a:hlinkClick r:id="rId4"/>
              </a:rPr>
              <a:t>https://www.facebook.com/groups/443096903751589</a:t>
            </a: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Hoặc</a:t>
            </a:r>
            <a:r>
              <a:rPr lang="en-US" baseline="0"/>
              <a:t> zalo: 0916.604.268 </a:t>
            </a:r>
            <a:r>
              <a:rPr lang="en-US"/>
              <a:t>để</a:t>
            </a:r>
            <a:r>
              <a:rPr lang="en-US" baseline="0"/>
              <a:t> được hỗ trợ soạn giáo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072D-544F-4639-AE34-E4B8E6A73AA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1908-9CC4-4519-A5EE-30CE5667C57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6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7.png"/><Relationship Id="rId3" Type="http://schemas.openxmlformats.org/officeDocument/2006/relationships/image" Target="../media/image19.jpeg"/><Relationship Id="rId2" Type="http://schemas.openxmlformats.org/officeDocument/2006/relationships/image" Target="../media/image20.jpeg"/><Relationship Id="rId1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9.jpeg"/><Relationship Id="rId2" Type="http://schemas.openxmlformats.org/officeDocument/2006/relationships/image" Target="../media/image20.jpeg"/><Relationship Id="rId1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" Target="slide8.xml"/><Relationship Id="rId8" Type="http://schemas.openxmlformats.org/officeDocument/2006/relationships/slide" Target="slide9.xml"/><Relationship Id="rId7" Type="http://schemas.openxmlformats.org/officeDocument/2006/relationships/slide" Target="slide6.xml"/><Relationship Id="rId6" Type="http://schemas.openxmlformats.org/officeDocument/2006/relationships/slide" Target="slide5.xml"/><Relationship Id="rId5" Type="http://schemas.openxmlformats.org/officeDocument/2006/relationships/image" Target="../media/image7.jpeg"/><Relationship Id="rId4" Type="http://schemas.openxmlformats.org/officeDocument/2006/relationships/slide" Target="slide4.xml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8.png"/><Relationship Id="rId11" Type="http://schemas.openxmlformats.org/officeDocument/2006/relationships/slide" Target="slide10.xml"/><Relationship Id="rId10" Type="http://schemas.openxmlformats.org/officeDocument/2006/relationships/slide" Target="slide7.xml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hyperlink" Target="https://www.facebook.com/groups/443096903751589" TargetMode="External"/><Relationship Id="rId2" Type="http://schemas.openxmlformats.org/officeDocument/2006/relationships/hyperlink" Target="https://www.facebook.com/nhilinh.phan/" TargetMode="External"/><Relationship Id="rId1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7.jpeg"/><Relationship Id="rId1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9.GIF"/><Relationship Id="rId2" Type="http://schemas.openxmlformats.org/officeDocument/2006/relationships/image" Target="../media/image7.jpeg"/><Relationship Id="rId1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9.GIF"/><Relationship Id="rId2" Type="http://schemas.openxmlformats.org/officeDocument/2006/relationships/image" Target="../media/image7.jpeg"/><Relationship Id="rId1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2.GIF"/><Relationship Id="rId2" Type="http://schemas.openxmlformats.org/officeDocument/2006/relationships/image" Target="../media/image7.jpeg"/><Relationship Id="rId1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/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>
            <a:fillRect/>
          </a:stretch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1</a:t>
            </a:r>
            <a:endParaRPr lang="en-US" sz="10600" b="1">
              <a:solidFill>
                <a:schemeClr val="bg1"/>
              </a:solidFill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96"/>
          <a:stretch>
            <a:fillRect/>
          </a:stretch>
        </p:blipFill>
        <p:spPr>
          <a:xfrm>
            <a:off x="1022015" y="362815"/>
            <a:ext cx="9508129" cy="494529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84457" y="-281611"/>
            <a:ext cx="11739552" cy="2057589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-1" fmla="*/ 63500 w 9207500"/>
              <a:gd name="connsiteY0-2" fmla="*/ 0 h 1373524"/>
              <a:gd name="connsiteX1-3" fmla="*/ 9207500 w 9207500"/>
              <a:gd name="connsiteY1-4" fmla="*/ 0 h 1373524"/>
              <a:gd name="connsiteX2-5" fmla="*/ 9207500 w 9207500"/>
              <a:gd name="connsiteY2-6" fmla="*/ 1373524 h 1373524"/>
              <a:gd name="connsiteX3-7" fmla="*/ 0 w 9207500"/>
              <a:gd name="connsiteY3-8" fmla="*/ 992524 h 1373524"/>
              <a:gd name="connsiteX4-9" fmla="*/ 63500 w 9207500"/>
              <a:gd name="connsiteY4-10" fmla="*/ 0 h 1373524"/>
              <a:gd name="connsiteX0-11" fmla="*/ 63500 w 9207500"/>
              <a:gd name="connsiteY0-12" fmla="*/ 0 h 1373524"/>
              <a:gd name="connsiteX1-13" fmla="*/ 9207500 w 9207500"/>
              <a:gd name="connsiteY1-14" fmla="*/ 0 h 1373524"/>
              <a:gd name="connsiteX2-15" fmla="*/ 9207500 w 9207500"/>
              <a:gd name="connsiteY2-16" fmla="*/ 1373524 h 1373524"/>
              <a:gd name="connsiteX3-17" fmla="*/ 0 w 9207500"/>
              <a:gd name="connsiteY3-18" fmla="*/ 992524 h 1373524"/>
              <a:gd name="connsiteX4-19" fmla="*/ 63500 w 9207500"/>
              <a:gd name="connsiteY4-20" fmla="*/ 0 h 1373524"/>
              <a:gd name="connsiteX0-21" fmla="*/ 63500 w 9207500"/>
              <a:gd name="connsiteY0-22" fmla="*/ 0 h 1373524"/>
              <a:gd name="connsiteX1-23" fmla="*/ 9207500 w 9207500"/>
              <a:gd name="connsiteY1-24" fmla="*/ 0 h 1373524"/>
              <a:gd name="connsiteX2-25" fmla="*/ 9207500 w 9207500"/>
              <a:gd name="connsiteY2-26" fmla="*/ 1373524 h 1373524"/>
              <a:gd name="connsiteX3-27" fmla="*/ 0 w 9207500"/>
              <a:gd name="connsiteY3-28" fmla="*/ 992524 h 1373524"/>
              <a:gd name="connsiteX4-29" fmla="*/ 63500 w 9207500"/>
              <a:gd name="connsiteY4-30" fmla="*/ 0 h 1373524"/>
              <a:gd name="connsiteX0-31" fmla="*/ 63500 w 9207500"/>
              <a:gd name="connsiteY0-32" fmla="*/ 0 h 1373524"/>
              <a:gd name="connsiteX1-33" fmla="*/ 9207500 w 9207500"/>
              <a:gd name="connsiteY1-34" fmla="*/ 0 h 1373524"/>
              <a:gd name="connsiteX2-35" fmla="*/ 9207500 w 9207500"/>
              <a:gd name="connsiteY2-36" fmla="*/ 1373524 h 1373524"/>
              <a:gd name="connsiteX3-37" fmla="*/ 0 w 9207500"/>
              <a:gd name="connsiteY3-38" fmla="*/ 992524 h 1373524"/>
              <a:gd name="connsiteX4-39" fmla="*/ 63500 w 9207500"/>
              <a:gd name="connsiteY4-40" fmla="*/ 0 h 1373524"/>
              <a:gd name="connsiteX0-41" fmla="*/ 63500 w 9207500"/>
              <a:gd name="connsiteY0-42" fmla="*/ 0 h 1373524"/>
              <a:gd name="connsiteX1-43" fmla="*/ 9207500 w 9207500"/>
              <a:gd name="connsiteY1-44" fmla="*/ 0 h 1373524"/>
              <a:gd name="connsiteX2-45" fmla="*/ 9207500 w 9207500"/>
              <a:gd name="connsiteY2-46" fmla="*/ 1373524 h 1373524"/>
              <a:gd name="connsiteX3-47" fmla="*/ 1905000 w 9207500"/>
              <a:gd name="connsiteY3-48" fmla="*/ 1143000 h 1373524"/>
              <a:gd name="connsiteX4-49" fmla="*/ 0 w 9207500"/>
              <a:gd name="connsiteY4-50" fmla="*/ 992524 h 1373524"/>
              <a:gd name="connsiteX5" fmla="*/ 63500 w 9207500"/>
              <a:gd name="connsiteY5" fmla="*/ 0 h 1373524"/>
              <a:gd name="connsiteX0-51" fmla="*/ 63500 w 9207500"/>
              <a:gd name="connsiteY0-52" fmla="*/ 0 h 1373524"/>
              <a:gd name="connsiteX1-53" fmla="*/ 9207500 w 9207500"/>
              <a:gd name="connsiteY1-54" fmla="*/ 0 h 1373524"/>
              <a:gd name="connsiteX2-55" fmla="*/ 9207500 w 9207500"/>
              <a:gd name="connsiteY2-56" fmla="*/ 1373524 h 1373524"/>
              <a:gd name="connsiteX3-57" fmla="*/ 1930400 w 9207500"/>
              <a:gd name="connsiteY3-58" fmla="*/ 1079500 h 1373524"/>
              <a:gd name="connsiteX4-59" fmla="*/ 0 w 9207500"/>
              <a:gd name="connsiteY4-60" fmla="*/ 992524 h 1373524"/>
              <a:gd name="connsiteX5-61" fmla="*/ 63500 w 9207500"/>
              <a:gd name="connsiteY5-62" fmla="*/ 0 h 1373524"/>
              <a:gd name="connsiteX0-63" fmla="*/ 63500 w 9207500"/>
              <a:gd name="connsiteY0-64" fmla="*/ 0 h 1373524"/>
              <a:gd name="connsiteX1-65" fmla="*/ 9207500 w 9207500"/>
              <a:gd name="connsiteY1-66" fmla="*/ 0 h 1373524"/>
              <a:gd name="connsiteX2-67" fmla="*/ 9207500 w 9207500"/>
              <a:gd name="connsiteY2-68" fmla="*/ 1373524 h 1373524"/>
              <a:gd name="connsiteX3-69" fmla="*/ 3098800 w 9207500"/>
              <a:gd name="connsiteY3-70" fmla="*/ 1181100 h 1373524"/>
              <a:gd name="connsiteX4-71" fmla="*/ 1930400 w 9207500"/>
              <a:gd name="connsiteY4-72" fmla="*/ 1079500 h 1373524"/>
              <a:gd name="connsiteX5-73" fmla="*/ 0 w 9207500"/>
              <a:gd name="connsiteY5-74" fmla="*/ 992524 h 1373524"/>
              <a:gd name="connsiteX6" fmla="*/ 63500 w 9207500"/>
              <a:gd name="connsiteY6" fmla="*/ 0 h 1373524"/>
              <a:gd name="connsiteX0-75" fmla="*/ 63500 w 9207500"/>
              <a:gd name="connsiteY0-76" fmla="*/ 0 h 1373524"/>
              <a:gd name="connsiteX1-77" fmla="*/ 9207500 w 9207500"/>
              <a:gd name="connsiteY1-78" fmla="*/ 0 h 1373524"/>
              <a:gd name="connsiteX2-79" fmla="*/ 9207500 w 9207500"/>
              <a:gd name="connsiteY2-80" fmla="*/ 1373524 h 1373524"/>
              <a:gd name="connsiteX3-81" fmla="*/ 3733800 w 9207500"/>
              <a:gd name="connsiteY3-82" fmla="*/ 1244600 h 1373524"/>
              <a:gd name="connsiteX4-83" fmla="*/ 3098800 w 9207500"/>
              <a:gd name="connsiteY4-84" fmla="*/ 1181100 h 1373524"/>
              <a:gd name="connsiteX5-85" fmla="*/ 1930400 w 9207500"/>
              <a:gd name="connsiteY5-86" fmla="*/ 1079500 h 1373524"/>
              <a:gd name="connsiteX6-87" fmla="*/ 0 w 9207500"/>
              <a:gd name="connsiteY6-88" fmla="*/ 992524 h 1373524"/>
              <a:gd name="connsiteX7" fmla="*/ 63500 w 9207500"/>
              <a:gd name="connsiteY7" fmla="*/ 0 h 1373524"/>
              <a:gd name="connsiteX0-89" fmla="*/ 63500 w 9207500"/>
              <a:gd name="connsiteY0-90" fmla="*/ 0 h 1373524"/>
              <a:gd name="connsiteX1-91" fmla="*/ 9207500 w 9207500"/>
              <a:gd name="connsiteY1-92" fmla="*/ 0 h 1373524"/>
              <a:gd name="connsiteX2-93" fmla="*/ 9207500 w 9207500"/>
              <a:gd name="connsiteY2-94" fmla="*/ 1373524 h 1373524"/>
              <a:gd name="connsiteX3-95" fmla="*/ 4318000 w 9207500"/>
              <a:gd name="connsiteY3-96" fmla="*/ 1282700 h 1373524"/>
              <a:gd name="connsiteX4-97" fmla="*/ 3733800 w 9207500"/>
              <a:gd name="connsiteY4-98" fmla="*/ 1244600 h 1373524"/>
              <a:gd name="connsiteX5-99" fmla="*/ 3098800 w 9207500"/>
              <a:gd name="connsiteY5-100" fmla="*/ 1181100 h 1373524"/>
              <a:gd name="connsiteX6-101" fmla="*/ 1930400 w 9207500"/>
              <a:gd name="connsiteY6-102" fmla="*/ 1079500 h 1373524"/>
              <a:gd name="connsiteX7-103" fmla="*/ 0 w 9207500"/>
              <a:gd name="connsiteY7-104" fmla="*/ 992524 h 1373524"/>
              <a:gd name="connsiteX8" fmla="*/ 63500 w 9207500"/>
              <a:gd name="connsiteY8" fmla="*/ 0 h 1373524"/>
              <a:gd name="connsiteX0-105" fmla="*/ 63500 w 9207500"/>
              <a:gd name="connsiteY0-106" fmla="*/ 0 h 1373524"/>
              <a:gd name="connsiteX1-107" fmla="*/ 9207500 w 9207500"/>
              <a:gd name="connsiteY1-108" fmla="*/ 0 h 1373524"/>
              <a:gd name="connsiteX2-109" fmla="*/ 9207500 w 9207500"/>
              <a:gd name="connsiteY2-110" fmla="*/ 1373524 h 1373524"/>
              <a:gd name="connsiteX3-111" fmla="*/ 5080000 w 9207500"/>
              <a:gd name="connsiteY3-112" fmla="*/ 1308100 h 1373524"/>
              <a:gd name="connsiteX4-113" fmla="*/ 4318000 w 9207500"/>
              <a:gd name="connsiteY4-114" fmla="*/ 1282700 h 1373524"/>
              <a:gd name="connsiteX5-115" fmla="*/ 3733800 w 9207500"/>
              <a:gd name="connsiteY5-116" fmla="*/ 1244600 h 1373524"/>
              <a:gd name="connsiteX6-117" fmla="*/ 3098800 w 9207500"/>
              <a:gd name="connsiteY6-118" fmla="*/ 1181100 h 1373524"/>
              <a:gd name="connsiteX7-119" fmla="*/ 1930400 w 9207500"/>
              <a:gd name="connsiteY7-120" fmla="*/ 1079500 h 1373524"/>
              <a:gd name="connsiteX8-121" fmla="*/ 0 w 9207500"/>
              <a:gd name="connsiteY8-122" fmla="*/ 992524 h 1373524"/>
              <a:gd name="connsiteX9" fmla="*/ 63500 w 9207500"/>
              <a:gd name="connsiteY9" fmla="*/ 0 h 1373524"/>
              <a:gd name="connsiteX0-123" fmla="*/ 63500 w 9207500"/>
              <a:gd name="connsiteY0-124" fmla="*/ 0 h 1373524"/>
              <a:gd name="connsiteX1-125" fmla="*/ 9207500 w 9207500"/>
              <a:gd name="connsiteY1-126" fmla="*/ 0 h 1373524"/>
              <a:gd name="connsiteX2-127" fmla="*/ 9207500 w 9207500"/>
              <a:gd name="connsiteY2-128" fmla="*/ 1373524 h 1373524"/>
              <a:gd name="connsiteX3-129" fmla="*/ 6070600 w 9207500"/>
              <a:gd name="connsiteY3-130" fmla="*/ 1270000 h 1373524"/>
              <a:gd name="connsiteX4-131" fmla="*/ 5080000 w 9207500"/>
              <a:gd name="connsiteY4-132" fmla="*/ 1308100 h 1373524"/>
              <a:gd name="connsiteX5-133" fmla="*/ 4318000 w 9207500"/>
              <a:gd name="connsiteY5-134" fmla="*/ 1282700 h 1373524"/>
              <a:gd name="connsiteX6-135" fmla="*/ 3733800 w 9207500"/>
              <a:gd name="connsiteY6-136" fmla="*/ 1244600 h 1373524"/>
              <a:gd name="connsiteX7-137" fmla="*/ 3098800 w 9207500"/>
              <a:gd name="connsiteY7-138" fmla="*/ 1181100 h 1373524"/>
              <a:gd name="connsiteX8-139" fmla="*/ 1930400 w 9207500"/>
              <a:gd name="connsiteY8-140" fmla="*/ 1079500 h 1373524"/>
              <a:gd name="connsiteX9-141" fmla="*/ 0 w 9207500"/>
              <a:gd name="connsiteY9-142" fmla="*/ 992524 h 1373524"/>
              <a:gd name="connsiteX10" fmla="*/ 63500 w 9207500"/>
              <a:gd name="connsiteY10" fmla="*/ 0 h 1373524"/>
              <a:gd name="connsiteX0-143" fmla="*/ 63500 w 9207500"/>
              <a:gd name="connsiteY0-144" fmla="*/ 0 h 1436045"/>
              <a:gd name="connsiteX1-145" fmla="*/ 9207500 w 9207500"/>
              <a:gd name="connsiteY1-146" fmla="*/ 0 h 1436045"/>
              <a:gd name="connsiteX2-147" fmla="*/ 9207500 w 9207500"/>
              <a:gd name="connsiteY2-148" fmla="*/ 1373524 h 1436045"/>
              <a:gd name="connsiteX3-149" fmla="*/ 6731000 w 9207500"/>
              <a:gd name="connsiteY3-150" fmla="*/ 1168400 h 1436045"/>
              <a:gd name="connsiteX4-151" fmla="*/ 6070600 w 9207500"/>
              <a:gd name="connsiteY4-152" fmla="*/ 1270000 h 1436045"/>
              <a:gd name="connsiteX5-153" fmla="*/ 5080000 w 9207500"/>
              <a:gd name="connsiteY5-154" fmla="*/ 1308100 h 1436045"/>
              <a:gd name="connsiteX6-155" fmla="*/ 4318000 w 9207500"/>
              <a:gd name="connsiteY6-156" fmla="*/ 1282700 h 1436045"/>
              <a:gd name="connsiteX7-157" fmla="*/ 3733800 w 9207500"/>
              <a:gd name="connsiteY7-158" fmla="*/ 1244600 h 1436045"/>
              <a:gd name="connsiteX8-159" fmla="*/ 3098800 w 9207500"/>
              <a:gd name="connsiteY8-160" fmla="*/ 1181100 h 1436045"/>
              <a:gd name="connsiteX9-161" fmla="*/ 1930400 w 9207500"/>
              <a:gd name="connsiteY9-162" fmla="*/ 1079500 h 1436045"/>
              <a:gd name="connsiteX10-163" fmla="*/ 0 w 9207500"/>
              <a:gd name="connsiteY10-164" fmla="*/ 992524 h 1436045"/>
              <a:gd name="connsiteX11" fmla="*/ 63500 w 9207500"/>
              <a:gd name="connsiteY11" fmla="*/ 0 h 1436045"/>
              <a:gd name="connsiteX0-165" fmla="*/ 63500 w 9207500"/>
              <a:gd name="connsiteY0-166" fmla="*/ 0 h 1373524"/>
              <a:gd name="connsiteX1-167" fmla="*/ 9207500 w 9207500"/>
              <a:gd name="connsiteY1-168" fmla="*/ 0 h 1373524"/>
              <a:gd name="connsiteX2-169" fmla="*/ 9207500 w 9207500"/>
              <a:gd name="connsiteY2-170" fmla="*/ 1373524 h 1373524"/>
              <a:gd name="connsiteX3-171" fmla="*/ 6731000 w 9207500"/>
              <a:gd name="connsiteY3-172" fmla="*/ 1168400 h 1373524"/>
              <a:gd name="connsiteX4-173" fmla="*/ 6070600 w 9207500"/>
              <a:gd name="connsiteY4-174" fmla="*/ 1270000 h 1373524"/>
              <a:gd name="connsiteX5-175" fmla="*/ 5080000 w 9207500"/>
              <a:gd name="connsiteY5-176" fmla="*/ 1308100 h 1373524"/>
              <a:gd name="connsiteX6-177" fmla="*/ 4318000 w 9207500"/>
              <a:gd name="connsiteY6-178" fmla="*/ 1282700 h 1373524"/>
              <a:gd name="connsiteX7-179" fmla="*/ 3733800 w 9207500"/>
              <a:gd name="connsiteY7-180" fmla="*/ 1244600 h 1373524"/>
              <a:gd name="connsiteX8-181" fmla="*/ 3098800 w 9207500"/>
              <a:gd name="connsiteY8-182" fmla="*/ 1181100 h 1373524"/>
              <a:gd name="connsiteX9-183" fmla="*/ 1930400 w 9207500"/>
              <a:gd name="connsiteY9-184" fmla="*/ 1079500 h 1373524"/>
              <a:gd name="connsiteX10-185" fmla="*/ 0 w 9207500"/>
              <a:gd name="connsiteY10-186" fmla="*/ 992524 h 1373524"/>
              <a:gd name="connsiteX11-187" fmla="*/ 63500 w 9207500"/>
              <a:gd name="connsiteY11-188" fmla="*/ 0 h 1373524"/>
              <a:gd name="connsiteX0-189" fmla="*/ 63500 w 9245600"/>
              <a:gd name="connsiteY0-190" fmla="*/ 0 h 1308100"/>
              <a:gd name="connsiteX1-191" fmla="*/ 9207500 w 9245600"/>
              <a:gd name="connsiteY1-192" fmla="*/ 0 h 1308100"/>
              <a:gd name="connsiteX2-193" fmla="*/ 9245600 w 9245600"/>
              <a:gd name="connsiteY2-194" fmla="*/ 662324 h 1308100"/>
              <a:gd name="connsiteX3-195" fmla="*/ 6731000 w 9245600"/>
              <a:gd name="connsiteY3-196" fmla="*/ 1168400 h 1308100"/>
              <a:gd name="connsiteX4-197" fmla="*/ 6070600 w 9245600"/>
              <a:gd name="connsiteY4-198" fmla="*/ 1270000 h 1308100"/>
              <a:gd name="connsiteX5-199" fmla="*/ 5080000 w 9245600"/>
              <a:gd name="connsiteY5-200" fmla="*/ 1308100 h 1308100"/>
              <a:gd name="connsiteX6-201" fmla="*/ 4318000 w 9245600"/>
              <a:gd name="connsiteY6-202" fmla="*/ 1282700 h 1308100"/>
              <a:gd name="connsiteX7-203" fmla="*/ 3733800 w 9245600"/>
              <a:gd name="connsiteY7-204" fmla="*/ 1244600 h 1308100"/>
              <a:gd name="connsiteX8-205" fmla="*/ 3098800 w 9245600"/>
              <a:gd name="connsiteY8-206" fmla="*/ 1181100 h 1308100"/>
              <a:gd name="connsiteX9-207" fmla="*/ 1930400 w 9245600"/>
              <a:gd name="connsiteY9-208" fmla="*/ 1079500 h 1308100"/>
              <a:gd name="connsiteX10-209" fmla="*/ 0 w 9245600"/>
              <a:gd name="connsiteY10-210" fmla="*/ 992524 h 1308100"/>
              <a:gd name="connsiteX11-211" fmla="*/ 63500 w 9245600"/>
              <a:gd name="connsiteY11-212" fmla="*/ 0 h 1308100"/>
              <a:gd name="connsiteX0-213" fmla="*/ 63500 w 9245600"/>
              <a:gd name="connsiteY0-214" fmla="*/ 0 h 1308100"/>
              <a:gd name="connsiteX1-215" fmla="*/ 9207500 w 9245600"/>
              <a:gd name="connsiteY1-216" fmla="*/ 0 h 1308100"/>
              <a:gd name="connsiteX2-217" fmla="*/ 9245600 w 9245600"/>
              <a:gd name="connsiteY2-218" fmla="*/ 662324 h 1308100"/>
              <a:gd name="connsiteX3-219" fmla="*/ 6731000 w 9245600"/>
              <a:gd name="connsiteY3-220" fmla="*/ 1168400 h 1308100"/>
              <a:gd name="connsiteX4-221" fmla="*/ 6070600 w 9245600"/>
              <a:gd name="connsiteY4-222" fmla="*/ 1270000 h 1308100"/>
              <a:gd name="connsiteX5-223" fmla="*/ 5080000 w 9245600"/>
              <a:gd name="connsiteY5-224" fmla="*/ 1308100 h 1308100"/>
              <a:gd name="connsiteX6-225" fmla="*/ 4318000 w 9245600"/>
              <a:gd name="connsiteY6-226" fmla="*/ 1282700 h 1308100"/>
              <a:gd name="connsiteX7-227" fmla="*/ 3733800 w 9245600"/>
              <a:gd name="connsiteY7-228" fmla="*/ 1244600 h 1308100"/>
              <a:gd name="connsiteX8-229" fmla="*/ 3098800 w 9245600"/>
              <a:gd name="connsiteY8-230" fmla="*/ 1181100 h 1308100"/>
              <a:gd name="connsiteX9-231" fmla="*/ 1930400 w 9245600"/>
              <a:gd name="connsiteY9-232" fmla="*/ 1079500 h 1308100"/>
              <a:gd name="connsiteX10-233" fmla="*/ 0 w 9245600"/>
              <a:gd name="connsiteY10-234" fmla="*/ 992524 h 1308100"/>
              <a:gd name="connsiteX11-235" fmla="*/ 63500 w 9245600"/>
              <a:gd name="connsiteY11-236" fmla="*/ 0 h 1308100"/>
              <a:gd name="connsiteX0-237" fmla="*/ 63500 w 9207500"/>
              <a:gd name="connsiteY0-238" fmla="*/ 0 h 1308100"/>
              <a:gd name="connsiteX1-239" fmla="*/ 9207500 w 9207500"/>
              <a:gd name="connsiteY1-240" fmla="*/ 0 h 1308100"/>
              <a:gd name="connsiteX2-241" fmla="*/ 9004300 w 9207500"/>
              <a:gd name="connsiteY2-242" fmla="*/ 649624 h 1308100"/>
              <a:gd name="connsiteX3-243" fmla="*/ 6731000 w 9207500"/>
              <a:gd name="connsiteY3-244" fmla="*/ 1168400 h 1308100"/>
              <a:gd name="connsiteX4-245" fmla="*/ 6070600 w 9207500"/>
              <a:gd name="connsiteY4-246" fmla="*/ 1270000 h 1308100"/>
              <a:gd name="connsiteX5-247" fmla="*/ 5080000 w 9207500"/>
              <a:gd name="connsiteY5-248" fmla="*/ 1308100 h 1308100"/>
              <a:gd name="connsiteX6-249" fmla="*/ 4318000 w 9207500"/>
              <a:gd name="connsiteY6-250" fmla="*/ 1282700 h 1308100"/>
              <a:gd name="connsiteX7-251" fmla="*/ 3733800 w 9207500"/>
              <a:gd name="connsiteY7-252" fmla="*/ 1244600 h 1308100"/>
              <a:gd name="connsiteX8-253" fmla="*/ 3098800 w 9207500"/>
              <a:gd name="connsiteY8-254" fmla="*/ 1181100 h 1308100"/>
              <a:gd name="connsiteX9-255" fmla="*/ 1930400 w 9207500"/>
              <a:gd name="connsiteY9-256" fmla="*/ 1079500 h 1308100"/>
              <a:gd name="connsiteX10-257" fmla="*/ 0 w 9207500"/>
              <a:gd name="connsiteY10-258" fmla="*/ 992524 h 1308100"/>
              <a:gd name="connsiteX11-259" fmla="*/ 63500 w 9207500"/>
              <a:gd name="connsiteY11-260" fmla="*/ 0 h 1308100"/>
              <a:gd name="connsiteX0-261" fmla="*/ 63500 w 9207500"/>
              <a:gd name="connsiteY0-262" fmla="*/ 0 h 1308100"/>
              <a:gd name="connsiteX1-263" fmla="*/ 9207500 w 9207500"/>
              <a:gd name="connsiteY1-264" fmla="*/ 0 h 1308100"/>
              <a:gd name="connsiteX2-265" fmla="*/ 9004300 w 9207500"/>
              <a:gd name="connsiteY2-266" fmla="*/ 649624 h 1308100"/>
              <a:gd name="connsiteX3-267" fmla="*/ 6731000 w 9207500"/>
              <a:gd name="connsiteY3-268" fmla="*/ 1168400 h 1308100"/>
              <a:gd name="connsiteX4-269" fmla="*/ 6070600 w 9207500"/>
              <a:gd name="connsiteY4-270" fmla="*/ 1270000 h 1308100"/>
              <a:gd name="connsiteX5-271" fmla="*/ 5080000 w 9207500"/>
              <a:gd name="connsiteY5-272" fmla="*/ 1308100 h 1308100"/>
              <a:gd name="connsiteX6-273" fmla="*/ 4318000 w 9207500"/>
              <a:gd name="connsiteY6-274" fmla="*/ 1282700 h 1308100"/>
              <a:gd name="connsiteX7-275" fmla="*/ 3733800 w 9207500"/>
              <a:gd name="connsiteY7-276" fmla="*/ 1244600 h 1308100"/>
              <a:gd name="connsiteX8-277" fmla="*/ 3098800 w 9207500"/>
              <a:gd name="connsiteY8-278" fmla="*/ 1181100 h 1308100"/>
              <a:gd name="connsiteX9-279" fmla="*/ 1930400 w 9207500"/>
              <a:gd name="connsiteY9-280" fmla="*/ 1079500 h 1308100"/>
              <a:gd name="connsiteX10-281" fmla="*/ 0 w 9207500"/>
              <a:gd name="connsiteY10-282" fmla="*/ 992524 h 1308100"/>
              <a:gd name="connsiteX11-283" fmla="*/ 63500 w 9207500"/>
              <a:gd name="connsiteY11-284" fmla="*/ 0 h 1308100"/>
              <a:gd name="connsiteX0-285" fmla="*/ 63500 w 9024326"/>
              <a:gd name="connsiteY0-286" fmla="*/ 12700 h 1320800"/>
              <a:gd name="connsiteX1-287" fmla="*/ 8826500 w 9024326"/>
              <a:gd name="connsiteY1-288" fmla="*/ 0 h 1320800"/>
              <a:gd name="connsiteX2-289" fmla="*/ 9004300 w 9024326"/>
              <a:gd name="connsiteY2-290" fmla="*/ 662324 h 1320800"/>
              <a:gd name="connsiteX3-291" fmla="*/ 6731000 w 9024326"/>
              <a:gd name="connsiteY3-292" fmla="*/ 1181100 h 1320800"/>
              <a:gd name="connsiteX4-293" fmla="*/ 6070600 w 9024326"/>
              <a:gd name="connsiteY4-294" fmla="*/ 1282700 h 1320800"/>
              <a:gd name="connsiteX5-295" fmla="*/ 5080000 w 9024326"/>
              <a:gd name="connsiteY5-296" fmla="*/ 1320800 h 1320800"/>
              <a:gd name="connsiteX6-297" fmla="*/ 4318000 w 9024326"/>
              <a:gd name="connsiteY6-298" fmla="*/ 1295400 h 1320800"/>
              <a:gd name="connsiteX7-299" fmla="*/ 3733800 w 9024326"/>
              <a:gd name="connsiteY7-300" fmla="*/ 1257300 h 1320800"/>
              <a:gd name="connsiteX8-301" fmla="*/ 3098800 w 9024326"/>
              <a:gd name="connsiteY8-302" fmla="*/ 1193800 h 1320800"/>
              <a:gd name="connsiteX9-303" fmla="*/ 1930400 w 9024326"/>
              <a:gd name="connsiteY9-304" fmla="*/ 1092200 h 1320800"/>
              <a:gd name="connsiteX10-305" fmla="*/ 0 w 9024326"/>
              <a:gd name="connsiteY10-306" fmla="*/ 1005224 h 1320800"/>
              <a:gd name="connsiteX11-307" fmla="*/ 63500 w 9024326"/>
              <a:gd name="connsiteY11-308" fmla="*/ 12700 h 1320800"/>
              <a:gd name="connsiteX0-309" fmla="*/ 63500 w 8826500"/>
              <a:gd name="connsiteY0-310" fmla="*/ 12700 h 1320800"/>
              <a:gd name="connsiteX1-311" fmla="*/ 8826500 w 8826500"/>
              <a:gd name="connsiteY1-312" fmla="*/ 0 h 1320800"/>
              <a:gd name="connsiteX2-313" fmla="*/ 8585200 w 8826500"/>
              <a:gd name="connsiteY2-314" fmla="*/ 700424 h 1320800"/>
              <a:gd name="connsiteX3-315" fmla="*/ 6731000 w 8826500"/>
              <a:gd name="connsiteY3-316" fmla="*/ 1181100 h 1320800"/>
              <a:gd name="connsiteX4-317" fmla="*/ 6070600 w 8826500"/>
              <a:gd name="connsiteY4-318" fmla="*/ 1282700 h 1320800"/>
              <a:gd name="connsiteX5-319" fmla="*/ 5080000 w 8826500"/>
              <a:gd name="connsiteY5-320" fmla="*/ 1320800 h 1320800"/>
              <a:gd name="connsiteX6-321" fmla="*/ 4318000 w 8826500"/>
              <a:gd name="connsiteY6-322" fmla="*/ 1295400 h 1320800"/>
              <a:gd name="connsiteX7-323" fmla="*/ 3733800 w 8826500"/>
              <a:gd name="connsiteY7-324" fmla="*/ 1257300 h 1320800"/>
              <a:gd name="connsiteX8-325" fmla="*/ 3098800 w 8826500"/>
              <a:gd name="connsiteY8-326" fmla="*/ 1193800 h 1320800"/>
              <a:gd name="connsiteX9-327" fmla="*/ 1930400 w 8826500"/>
              <a:gd name="connsiteY9-328" fmla="*/ 1092200 h 1320800"/>
              <a:gd name="connsiteX10-329" fmla="*/ 0 w 8826500"/>
              <a:gd name="connsiteY10-330" fmla="*/ 1005224 h 1320800"/>
              <a:gd name="connsiteX11-331" fmla="*/ 63500 w 8826500"/>
              <a:gd name="connsiteY11-332" fmla="*/ 12700 h 1320800"/>
              <a:gd name="connsiteX0-333" fmla="*/ 63500 w 8826500"/>
              <a:gd name="connsiteY0-334" fmla="*/ 12700 h 1320800"/>
              <a:gd name="connsiteX1-335" fmla="*/ 8826500 w 8826500"/>
              <a:gd name="connsiteY1-336" fmla="*/ 0 h 1320800"/>
              <a:gd name="connsiteX2-337" fmla="*/ 8496300 w 8826500"/>
              <a:gd name="connsiteY2-338" fmla="*/ 700424 h 1320800"/>
              <a:gd name="connsiteX3-339" fmla="*/ 6731000 w 8826500"/>
              <a:gd name="connsiteY3-340" fmla="*/ 1181100 h 1320800"/>
              <a:gd name="connsiteX4-341" fmla="*/ 6070600 w 8826500"/>
              <a:gd name="connsiteY4-342" fmla="*/ 1282700 h 1320800"/>
              <a:gd name="connsiteX5-343" fmla="*/ 5080000 w 8826500"/>
              <a:gd name="connsiteY5-344" fmla="*/ 1320800 h 1320800"/>
              <a:gd name="connsiteX6-345" fmla="*/ 4318000 w 8826500"/>
              <a:gd name="connsiteY6-346" fmla="*/ 1295400 h 1320800"/>
              <a:gd name="connsiteX7-347" fmla="*/ 3733800 w 8826500"/>
              <a:gd name="connsiteY7-348" fmla="*/ 1257300 h 1320800"/>
              <a:gd name="connsiteX8-349" fmla="*/ 3098800 w 8826500"/>
              <a:gd name="connsiteY8-350" fmla="*/ 1193800 h 1320800"/>
              <a:gd name="connsiteX9-351" fmla="*/ 1930400 w 8826500"/>
              <a:gd name="connsiteY9-352" fmla="*/ 1092200 h 1320800"/>
              <a:gd name="connsiteX10-353" fmla="*/ 0 w 8826500"/>
              <a:gd name="connsiteY10-354" fmla="*/ 1005224 h 1320800"/>
              <a:gd name="connsiteX11-355" fmla="*/ 63500 w 8826500"/>
              <a:gd name="connsiteY11-356" fmla="*/ 12700 h 1320800"/>
              <a:gd name="connsiteX0-357" fmla="*/ 63500 w 8826500"/>
              <a:gd name="connsiteY0-358" fmla="*/ 12700 h 1320800"/>
              <a:gd name="connsiteX1-359" fmla="*/ 8826500 w 8826500"/>
              <a:gd name="connsiteY1-360" fmla="*/ 0 h 1320800"/>
              <a:gd name="connsiteX2-361" fmla="*/ 8496300 w 8826500"/>
              <a:gd name="connsiteY2-362" fmla="*/ 700424 h 1320800"/>
              <a:gd name="connsiteX3-363" fmla="*/ 6731000 w 8826500"/>
              <a:gd name="connsiteY3-364" fmla="*/ 1181100 h 1320800"/>
              <a:gd name="connsiteX4-365" fmla="*/ 6070600 w 8826500"/>
              <a:gd name="connsiteY4-366" fmla="*/ 1282700 h 1320800"/>
              <a:gd name="connsiteX5-367" fmla="*/ 5080000 w 8826500"/>
              <a:gd name="connsiteY5-368" fmla="*/ 1320800 h 1320800"/>
              <a:gd name="connsiteX6-369" fmla="*/ 4318000 w 8826500"/>
              <a:gd name="connsiteY6-370" fmla="*/ 1295400 h 1320800"/>
              <a:gd name="connsiteX7-371" fmla="*/ 3733800 w 8826500"/>
              <a:gd name="connsiteY7-372" fmla="*/ 1257300 h 1320800"/>
              <a:gd name="connsiteX8-373" fmla="*/ 3098800 w 8826500"/>
              <a:gd name="connsiteY8-374" fmla="*/ 1193800 h 1320800"/>
              <a:gd name="connsiteX9-375" fmla="*/ 1930400 w 8826500"/>
              <a:gd name="connsiteY9-376" fmla="*/ 1092200 h 1320800"/>
              <a:gd name="connsiteX10-377" fmla="*/ 0 w 8826500"/>
              <a:gd name="connsiteY10-378" fmla="*/ 1005224 h 1320800"/>
              <a:gd name="connsiteX11-379" fmla="*/ 63500 w 8826500"/>
              <a:gd name="connsiteY11-380" fmla="*/ 12700 h 1320800"/>
              <a:gd name="connsiteX0-381" fmla="*/ 63500 w 8826500"/>
              <a:gd name="connsiteY0-382" fmla="*/ 12700 h 1320800"/>
              <a:gd name="connsiteX1-383" fmla="*/ 8826500 w 8826500"/>
              <a:gd name="connsiteY1-384" fmla="*/ 0 h 1320800"/>
              <a:gd name="connsiteX2-385" fmla="*/ 8496300 w 8826500"/>
              <a:gd name="connsiteY2-386" fmla="*/ 700424 h 1320800"/>
              <a:gd name="connsiteX3-387" fmla="*/ 6731000 w 8826500"/>
              <a:gd name="connsiteY3-388" fmla="*/ 1181100 h 1320800"/>
              <a:gd name="connsiteX4-389" fmla="*/ 6070600 w 8826500"/>
              <a:gd name="connsiteY4-390" fmla="*/ 1282700 h 1320800"/>
              <a:gd name="connsiteX5-391" fmla="*/ 5080000 w 8826500"/>
              <a:gd name="connsiteY5-392" fmla="*/ 1320800 h 1320800"/>
              <a:gd name="connsiteX6-393" fmla="*/ 4318000 w 8826500"/>
              <a:gd name="connsiteY6-394" fmla="*/ 1295400 h 1320800"/>
              <a:gd name="connsiteX7-395" fmla="*/ 3733800 w 8826500"/>
              <a:gd name="connsiteY7-396" fmla="*/ 1257300 h 1320800"/>
              <a:gd name="connsiteX8-397" fmla="*/ 3098800 w 8826500"/>
              <a:gd name="connsiteY8-398" fmla="*/ 1193800 h 1320800"/>
              <a:gd name="connsiteX9-399" fmla="*/ 1930400 w 8826500"/>
              <a:gd name="connsiteY9-400" fmla="*/ 1092200 h 1320800"/>
              <a:gd name="connsiteX10-401" fmla="*/ 0 w 8826500"/>
              <a:gd name="connsiteY10-402" fmla="*/ 1005224 h 1320800"/>
              <a:gd name="connsiteX11-403" fmla="*/ 63500 w 8826500"/>
              <a:gd name="connsiteY11-404" fmla="*/ 12700 h 1320800"/>
              <a:gd name="connsiteX0-405" fmla="*/ 63500 w 8826500"/>
              <a:gd name="connsiteY0-406" fmla="*/ 12700 h 1320800"/>
              <a:gd name="connsiteX1-407" fmla="*/ 8826500 w 8826500"/>
              <a:gd name="connsiteY1-408" fmla="*/ 0 h 1320800"/>
              <a:gd name="connsiteX2-409" fmla="*/ 8496300 w 8826500"/>
              <a:gd name="connsiteY2-410" fmla="*/ 700424 h 1320800"/>
              <a:gd name="connsiteX3-411" fmla="*/ 6731000 w 8826500"/>
              <a:gd name="connsiteY3-412" fmla="*/ 1181100 h 1320800"/>
              <a:gd name="connsiteX4-413" fmla="*/ 6070600 w 8826500"/>
              <a:gd name="connsiteY4-414" fmla="*/ 1282700 h 1320800"/>
              <a:gd name="connsiteX5-415" fmla="*/ 5080000 w 8826500"/>
              <a:gd name="connsiteY5-416" fmla="*/ 1320800 h 1320800"/>
              <a:gd name="connsiteX6-417" fmla="*/ 4318000 w 8826500"/>
              <a:gd name="connsiteY6-418" fmla="*/ 1295400 h 1320800"/>
              <a:gd name="connsiteX7-419" fmla="*/ 3733800 w 8826500"/>
              <a:gd name="connsiteY7-420" fmla="*/ 1257300 h 1320800"/>
              <a:gd name="connsiteX8-421" fmla="*/ 3098800 w 8826500"/>
              <a:gd name="connsiteY8-422" fmla="*/ 1193800 h 1320800"/>
              <a:gd name="connsiteX9-423" fmla="*/ 1930400 w 8826500"/>
              <a:gd name="connsiteY9-424" fmla="*/ 1092200 h 1320800"/>
              <a:gd name="connsiteX10-425" fmla="*/ 0 w 8826500"/>
              <a:gd name="connsiteY10-426" fmla="*/ 1005224 h 1320800"/>
              <a:gd name="connsiteX11-427" fmla="*/ 63500 w 8826500"/>
              <a:gd name="connsiteY11-428" fmla="*/ 12700 h 1320800"/>
              <a:gd name="connsiteX0-429" fmla="*/ 63500 w 8826500"/>
              <a:gd name="connsiteY0-430" fmla="*/ 12700 h 1320800"/>
              <a:gd name="connsiteX1-431" fmla="*/ 8826500 w 8826500"/>
              <a:gd name="connsiteY1-432" fmla="*/ 0 h 1320800"/>
              <a:gd name="connsiteX2-433" fmla="*/ 8496300 w 8826500"/>
              <a:gd name="connsiteY2-434" fmla="*/ 700424 h 1320800"/>
              <a:gd name="connsiteX3-435" fmla="*/ 6731000 w 8826500"/>
              <a:gd name="connsiteY3-436" fmla="*/ 1181100 h 1320800"/>
              <a:gd name="connsiteX4-437" fmla="*/ 6070600 w 8826500"/>
              <a:gd name="connsiteY4-438" fmla="*/ 1282700 h 1320800"/>
              <a:gd name="connsiteX5-439" fmla="*/ 5080000 w 8826500"/>
              <a:gd name="connsiteY5-440" fmla="*/ 1320800 h 1320800"/>
              <a:gd name="connsiteX6-441" fmla="*/ 4318000 w 8826500"/>
              <a:gd name="connsiteY6-442" fmla="*/ 1295400 h 1320800"/>
              <a:gd name="connsiteX7-443" fmla="*/ 3733800 w 8826500"/>
              <a:gd name="connsiteY7-444" fmla="*/ 1257300 h 1320800"/>
              <a:gd name="connsiteX8-445" fmla="*/ 3098800 w 8826500"/>
              <a:gd name="connsiteY8-446" fmla="*/ 1193800 h 1320800"/>
              <a:gd name="connsiteX9-447" fmla="*/ 1930400 w 8826500"/>
              <a:gd name="connsiteY9-448" fmla="*/ 1092200 h 1320800"/>
              <a:gd name="connsiteX10-449" fmla="*/ 0 w 8826500"/>
              <a:gd name="connsiteY10-450" fmla="*/ 1005224 h 1320800"/>
              <a:gd name="connsiteX11-451" fmla="*/ 63500 w 8826500"/>
              <a:gd name="connsiteY11-452" fmla="*/ 12700 h 1320800"/>
              <a:gd name="connsiteX0-453" fmla="*/ 63500 w 8826500"/>
              <a:gd name="connsiteY0-454" fmla="*/ 12700 h 1320800"/>
              <a:gd name="connsiteX1-455" fmla="*/ 8826500 w 8826500"/>
              <a:gd name="connsiteY1-456" fmla="*/ 0 h 1320800"/>
              <a:gd name="connsiteX2-457" fmla="*/ 8496300 w 8826500"/>
              <a:gd name="connsiteY2-458" fmla="*/ 700424 h 1320800"/>
              <a:gd name="connsiteX3-459" fmla="*/ 6731000 w 8826500"/>
              <a:gd name="connsiteY3-460" fmla="*/ 1181100 h 1320800"/>
              <a:gd name="connsiteX4-461" fmla="*/ 6070600 w 8826500"/>
              <a:gd name="connsiteY4-462" fmla="*/ 1282700 h 1320800"/>
              <a:gd name="connsiteX5-463" fmla="*/ 5080000 w 8826500"/>
              <a:gd name="connsiteY5-464" fmla="*/ 1320800 h 1320800"/>
              <a:gd name="connsiteX6-465" fmla="*/ 4318000 w 8826500"/>
              <a:gd name="connsiteY6-466" fmla="*/ 1295400 h 1320800"/>
              <a:gd name="connsiteX7-467" fmla="*/ 3733800 w 8826500"/>
              <a:gd name="connsiteY7-468" fmla="*/ 1257300 h 1320800"/>
              <a:gd name="connsiteX8-469" fmla="*/ 3098800 w 8826500"/>
              <a:gd name="connsiteY8-470" fmla="*/ 1193800 h 1320800"/>
              <a:gd name="connsiteX9-471" fmla="*/ 1930400 w 8826500"/>
              <a:gd name="connsiteY9-472" fmla="*/ 1092200 h 1320800"/>
              <a:gd name="connsiteX10-473" fmla="*/ 0 w 8826500"/>
              <a:gd name="connsiteY10-474" fmla="*/ 1005224 h 1320800"/>
              <a:gd name="connsiteX11-475" fmla="*/ 63500 w 8826500"/>
              <a:gd name="connsiteY11-476" fmla="*/ 12700 h 1320800"/>
              <a:gd name="connsiteX0-477" fmla="*/ 63500 w 8826500"/>
              <a:gd name="connsiteY0-478" fmla="*/ 12700 h 1320800"/>
              <a:gd name="connsiteX1-479" fmla="*/ 8826500 w 8826500"/>
              <a:gd name="connsiteY1-480" fmla="*/ 0 h 1320800"/>
              <a:gd name="connsiteX2-481" fmla="*/ 8496300 w 8826500"/>
              <a:gd name="connsiteY2-482" fmla="*/ 700424 h 1320800"/>
              <a:gd name="connsiteX3-483" fmla="*/ 6781800 w 8826500"/>
              <a:gd name="connsiteY3-484" fmla="*/ 1206500 h 1320800"/>
              <a:gd name="connsiteX4-485" fmla="*/ 6070600 w 8826500"/>
              <a:gd name="connsiteY4-486" fmla="*/ 1282700 h 1320800"/>
              <a:gd name="connsiteX5-487" fmla="*/ 5080000 w 8826500"/>
              <a:gd name="connsiteY5-488" fmla="*/ 1320800 h 1320800"/>
              <a:gd name="connsiteX6-489" fmla="*/ 4318000 w 8826500"/>
              <a:gd name="connsiteY6-490" fmla="*/ 1295400 h 1320800"/>
              <a:gd name="connsiteX7-491" fmla="*/ 3733800 w 8826500"/>
              <a:gd name="connsiteY7-492" fmla="*/ 1257300 h 1320800"/>
              <a:gd name="connsiteX8-493" fmla="*/ 3098800 w 8826500"/>
              <a:gd name="connsiteY8-494" fmla="*/ 1193800 h 1320800"/>
              <a:gd name="connsiteX9-495" fmla="*/ 1930400 w 8826500"/>
              <a:gd name="connsiteY9-496" fmla="*/ 1092200 h 1320800"/>
              <a:gd name="connsiteX10-497" fmla="*/ 0 w 8826500"/>
              <a:gd name="connsiteY10-498" fmla="*/ 1005224 h 1320800"/>
              <a:gd name="connsiteX11-499" fmla="*/ 63500 w 8826500"/>
              <a:gd name="connsiteY11-500" fmla="*/ 12700 h 1320800"/>
              <a:gd name="connsiteX0-501" fmla="*/ 63500 w 8826500"/>
              <a:gd name="connsiteY0-502" fmla="*/ 12700 h 1320800"/>
              <a:gd name="connsiteX1-503" fmla="*/ 8826500 w 8826500"/>
              <a:gd name="connsiteY1-504" fmla="*/ 0 h 1320800"/>
              <a:gd name="connsiteX2-505" fmla="*/ 8496300 w 8826500"/>
              <a:gd name="connsiteY2-506" fmla="*/ 700424 h 1320800"/>
              <a:gd name="connsiteX3-507" fmla="*/ 6781800 w 8826500"/>
              <a:gd name="connsiteY3-508" fmla="*/ 1206500 h 1320800"/>
              <a:gd name="connsiteX4-509" fmla="*/ 6070600 w 8826500"/>
              <a:gd name="connsiteY4-510" fmla="*/ 1282700 h 1320800"/>
              <a:gd name="connsiteX5-511" fmla="*/ 5080000 w 8826500"/>
              <a:gd name="connsiteY5-512" fmla="*/ 1320800 h 1320800"/>
              <a:gd name="connsiteX6-513" fmla="*/ 4318000 w 8826500"/>
              <a:gd name="connsiteY6-514" fmla="*/ 1295400 h 1320800"/>
              <a:gd name="connsiteX7-515" fmla="*/ 3733800 w 8826500"/>
              <a:gd name="connsiteY7-516" fmla="*/ 1257300 h 1320800"/>
              <a:gd name="connsiteX8-517" fmla="*/ 3098800 w 8826500"/>
              <a:gd name="connsiteY8-518" fmla="*/ 1193800 h 1320800"/>
              <a:gd name="connsiteX9-519" fmla="*/ 1930400 w 8826500"/>
              <a:gd name="connsiteY9-520" fmla="*/ 1092200 h 1320800"/>
              <a:gd name="connsiteX10-521" fmla="*/ 0 w 8826500"/>
              <a:gd name="connsiteY10-522" fmla="*/ 1005224 h 1320800"/>
              <a:gd name="connsiteX11-523" fmla="*/ 63500 w 8826500"/>
              <a:gd name="connsiteY11-524" fmla="*/ 12700 h 1320800"/>
              <a:gd name="connsiteX0-525" fmla="*/ 63500 w 8826500"/>
              <a:gd name="connsiteY0-526" fmla="*/ 12700 h 1320800"/>
              <a:gd name="connsiteX1-527" fmla="*/ 8826500 w 8826500"/>
              <a:gd name="connsiteY1-528" fmla="*/ 0 h 1320800"/>
              <a:gd name="connsiteX2-529" fmla="*/ 8496300 w 8826500"/>
              <a:gd name="connsiteY2-530" fmla="*/ 700424 h 1320800"/>
              <a:gd name="connsiteX3-531" fmla="*/ 6781800 w 8826500"/>
              <a:gd name="connsiteY3-532" fmla="*/ 1206500 h 1320800"/>
              <a:gd name="connsiteX4-533" fmla="*/ 6070600 w 8826500"/>
              <a:gd name="connsiteY4-534" fmla="*/ 1282700 h 1320800"/>
              <a:gd name="connsiteX5-535" fmla="*/ 5080000 w 8826500"/>
              <a:gd name="connsiteY5-536" fmla="*/ 1320800 h 1320800"/>
              <a:gd name="connsiteX6-537" fmla="*/ 4318000 w 8826500"/>
              <a:gd name="connsiteY6-538" fmla="*/ 1295400 h 1320800"/>
              <a:gd name="connsiteX7-539" fmla="*/ 3733800 w 8826500"/>
              <a:gd name="connsiteY7-540" fmla="*/ 1257300 h 1320800"/>
              <a:gd name="connsiteX8-541" fmla="*/ 3098800 w 8826500"/>
              <a:gd name="connsiteY8-542" fmla="*/ 1193800 h 1320800"/>
              <a:gd name="connsiteX9-543" fmla="*/ 1930400 w 8826500"/>
              <a:gd name="connsiteY9-544" fmla="*/ 1092200 h 1320800"/>
              <a:gd name="connsiteX10-545" fmla="*/ 0 w 8826500"/>
              <a:gd name="connsiteY10-546" fmla="*/ 1005224 h 1320800"/>
              <a:gd name="connsiteX11-547" fmla="*/ 63500 w 8826500"/>
              <a:gd name="connsiteY11-548" fmla="*/ 12700 h 1320800"/>
              <a:gd name="connsiteX0-549" fmla="*/ 63500 w 8826500"/>
              <a:gd name="connsiteY0-550" fmla="*/ 12700 h 1320800"/>
              <a:gd name="connsiteX1-551" fmla="*/ 8826500 w 8826500"/>
              <a:gd name="connsiteY1-552" fmla="*/ 0 h 1320800"/>
              <a:gd name="connsiteX2-553" fmla="*/ 8496300 w 8826500"/>
              <a:gd name="connsiteY2-554" fmla="*/ 700424 h 1320800"/>
              <a:gd name="connsiteX3-555" fmla="*/ 6781800 w 8826500"/>
              <a:gd name="connsiteY3-556" fmla="*/ 1206500 h 1320800"/>
              <a:gd name="connsiteX4-557" fmla="*/ 6057900 w 8826500"/>
              <a:gd name="connsiteY4-558" fmla="*/ 1270000 h 1320800"/>
              <a:gd name="connsiteX5-559" fmla="*/ 5080000 w 8826500"/>
              <a:gd name="connsiteY5-560" fmla="*/ 1320800 h 1320800"/>
              <a:gd name="connsiteX6-561" fmla="*/ 4318000 w 8826500"/>
              <a:gd name="connsiteY6-562" fmla="*/ 1295400 h 1320800"/>
              <a:gd name="connsiteX7-563" fmla="*/ 3733800 w 8826500"/>
              <a:gd name="connsiteY7-564" fmla="*/ 1257300 h 1320800"/>
              <a:gd name="connsiteX8-565" fmla="*/ 3098800 w 8826500"/>
              <a:gd name="connsiteY8-566" fmla="*/ 1193800 h 1320800"/>
              <a:gd name="connsiteX9-567" fmla="*/ 1930400 w 8826500"/>
              <a:gd name="connsiteY9-568" fmla="*/ 1092200 h 1320800"/>
              <a:gd name="connsiteX10-569" fmla="*/ 0 w 8826500"/>
              <a:gd name="connsiteY10-570" fmla="*/ 1005224 h 1320800"/>
              <a:gd name="connsiteX11-571" fmla="*/ 63500 w 8826500"/>
              <a:gd name="connsiteY11-572" fmla="*/ 12700 h 1320800"/>
              <a:gd name="connsiteX0-573" fmla="*/ 63500 w 8826500"/>
              <a:gd name="connsiteY0-574" fmla="*/ 12700 h 1320800"/>
              <a:gd name="connsiteX1-575" fmla="*/ 8826500 w 8826500"/>
              <a:gd name="connsiteY1-576" fmla="*/ 0 h 1320800"/>
              <a:gd name="connsiteX2-577" fmla="*/ 8496300 w 8826500"/>
              <a:gd name="connsiteY2-578" fmla="*/ 700424 h 1320800"/>
              <a:gd name="connsiteX3-579" fmla="*/ 6781800 w 8826500"/>
              <a:gd name="connsiteY3-580" fmla="*/ 1206500 h 1320800"/>
              <a:gd name="connsiteX4-581" fmla="*/ 6070600 w 8826500"/>
              <a:gd name="connsiteY4-582" fmla="*/ 1308100 h 1320800"/>
              <a:gd name="connsiteX5-583" fmla="*/ 5080000 w 8826500"/>
              <a:gd name="connsiteY5-584" fmla="*/ 1320800 h 1320800"/>
              <a:gd name="connsiteX6-585" fmla="*/ 4318000 w 8826500"/>
              <a:gd name="connsiteY6-586" fmla="*/ 1295400 h 1320800"/>
              <a:gd name="connsiteX7-587" fmla="*/ 3733800 w 8826500"/>
              <a:gd name="connsiteY7-588" fmla="*/ 1257300 h 1320800"/>
              <a:gd name="connsiteX8-589" fmla="*/ 3098800 w 8826500"/>
              <a:gd name="connsiteY8-590" fmla="*/ 1193800 h 1320800"/>
              <a:gd name="connsiteX9-591" fmla="*/ 1930400 w 8826500"/>
              <a:gd name="connsiteY9-592" fmla="*/ 1092200 h 1320800"/>
              <a:gd name="connsiteX10-593" fmla="*/ 0 w 8826500"/>
              <a:gd name="connsiteY10-594" fmla="*/ 1005224 h 1320800"/>
              <a:gd name="connsiteX11-595" fmla="*/ 63500 w 8826500"/>
              <a:gd name="connsiteY11-596" fmla="*/ 12700 h 1320800"/>
              <a:gd name="connsiteX0-597" fmla="*/ 63500 w 8826500"/>
              <a:gd name="connsiteY0-598" fmla="*/ 12700 h 1320800"/>
              <a:gd name="connsiteX1-599" fmla="*/ 8826500 w 8826500"/>
              <a:gd name="connsiteY1-600" fmla="*/ 0 h 1320800"/>
              <a:gd name="connsiteX2-601" fmla="*/ 8496300 w 8826500"/>
              <a:gd name="connsiteY2-602" fmla="*/ 700424 h 1320800"/>
              <a:gd name="connsiteX3-603" fmla="*/ 6781800 w 8826500"/>
              <a:gd name="connsiteY3-604" fmla="*/ 1206500 h 1320800"/>
              <a:gd name="connsiteX4-605" fmla="*/ 6070600 w 8826500"/>
              <a:gd name="connsiteY4-606" fmla="*/ 1308100 h 1320800"/>
              <a:gd name="connsiteX5-607" fmla="*/ 5080000 w 8826500"/>
              <a:gd name="connsiteY5-608" fmla="*/ 1320800 h 1320800"/>
              <a:gd name="connsiteX6-609" fmla="*/ 4318000 w 8826500"/>
              <a:gd name="connsiteY6-610" fmla="*/ 1295400 h 1320800"/>
              <a:gd name="connsiteX7-611" fmla="*/ 3733800 w 8826500"/>
              <a:gd name="connsiteY7-612" fmla="*/ 1257300 h 1320800"/>
              <a:gd name="connsiteX8-613" fmla="*/ 3098800 w 8826500"/>
              <a:gd name="connsiteY8-614" fmla="*/ 1193800 h 1320800"/>
              <a:gd name="connsiteX9-615" fmla="*/ 1930400 w 8826500"/>
              <a:gd name="connsiteY9-616" fmla="*/ 1092200 h 1320800"/>
              <a:gd name="connsiteX10-617" fmla="*/ 0 w 8826500"/>
              <a:gd name="connsiteY10-618" fmla="*/ 1005224 h 1320800"/>
              <a:gd name="connsiteX11-619" fmla="*/ 63500 w 8826500"/>
              <a:gd name="connsiteY11-620" fmla="*/ 12700 h 1320800"/>
              <a:gd name="connsiteX0-621" fmla="*/ 63500 w 8826500"/>
              <a:gd name="connsiteY0-622" fmla="*/ 12700 h 1320800"/>
              <a:gd name="connsiteX1-623" fmla="*/ 8826500 w 8826500"/>
              <a:gd name="connsiteY1-624" fmla="*/ 0 h 1320800"/>
              <a:gd name="connsiteX2-625" fmla="*/ 8496300 w 8826500"/>
              <a:gd name="connsiteY2-626" fmla="*/ 700424 h 1320800"/>
              <a:gd name="connsiteX3-627" fmla="*/ 6781800 w 8826500"/>
              <a:gd name="connsiteY3-628" fmla="*/ 1206500 h 1320800"/>
              <a:gd name="connsiteX4-629" fmla="*/ 6070600 w 8826500"/>
              <a:gd name="connsiteY4-630" fmla="*/ 1308100 h 1320800"/>
              <a:gd name="connsiteX5-631" fmla="*/ 5080000 w 8826500"/>
              <a:gd name="connsiteY5-632" fmla="*/ 1320800 h 1320800"/>
              <a:gd name="connsiteX6-633" fmla="*/ 4318000 w 8826500"/>
              <a:gd name="connsiteY6-634" fmla="*/ 1295400 h 1320800"/>
              <a:gd name="connsiteX7-635" fmla="*/ 3733800 w 8826500"/>
              <a:gd name="connsiteY7-636" fmla="*/ 1257300 h 1320800"/>
              <a:gd name="connsiteX8-637" fmla="*/ 3098800 w 8826500"/>
              <a:gd name="connsiteY8-638" fmla="*/ 1193800 h 1320800"/>
              <a:gd name="connsiteX9-639" fmla="*/ 1930400 w 8826500"/>
              <a:gd name="connsiteY9-640" fmla="*/ 1092200 h 1320800"/>
              <a:gd name="connsiteX10-641" fmla="*/ 0 w 8826500"/>
              <a:gd name="connsiteY10-642" fmla="*/ 1005224 h 1320800"/>
              <a:gd name="connsiteX11-643" fmla="*/ 63500 w 8826500"/>
              <a:gd name="connsiteY11-644" fmla="*/ 12700 h 1320800"/>
              <a:gd name="connsiteX0-645" fmla="*/ 63500 w 8826500"/>
              <a:gd name="connsiteY0-646" fmla="*/ 12700 h 1320800"/>
              <a:gd name="connsiteX1-647" fmla="*/ 8826500 w 8826500"/>
              <a:gd name="connsiteY1-648" fmla="*/ 0 h 1320800"/>
              <a:gd name="connsiteX2-649" fmla="*/ 8496300 w 8826500"/>
              <a:gd name="connsiteY2-650" fmla="*/ 700424 h 1320800"/>
              <a:gd name="connsiteX3-651" fmla="*/ 6781800 w 8826500"/>
              <a:gd name="connsiteY3-652" fmla="*/ 1206500 h 1320800"/>
              <a:gd name="connsiteX4-653" fmla="*/ 6070600 w 8826500"/>
              <a:gd name="connsiteY4-654" fmla="*/ 1308100 h 1320800"/>
              <a:gd name="connsiteX5-655" fmla="*/ 5080000 w 8826500"/>
              <a:gd name="connsiteY5-656" fmla="*/ 1320800 h 1320800"/>
              <a:gd name="connsiteX6-657" fmla="*/ 4318000 w 8826500"/>
              <a:gd name="connsiteY6-658" fmla="*/ 1295400 h 1320800"/>
              <a:gd name="connsiteX7-659" fmla="*/ 3733800 w 8826500"/>
              <a:gd name="connsiteY7-660" fmla="*/ 1257300 h 1320800"/>
              <a:gd name="connsiteX8-661" fmla="*/ 3098800 w 8826500"/>
              <a:gd name="connsiteY8-662" fmla="*/ 1193800 h 1320800"/>
              <a:gd name="connsiteX9-663" fmla="*/ 1930400 w 8826500"/>
              <a:gd name="connsiteY9-664" fmla="*/ 1092200 h 1320800"/>
              <a:gd name="connsiteX10-665" fmla="*/ 0 w 8826500"/>
              <a:gd name="connsiteY10-666" fmla="*/ 1005224 h 1320800"/>
              <a:gd name="connsiteX11-667" fmla="*/ 63500 w 8826500"/>
              <a:gd name="connsiteY11-668" fmla="*/ 12700 h 1320800"/>
              <a:gd name="connsiteX0-669" fmla="*/ 63500 w 8826500"/>
              <a:gd name="connsiteY0-670" fmla="*/ 12700 h 1320800"/>
              <a:gd name="connsiteX1-671" fmla="*/ 8826500 w 8826500"/>
              <a:gd name="connsiteY1-672" fmla="*/ 0 h 1320800"/>
              <a:gd name="connsiteX2-673" fmla="*/ 8483600 w 8826500"/>
              <a:gd name="connsiteY2-674" fmla="*/ 662324 h 1320800"/>
              <a:gd name="connsiteX3-675" fmla="*/ 6781800 w 8826500"/>
              <a:gd name="connsiteY3-676" fmla="*/ 1206500 h 1320800"/>
              <a:gd name="connsiteX4-677" fmla="*/ 6070600 w 8826500"/>
              <a:gd name="connsiteY4-678" fmla="*/ 1308100 h 1320800"/>
              <a:gd name="connsiteX5-679" fmla="*/ 5080000 w 8826500"/>
              <a:gd name="connsiteY5-680" fmla="*/ 1320800 h 1320800"/>
              <a:gd name="connsiteX6-681" fmla="*/ 4318000 w 8826500"/>
              <a:gd name="connsiteY6-682" fmla="*/ 1295400 h 1320800"/>
              <a:gd name="connsiteX7-683" fmla="*/ 3733800 w 8826500"/>
              <a:gd name="connsiteY7-684" fmla="*/ 1257300 h 1320800"/>
              <a:gd name="connsiteX8-685" fmla="*/ 3098800 w 8826500"/>
              <a:gd name="connsiteY8-686" fmla="*/ 1193800 h 1320800"/>
              <a:gd name="connsiteX9-687" fmla="*/ 1930400 w 8826500"/>
              <a:gd name="connsiteY9-688" fmla="*/ 1092200 h 1320800"/>
              <a:gd name="connsiteX10-689" fmla="*/ 0 w 8826500"/>
              <a:gd name="connsiteY10-690" fmla="*/ 1005224 h 1320800"/>
              <a:gd name="connsiteX11-691" fmla="*/ 63500 w 8826500"/>
              <a:gd name="connsiteY11-692" fmla="*/ 12700 h 1320800"/>
              <a:gd name="connsiteX0-693" fmla="*/ 63500 w 8826500"/>
              <a:gd name="connsiteY0-694" fmla="*/ 12700 h 1320800"/>
              <a:gd name="connsiteX1-695" fmla="*/ 8826500 w 8826500"/>
              <a:gd name="connsiteY1-696" fmla="*/ 0 h 1320800"/>
              <a:gd name="connsiteX2-697" fmla="*/ 8483600 w 8826500"/>
              <a:gd name="connsiteY2-698" fmla="*/ 662324 h 1320800"/>
              <a:gd name="connsiteX3-699" fmla="*/ 6781800 w 8826500"/>
              <a:gd name="connsiteY3-700" fmla="*/ 1206500 h 1320800"/>
              <a:gd name="connsiteX4-701" fmla="*/ 6070600 w 8826500"/>
              <a:gd name="connsiteY4-702" fmla="*/ 1308100 h 1320800"/>
              <a:gd name="connsiteX5-703" fmla="*/ 5080000 w 8826500"/>
              <a:gd name="connsiteY5-704" fmla="*/ 1320800 h 1320800"/>
              <a:gd name="connsiteX6-705" fmla="*/ 4318000 w 8826500"/>
              <a:gd name="connsiteY6-706" fmla="*/ 1295400 h 1320800"/>
              <a:gd name="connsiteX7-707" fmla="*/ 3733800 w 8826500"/>
              <a:gd name="connsiteY7-708" fmla="*/ 1257300 h 1320800"/>
              <a:gd name="connsiteX8-709" fmla="*/ 3098800 w 8826500"/>
              <a:gd name="connsiteY8-710" fmla="*/ 1193800 h 1320800"/>
              <a:gd name="connsiteX9-711" fmla="*/ 1930400 w 8826500"/>
              <a:gd name="connsiteY9-712" fmla="*/ 1092200 h 1320800"/>
              <a:gd name="connsiteX10-713" fmla="*/ 0 w 8826500"/>
              <a:gd name="connsiteY10-714" fmla="*/ 1005224 h 1320800"/>
              <a:gd name="connsiteX11-715" fmla="*/ 63500 w 8826500"/>
              <a:gd name="connsiteY11-716" fmla="*/ 12700 h 1320800"/>
              <a:gd name="connsiteX0-717" fmla="*/ 63500 w 8826500"/>
              <a:gd name="connsiteY0-718" fmla="*/ 12700 h 1320800"/>
              <a:gd name="connsiteX1-719" fmla="*/ 8826500 w 8826500"/>
              <a:gd name="connsiteY1-720" fmla="*/ 0 h 1320800"/>
              <a:gd name="connsiteX2-721" fmla="*/ 8483600 w 8826500"/>
              <a:gd name="connsiteY2-722" fmla="*/ 662324 h 1320800"/>
              <a:gd name="connsiteX3-723" fmla="*/ 6781800 w 8826500"/>
              <a:gd name="connsiteY3-724" fmla="*/ 1206500 h 1320800"/>
              <a:gd name="connsiteX4-725" fmla="*/ 6070600 w 8826500"/>
              <a:gd name="connsiteY4-726" fmla="*/ 1308100 h 1320800"/>
              <a:gd name="connsiteX5-727" fmla="*/ 5080000 w 8826500"/>
              <a:gd name="connsiteY5-728" fmla="*/ 1320800 h 1320800"/>
              <a:gd name="connsiteX6-729" fmla="*/ 4318000 w 8826500"/>
              <a:gd name="connsiteY6-730" fmla="*/ 1295400 h 1320800"/>
              <a:gd name="connsiteX7-731" fmla="*/ 3733800 w 8826500"/>
              <a:gd name="connsiteY7-732" fmla="*/ 1257300 h 1320800"/>
              <a:gd name="connsiteX8-733" fmla="*/ 3098800 w 8826500"/>
              <a:gd name="connsiteY8-734" fmla="*/ 1193800 h 1320800"/>
              <a:gd name="connsiteX9-735" fmla="*/ 1930400 w 8826500"/>
              <a:gd name="connsiteY9-736" fmla="*/ 1092200 h 1320800"/>
              <a:gd name="connsiteX10-737" fmla="*/ 0 w 8826500"/>
              <a:gd name="connsiteY10-738" fmla="*/ 1005224 h 1320800"/>
              <a:gd name="connsiteX11-739" fmla="*/ 63500 w 8826500"/>
              <a:gd name="connsiteY11-740" fmla="*/ 12700 h 1320800"/>
              <a:gd name="connsiteX0-741" fmla="*/ 63500 w 8826500"/>
              <a:gd name="connsiteY0-742" fmla="*/ 12700 h 1320800"/>
              <a:gd name="connsiteX1-743" fmla="*/ 8826500 w 8826500"/>
              <a:gd name="connsiteY1-744" fmla="*/ 0 h 1320800"/>
              <a:gd name="connsiteX2-745" fmla="*/ 8483600 w 8826500"/>
              <a:gd name="connsiteY2-746" fmla="*/ 662324 h 1320800"/>
              <a:gd name="connsiteX3-747" fmla="*/ 6781800 w 8826500"/>
              <a:gd name="connsiteY3-748" fmla="*/ 1206500 h 1320800"/>
              <a:gd name="connsiteX4-749" fmla="*/ 6070600 w 8826500"/>
              <a:gd name="connsiteY4-750" fmla="*/ 1308100 h 1320800"/>
              <a:gd name="connsiteX5-751" fmla="*/ 5080000 w 8826500"/>
              <a:gd name="connsiteY5-752" fmla="*/ 1320800 h 1320800"/>
              <a:gd name="connsiteX6-753" fmla="*/ 4318000 w 8826500"/>
              <a:gd name="connsiteY6-754" fmla="*/ 1295400 h 1320800"/>
              <a:gd name="connsiteX7-755" fmla="*/ 3733800 w 8826500"/>
              <a:gd name="connsiteY7-756" fmla="*/ 1257300 h 1320800"/>
              <a:gd name="connsiteX8-757" fmla="*/ 3098800 w 8826500"/>
              <a:gd name="connsiteY8-758" fmla="*/ 1193800 h 1320800"/>
              <a:gd name="connsiteX9-759" fmla="*/ 1930400 w 8826500"/>
              <a:gd name="connsiteY9-760" fmla="*/ 1092200 h 1320800"/>
              <a:gd name="connsiteX10-761" fmla="*/ 0 w 8826500"/>
              <a:gd name="connsiteY10-762" fmla="*/ 1005224 h 1320800"/>
              <a:gd name="connsiteX11-763" fmla="*/ 63500 w 8826500"/>
              <a:gd name="connsiteY11-764" fmla="*/ 12700 h 1320800"/>
              <a:gd name="connsiteX0-765" fmla="*/ 63500 w 8826500"/>
              <a:gd name="connsiteY0-766" fmla="*/ 12700 h 1320800"/>
              <a:gd name="connsiteX1-767" fmla="*/ 8826500 w 8826500"/>
              <a:gd name="connsiteY1-768" fmla="*/ 0 h 1320800"/>
              <a:gd name="connsiteX2-769" fmla="*/ 8483600 w 8826500"/>
              <a:gd name="connsiteY2-770" fmla="*/ 662324 h 1320800"/>
              <a:gd name="connsiteX3-771" fmla="*/ 6781800 w 8826500"/>
              <a:gd name="connsiteY3-772" fmla="*/ 1206500 h 1320800"/>
              <a:gd name="connsiteX4-773" fmla="*/ 6070600 w 8826500"/>
              <a:gd name="connsiteY4-774" fmla="*/ 1308100 h 1320800"/>
              <a:gd name="connsiteX5-775" fmla="*/ 5080000 w 8826500"/>
              <a:gd name="connsiteY5-776" fmla="*/ 1320800 h 1320800"/>
              <a:gd name="connsiteX6-777" fmla="*/ 4318000 w 8826500"/>
              <a:gd name="connsiteY6-778" fmla="*/ 1295400 h 1320800"/>
              <a:gd name="connsiteX7-779" fmla="*/ 3696300 w 8826500"/>
              <a:gd name="connsiteY7-780" fmla="*/ 1208035 h 1320800"/>
              <a:gd name="connsiteX8-781" fmla="*/ 3098800 w 8826500"/>
              <a:gd name="connsiteY8-782" fmla="*/ 1193800 h 1320800"/>
              <a:gd name="connsiteX9-783" fmla="*/ 1930400 w 8826500"/>
              <a:gd name="connsiteY9-784" fmla="*/ 1092200 h 1320800"/>
              <a:gd name="connsiteX10-785" fmla="*/ 0 w 8826500"/>
              <a:gd name="connsiteY10-786" fmla="*/ 1005224 h 1320800"/>
              <a:gd name="connsiteX11-787" fmla="*/ 63500 w 8826500"/>
              <a:gd name="connsiteY11-788" fmla="*/ 12700 h 1320800"/>
              <a:gd name="connsiteX0-789" fmla="*/ 63500 w 8826500"/>
              <a:gd name="connsiteY0-790" fmla="*/ 12700 h 1320800"/>
              <a:gd name="connsiteX1-791" fmla="*/ 8826500 w 8826500"/>
              <a:gd name="connsiteY1-792" fmla="*/ 0 h 1320800"/>
              <a:gd name="connsiteX2-793" fmla="*/ 8483600 w 8826500"/>
              <a:gd name="connsiteY2-794" fmla="*/ 662324 h 1320800"/>
              <a:gd name="connsiteX3-795" fmla="*/ 6781800 w 8826500"/>
              <a:gd name="connsiteY3-796" fmla="*/ 1206500 h 1320800"/>
              <a:gd name="connsiteX4-797" fmla="*/ 6070600 w 8826500"/>
              <a:gd name="connsiteY4-798" fmla="*/ 1308100 h 1320800"/>
              <a:gd name="connsiteX5-799" fmla="*/ 5080000 w 8826500"/>
              <a:gd name="connsiteY5-800" fmla="*/ 1320800 h 1320800"/>
              <a:gd name="connsiteX6-801" fmla="*/ 4330500 w 8826500"/>
              <a:gd name="connsiteY6-802" fmla="*/ 1206723 h 1320800"/>
              <a:gd name="connsiteX7-803" fmla="*/ 3696300 w 8826500"/>
              <a:gd name="connsiteY7-804" fmla="*/ 1208035 h 1320800"/>
              <a:gd name="connsiteX8-805" fmla="*/ 3098800 w 8826500"/>
              <a:gd name="connsiteY8-806" fmla="*/ 1193800 h 1320800"/>
              <a:gd name="connsiteX9-807" fmla="*/ 1930400 w 8826500"/>
              <a:gd name="connsiteY9-808" fmla="*/ 1092200 h 1320800"/>
              <a:gd name="connsiteX10-809" fmla="*/ 0 w 8826500"/>
              <a:gd name="connsiteY10-810" fmla="*/ 1005224 h 1320800"/>
              <a:gd name="connsiteX11-811" fmla="*/ 63500 w 8826500"/>
              <a:gd name="connsiteY11-812" fmla="*/ 12700 h 1320800"/>
              <a:gd name="connsiteX0-813" fmla="*/ 63500 w 8826500"/>
              <a:gd name="connsiteY0-814" fmla="*/ 12700 h 1308100"/>
              <a:gd name="connsiteX1-815" fmla="*/ 8826500 w 8826500"/>
              <a:gd name="connsiteY1-816" fmla="*/ 0 h 1308100"/>
              <a:gd name="connsiteX2-817" fmla="*/ 8483600 w 8826500"/>
              <a:gd name="connsiteY2-818" fmla="*/ 662324 h 1308100"/>
              <a:gd name="connsiteX3-819" fmla="*/ 6781800 w 8826500"/>
              <a:gd name="connsiteY3-820" fmla="*/ 1206500 h 1308100"/>
              <a:gd name="connsiteX4-821" fmla="*/ 6070600 w 8826500"/>
              <a:gd name="connsiteY4-822" fmla="*/ 1308100 h 1308100"/>
              <a:gd name="connsiteX5-823" fmla="*/ 5080000 w 8826500"/>
              <a:gd name="connsiteY5-824" fmla="*/ 1271535 h 1308100"/>
              <a:gd name="connsiteX6-825" fmla="*/ 4330500 w 8826500"/>
              <a:gd name="connsiteY6-826" fmla="*/ 1206723 h 1308100"/>
              <a:gd name="connsiteX7-827" fmla="*/ 3696300 w 8826500"/>
              <a:gd name="connsiteY7-828" fmla="*/ 1208035 h 1308100"/>
              <a:gd name="connsiteX8-829" fmla="*/ 3098800 w 8826500"/>
              <a:gd name="connsiteY8-830" fmla="*/ 1193800 h 1308100"/>
              <a:gd name="connsiteX9-831" fmla="*/ 1930400 w 8826500"/>
              <a:gd name="connsiteY9-832" fmla="*/ 1092200 h 1308100"/>
              <a:gd name="connsiteX10-833" fmla="*/ 0 w 8826500"/>
              <a:gd name="connsiteY10-834" fmla="*/ 1005224 h 1308100"/>
              <a:gd name="connsiteX11-835" fmla="*/ 63500 w 8826500"/>
              <a:gd name="connsiteY11-836" fmla="*/ 12700 h 1308100"/>
              <a:gd name="connsiteX0-837" fmla="*/ 63500 w 8826500"/>
              <a:gd name="connsiteY0-838" fmla="*/ 12700 h 1271535"/>
              <a:gd name="connsiteX1-839" fmla="*/ 8826500 w 8826500"/>
              <a:gd name="connsiteY1-840" fmla="*/ 0 h 1271535"/>
              <a:gd name="connsiteX2-841" fmla="*/ 8483600 w 8826500"/>
              <a:gd name="connsiteY2-842" fmla="*/ 662324 h 1271535"/>
              <a:gd name="connsiteX3-843" fmla="*/ 6781800 w 8826500"/>
              <a:gd name="connsiteY3-844" fmla="*/ 1206500 h 1271535"/>
              <a:gd name="connsiteX4-845" fmla="*/ 6070600 w 8826500"/>
              <a:gd name="connsiteY4-846" fmla="*/ 1219423 h 1271535"/>
              <a:gd name="connsiteX5-847" fmla="*/ 5080000 w 8826500"/>
              <a:gd name="connsiteY5-848" fmla="*/ 1271535 h 1271535"/>
              <a:gd name="connsiteX6-849" fmla="*/ 4330500 w 8826500"/>
              <a:gd name="connsiteY6-850" fmla="*/ 1206723 h 1271535"/>
              <a:gd name="connsiteX7-851" fmla="*/ 3696300 w 8826500"/>
              <a:gd name="connsiteY7-852" fmla="*/ 1208035 h 1271535"/>
              <a:gd name="connsiteX8-853" fmla="*/ 3098800 w 8826500"/>
              <a:gd name="connsiteY8-854" fmla="*/ 1193800 h 1271535"/>
              <a:gd name="connsiteX9-855" fmla="*/ 1930400 w 8826500"/>
              <a:gd name="connsiteY9-856" fmla="*/ 1092200 h 1271535"/>
              <a:gd name="connsiteX10-857" fmla="*/ 0 w 8826500"/>
              <a:gd name="connsiteY10-858" fmla="*/ 1005224 h 1271535"/>
              <a:gd name="connsiteX11-859" fmla="*/ 63500 w 8826500"/>
              <a:gd name="connsiteY11-860" fmla="*/ 12700 h 1271535"/>
              <a:gd name="connsiteX0-861" fmla="*/ 63500 w 8826500"/>
              <a:gd name="connsiteY0-862" fmla="*/ 12700 h 1244672"/>
              <a:gd name="connsiteX1-863" fmla="*/ 8826500 w 8826500"/>
              <a:gd name="connsiteY1-864" fmla="*/ 0 h 1244672"/>
              <a:gd name="connsiteX2-865" fmla="*/ 8483600 w 8826500"/>
              <a:gd name="connsiteY2-866" fmla="*/ 662324 h 1244672"/>
              <a:gd name="connsiteX3-867" fmla="*/ 6781800 w 8826500"/>
              <a:gd name="connsiteY3-868" fmla="*/ 1206500 h 1244672"/>
              <a:gd name="connsiteX4-869" fmla="*/ 6070600 w 8826500"/>
              <a:gd name="connsiteY4-870" fmla="*/ 1219423 h 1244672"/>
              <a:gd name="connsiteX5-871" fmla="*/ 5067501 w 8826500"/>
              <a:gd name="connsiteY5-872" fmla="*/ 1222270 h 1244672"/>
              <a:gd name="connsiteX6-873" fmla="*/ 4330500 w 8826500"/>
              <a:gd name="connsiteY6-874" fmla="*/ 1206723 h 1244672"/>
              <a:gd name="connsiteX7-875" fmla="*/ 3696300 w 8826500"/>
              <a:gd name="connsiteY7-876" fmla="*/ 1208035 h 1244672"/>
              <a:gd name="connsiteX8-877" fmla="*/ 3098800 w 8826500"/>
              <a:gd name="connsiteY8-878" fmla="*/ 1193800 h 1244672"/>
              <a:gd name="connsiteX9-879" fmla="*/ 1930400 w 8826500"/>
              <a:gd name="connsiteY9-880" fmla="*/ 1092200 h 1244672"/>
              <a:gd name="connsiteX10-881" fmla="*/ 0 w 8826500"/>
              <a:gd name="connsiteY10-882" fmla="*/ 1005224 h 1244672"/>
              <a:gd name="connsiteX11-883" fmla="*/ 63500 w 8826500"/>
              <a:gd name="connsiteY11-884" fmla="*/ 12700 h 1244672"/>
              <a:gd name="connsiteX0-885" fmla="*/ 63500 w 8826500"/>
              <a:gd name="connsiteY0-886" fmla="*/ 12700 h 1222270"/>
              <a:gd name="connsiteX1-887" fmla="*/ 8826500 w 8826500"/>
              <a:gd name="connsiteY1-888" fmla="*/ 0 h 1222270"/>
              <a:gd name="connsiteX2-889" fmla="*/ 8483600 w 8826500"/>
              <a:gd name="connsiteY2-890" fmla="*/ 662324 h 1222270"/>
              <a:gd name="connsiteX3-891" fmla="*/ 6844300 w 8826500"/>
              <a:gd name="connsiteY3-892" fmla="*/ 1127676 h 1222270"/>
              <a:gd name="connsiteX4-893" fmla="*/ 6070600 w 8826500"/>
              <a:gd name="connsiteY4-894" fmla="*/ 1219423 h 1222270"/>
              <a:gd name="connsiteX5-895" fmla="*/ 5067501 w 8826500"/>
              <a:gd name="connsiteY5-896" fmla="*/ 1222270 h 1222270"/>
              <a:gd name="connsiteX6-897" fmla="*/ 4330500 w 8826500"/>
              <a:gd name="connsiteY6-898" fmla="*/ 1206723 h 1222270"/>
              <a:gd name="connsiteX7-899" fmla="*/ 3696300 w 8826500"/>
              <a:gd name="connsiteY7-900" fmla="*/ 1208035 h 1222270"/>
              <a:gd name="connsiteX8-901" fmla="*/ 3098800 w 8826500"/>
              <a:gd name="connsiteY8-902" fmla="*/ 1193800 h 1222270"/>
              <a:gd name="connsiteX9-903" fmla="*/ 1930400 w 8826500"/>
              <a:gd name="connsiteY9-904" fmla="*/ 1092200 h 1222270"/>
              <a:gd name="connsiteX10-905" fmla="*/ 0 w 8826500"/>
              <a:gd name="connsiteY10-906" fmla="*/ 1005224 h 1222270"/>
              <a:gd name="connsiteX11-907" fmla="*/ 63500 w 8826500"/>
              <a:gd name="connsiteY11-908" fmla="*/ 12700 h 1222270"/>
              <a:gd name="connsiteX0-909" fmla="*/ 63500 w 8826500"/>
              <a:gd name="connsiteY0-910" fmla="*/ 12700 h 1222270"/>
              <a:gd name="connsiteX1-911" fmla="*/ 8826500 w 8826500"/>
              <a:gd name="connsiteY1-912" fmla="*/ 0 h 1222270"/>
              <a:gd name="connsiteX2-913" fmla="*/ 8483600 w 8826500"/>
              <a:gd name="connsiteY2-914" fmla="*/ 662324 h 1222270"/>
              <a:gd name="connsiteX3-915" fmla="*/ 6844300 w 8826500"/>
              <a:gd name="connsiteY3-916" fmla="*/ 1127676 h 1222270"/>
              <a:gd name="connsiteX4-917" fmla="*/ 6070600 w 8826500"/>
              <a:gd name="connsiteY4-918" fmla="*/ 1219423 h 1222270"/>
              <a:gd name="connsiteX5-919" fmla="*/ 5067501 w 8826500"/>
              <a:gd name="connsiteY5-920" fmla="*/ 1222270 h 1222270"/>
              <a:gd name="connsiteX6-921" fmla="*/ 4330500 w 8826500"/>
              <a:gd name="connsiteY6-922" fmla="*/ 1206723 h 1222270"/>
              <a:gd name="connsiteX7-923" fmla="*/ 3696300 w 8826500"/>
              <a:gd name="connsiteY7-924" fmla="*/ 1208035 h 1222270"/>
              <a:gd name="connsiteX8-925" fmla="*/ 2936301 w 8826500"/>
              <a:gd name="connsiteY8-926" fmla="*/ 1164241 h 1222270"/>
              <a:gd name="connsiteX9-927" fmla="*/ 1930400 w 8826500"/>
              <a:gd name="connsiteY9-928" fmla="*/ 1092200 h 1222270"/>
              <a:gd name="connsiteX10-929" fmla="*/ 0 w 8826500"/>
              <a:gd name="connsiteY10-930" fmla="*/ 1005224 h 1222270"/>
              <a:gd name="connsiteX11-931" fmla="*/ 63500 w 8826500"/>
              <a:gd name="connsiteY11-932" fmla="*/ 12700 h 1222270"/>
              <a:gd name="connsiteX0-933" fmla="*/ 63500 w 8826500"/>
              <a:gd name="connsiteY0-934" fmla="*/ 12700 h 1219423"/>
              <a:gd name="connsiteX1-935" fmla="*/ 8826500 w 8826500"/>
              <a:gd name="connsiteY1-936" fmla="*/ 0 h 1219423"/>
              <a:gd name="connsiteX2-937" fmla="*/ 8483600 w 8826500"/>
              <a:gd name="connsiteY2-938" fmla="*/ 662324 h 1219423"/>
              <a:gd name="connsiteX3-939" fmla="*/ 6844300 w 8826500"/>
              <a:gd name="connsiteY3-940" fmla="*/ 1127676 h 1219423"/>
              <a:gd name="connsiteX4-941" fmla="*/ 6070600 w 8826500"/>
              <a:gd name="connsiteY4-942" fmla="*/ 1219423 h 1219423"/>
              <a:gd name="connsiteX5-943" fmla="*/ 5005001 w 8826500"/>
              <a:gd name="connsiteY5-944" fmla="*/ 1212417 h 1219423"/>
              <a:gd name="connsiteX6-945" fmla="*/ 4330500 w 8826500"/>
              <a:gd name="connsiteY6-946" fmla="*/ 1206723 h 1219423"/>
              <a:gd name="connsiteX7-947" fmla="*/ 3696300 w 8826500"/>
              <a:gd name="connsiteY7-948" fmla="*/ 1208035 h 1219423"/>
              <a:gd name="connsiteX8-949" fmla="*/ 2936301 w 8826500"/>
              <a:gd name="connsiteY8-950" fmla="*/ 1164241 h 1219423"/>
              <a:gd name="connsiteX9-951" fmla="*/ 1930400 w 8826500"/>
              <a:gd name="connsiteY9-952" fmla="*/ 1092200 h 1219423"/>
              <a:gd name="connsiteX10-953" fmla="*/ 0 w 8826500"/>
              <a:gd name="connsiteY10-954" fmla="*/ 1005224 h 1219423"/>
              <a:gd name="connsiteX11-955" fmla="*/ 63500 w 8826500"/>
              <a:gd name="connsiteY11-956" fmla="*/ 12700 h 1219423"/>
              <a:gd name="connsiteX0-957" fmla="*/ 63500 w 8826500"/>
              <a:gd name="connsiteY0-958" fmla="*/ 12700 h 1219423"/>
              <a:gd name="connsiteX1-959" fmla="*/ 8826500 w 8826500"/>
              <a:gd name="connsiteY1-960" fmla="*/ 0 h 1219423"/>
              <a:gd name="connsiteX2-961" fmla="*/ 8483600 w 8826500"/>
              <a:gd name="connsiteY2-962" fmla="*/ 662324 h 1219423"/>
              <a:gd name="connsiteX3-963" fmla="*/ 6844300 w 8826500"/>
              <a:gd name="connsiteY3-964" fmla="*/ 1127676 h 1219423"/>
              <a:gd name="connsiteX4-965" fmla="*/ 6070600 w 8826500"/>
              <a:gd name="connsiteY4-966" fmla="*/ 1219423 h 1219423"/>
              <a:gd name="connsiteX5-967" fmla="*/ 5005001 w 8826500"/>
              <a:gd name="connsiteY5-968" fmla="*/ 1212417 h 1219423"/>
              <a:gd name="connsiteX6-969" fmla="*/ 4330500 w 8826500"/>
              <a:gd name="connsiteY6-970" fmla="*/ 1206723 h 1219423"/>
              <a:gd name="connsiteX7-971" fmla="*/ 3633800 w 8826500"/>
              <a:gd name="connsiteY7-972" fmla="*/ 1168623 h 1219423"/>
              <a:gd name="connsiteX8-973" fmla="*/ 2936301 w 8826500"/>
              <a:gd name="connsiteY8-974" fmla="*/ 1164241 h 1219423"/>
              <a:gd name="connsiteX9-975" fmla="*/ 1930400 w 8826500"/>
              <a:gd name="connsiteY9-976" fmla="*/ 1092200 h 1219423"/>
              <a:gd name="connsiteX10-977" fmla="*/ 0 w 8826500"/>
              <a:gd name="connsiteY10-978" fmla="*/ 1005224 h 1219423"/>
              <a:gd name="connsiteX11-979" fmla="*/ 63500 w 8826500"/>
              <a:gd name="connsiteY11-980" fmla="*/ 12700 h 1219423"/>
              <a:gd name="connsiteX0-981" fmla="*/ 63500 w 8826500"/>
              <a:gd name="connsiteY0-982" fmla="*/ 12700 h 1219423"/>
              <a:gd name="connsiteX1-983" fmla="*/ 8826500 w 8826500"/>
              <a:gd name="connsiteY1-984" fmla="*/ 0 h 1219423"/>
              <a:gd name="connsiteX2-985" fmla="*/ 8483600 w 8826500"/>
              <a:gd name="connsiteY2-986" fmla="*/ 662324 h 1219423"/>
              <a:gd name="connsiteX3-987" fmla="*/ 6844300 w 8826500"/>
              <a:gd name="connsiteY3-988" fmla="*/ 1127676 h 1219423"/>
              <a:gd name="connsiteX4-989" fmla="*/ 6070600 w 8826500"/>
              <a:gd name="connsiteY4-990" fmla="*/ 1219423 h 1219423"/>
              <a:gd name="connsiteX5-991" fmla="*/ 5005001 w 8826500"/>
              <a:gd name="connsiteY5-992" fmla="*/ 1212417 h 1219423"/>
              <a:gd name="connsiteX6-993" fmla="*/ 4330500 w 8826500"/>
              <a:gd name="connsiteY6-994" fmla="*/ 1206723 h 1219423"/>
              <a:gd name="connsiteX7-995" fmla="*/ 3596300 w 8826500"/>
              <a:gd name="connsiteY7-996" fmla="*/ 1178476 h 1219423"/>
              <a:gd name="connsiteX8-997" fmla="*/ 2936301 w 8826500"/>
              <a:gd name="connsiteY8-998" fmla="*/ 1164241 h 1219423"/>
              <a:gd name="connsiteX9-999" fmla="*/ 1930400 w 8826500"/>
              <a:gd name="connsiteY9-1000" fmla="*/ 1092200 h 1219423"/>
              <a:gd name="connsiteX10-1001" fmla="*/ 0 w 8826500"/>
              <a:gd name="connsiteY10-1002" fmla="*/ 1005224 h 1219423"/>
              <a:gd name="connsiteX11-1003" fmla="*/ 63500 w 8826500"/>
              <a:gd name="connsiteY11-1004" fmla="*/ 12700 h 1219423"/>
              <a:gd name="connsiteX0-1005" fmla="*/ 63500 w 8826500"/>
              <a:gd name="connsiteY0-1006" fmla="*/ 12700 h 1219423"/>
              <a:gd name="connsiteX1-1007" fmla="*/ 8826500 w 8826500"/>
              <a:gd name="connsiteY1-1008" fmla="*/ 0 h 1219423"/>
              <a:gd name="connsiteX2-1009" fmla="*/ 8483600 w 8826500"/>
              <a:gd name="connsiteY2-1010" fmla="*/ 662324 h 1219423"/>
              <a:gd name="connsiteX3-1011" fmla="*/ 7094300 w 8826500"/>
              <a:gd name="connsiteY3-1012" fmla="*/ 1078411 h 1219423"/>
              <a:gd name="connsiteX4-1013" fmla="*/ 6070600 w 8826500"/>
              <a:gd name="connsiteY4-1014" fmla="*/ 1219423 h 1219423"/>
              <a:gd name="connsiteX5-1015" fmla="*/ 5005001 w 8826500"/>
              <a:gd name="connsiteY5-1016" fmla="*/ 1212417 h 1219423"/>
              <a:gd name="connsiteX6-1017" fmla="*/ 4330500 w 8826500"/>
              <a:gd name="connsiteY6-1018" fmla="*/ 1206723 h 1219423"/>
              <a:gd name="connsiteX7-1019" fmla="*/ 3596300 w 8826500"/>
              <a:gd name="connsiteY7-1020" fmla="*/ 1178476 h 1219423"/>
              <a:gd name="connsiteX8-1021" fmla="*/ 2936301 w 8826500"/>
              <a:gd name="connsiteY8-1022" fmla="*/ 1164241 h 1219423"/>
              <a:gd name="connsiteX9-1023" fmla="*/ 1930400 w 8826500"/>
              <a:gd name="connsiteY9-1024" fmla="*/ 1092200 h 1219423"/>
              <a:gd name="connsiteX10-1025" fmla="*/ 0 w 8826500"/>
              <a:gd name="connsiteY10-1026" fmla="*/ 1005224 h 1219423"/>
              <a:gd name="connsiteX11-1027" fmla="*/ 63500 w 8826500"/>
              <a:gd name="connsiteY11-1028" fmla="*/ 12700 h 1219423"/>
              <a:gd name="connsiteX0-1029" fmla="*/ 63500 w 8826500"/>
              <a:gd name="connsiteY0-1030" fmla="*/ 12700 h 1219423"/>
              <a:gd name="connsiteX1-1031" fmla="*/ 8826500 w 8826500"/>
              <a:gd name="connsiteY1-1032" fmla="*/ 0 h 1219423"/>
              <a:gd name="connsiteX2-1033" fmla="*/ 8471100 w 8826500"/>
              <a:gd name="connsiteY2-1034" fmla="*/ 632765 h 1219423"/>
              <a:gd name="connsiteX3-1035" fmla="*/ 7094300 w 8826500"/>
              <a:gd name="connsiteY3-1036" fmla="*/ 1078411 h 1219423"/>
              <a:gd name="connsiteX4-1037" fmla="*/ 6070600 w 8826500"/>
              <a:gd name="connsiteY4-1038" fmla="*/ 1219423 h 1219423"/>
              <a:gd name="connsiteX5-1039" fmla="*/ 5005001 w 8826500"/>
              <a:gd name="connsiteY5-1040" fmla="*/ 1212417 h 1219423"/>
              <a:gd name="connsiteX6-1041" fmla="*/ 4330500 w 8826500"/>
              <a:gd name="connsiteY6-1042" fmla="*/ 1206723 h 1219423"/>
              <a:gd name="connsiteX7-1043" fmla="*/ 3596300 w 8826500"/>
              <a:gd name="connsiteY7-1044" fmla="*/ 1178476 h 1219423"/>
              <a:gd name="connsiteX8-1045" fmla="*/ 2936301 w 8826500"/>
              <a:gd name="connsiteY8-1046" fmla="*/ 1164241 h 1219423"/>
              <a:gd name="connsiteX9-1047" fmla="*/ 1930400 w 8826500"/>
              <a:gd name="connsiteY9-1048" fmla="*/ 1092200 h 1219423"/>
              <a:gd name="connsiteX10-1049" fmla="*/ 0 w 8826500"/>
              <a:gd name="connsiteY10-1050" fmla="*/ 1005224 h 1219423"/>
              <a:gd name="connsiteX11-1051" fmla="*/ 63500 w 8826500"/>
              <a:gd name="connsiteY11-1052" fmla="*/ 12700 h 12194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61" y="connsiteY5-62"/>
              </a:cxn>
              <a:cxn ang="0">
                <a:pos x="connsiteX6-87" y="connsiteY6-88"/>
              </a:cxn>
              <a:cxn ang="0">
                <a:pos x="connsiteX7-103" y="connsiteY7-104"/>
              </a:cxn>
              <a:cxn ang="0">
                <a:pos x="connsiteX8-121" y="connsiteY8-122"/>
              </a:cxn>
              <a:cxn ang="0">
                <a:pos x="connsiteX9-141" y="connsiteY9-142"/>
              </a:cxn>
              <a:cxn ang="0">
                <a:pos x="connsiteX10-163" y="connsiteY10-164"/>
              </a:cxn>
              <a:cxn ang="0">
                <a:pos x="connsiteX11-187" y="connsiteY11-188"/>
              </a:cxn>
            </a:cxnLst>
            <a:rect l="l" t="t" r="r" b="b"/>
            <a:pathLst>
              <a:path w="8826500" h="1219423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759800" y="453030"/>
                  <a:pt x="8471100" y="632765"/>
                </a:cubicBezTo>
                <a:cubicBezTo>
                  <a:pt x="8182400" y="812500"/>
                  <a:pt x="7494383" y="980635"/>
                  <a:pt x="7094300" y="1078411"/>
                </a:cubicBezTo>
                <a:cubicBezTo>
                  <a:pt x="6694217" y="1176187"/>
                  <a:pt x="6335183" y="1189790"/>
                  <a:pt x="6070600" y="1219423"/>
                </a:cubicBezTo>
                <a:lnTo>
                  <a:pt x="5005001" y="1212417"/>
                </a:lnTo>
                <a:lnTo>
                  <a:pt x="4330500" y="1206723"/>
                </a:lnTo>
                <a:lnTo>
                  <a:pt x="3596300" y="1178476"/>
                </a:lnTo>
                <a:lnTo>
                  <a:pt x="2936301" y="1164241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00983" y="85153"/>
            <a:ext cx="1240254" cy="135401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  <a:endParaRPr lang="en-US" sz="4000" b="1">
              <a:solidFill>
                <a:schemeClr val="bg1"/>
              </a:solidFill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2</a:t>
            </a:r>
            <a:endParaRPr lang="en-US" sz="5300" b="1">
              <a:solidFill>
                <a:srgbClr val="1BBF23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841468" y="-40257"/>
            <a:ext cx="10717370" cy="2097896"/>
            <a:chOff x="841468" y="-40257"/>
            <a:chExt cx="10717370" cy="2097896"/>
          </a:xfrm>
        </p:grpSpPr>
        <p:sp>
          <p:nvSpPr>
            <p:cNvPr id="5" name="Title 1"/>
            <p:cNvSpPr txBox="1"/>
            <p:nvPr/>
          </p:nvSpPr>
          <p:spPr>
            <a:xfrm>
              <a:off x="841468" y="-40257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96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		b </a:t>
              </a:r>
              <a:endParaRPr lang="en-US" sz="96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630423" y="457200"/>
              <a:ext cx="1127504" cy="1600439"/>
            </a:xfrm>
            <a:prstGeom prst="rect">
              <a:avLst/>
            </a:prstGeom>
            <a:noFill/>
          </p:spPr>
          <p:txBody>
            <a:bodyPr wrap="square" lIns="121725" tIns="60862" rIns="121725" bIns="60862" rtlCol="0">
              <a:spAutoFit/>
            </a:bodyPr>
            <a:lstStyle/>
            <a:p>
              <a:pPr algn="ctr"/>
              <a:r>
                <a:rPr lang="en-US" sz="96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̀</a:t>
              </a:r>
              <a:endParaRPr lang="en-US" sz="96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80891" y="1970936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anose="020F0704030504030204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300">
                <a:solidFill>
                  <a:schemeClr val="tx1"/>
                </a:solidFill>
                <a:latin typeface="Arial Rounded MT Bold" panose="020F0704030504030204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46206" y="5406639"/>
            <a:ext cx="10717370" cy="1576587"/>
            <a:chOff x="695008" y="5406639"/>
            <a:chExt cx="10717370" cy="1576587"/>
          </a:xfrm>
        </p:grpSpPr>
        <p:sp>
          <p:nvSpPr>
            <p:cNvPr id="34" name="Title 1"/>
            <p:cNvSpPr txBox="1"/>
            <p:nvPr/>
          </p:nvSpPr>
          <p:spPr>
            <a:xfrm>
              <a:off x="695008" y="5406639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</a:t>
              </a:r>
              <a:r>
                <a:rPr lang="en-US" sz="66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 cho </a:t>
              </a:r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</a:t>
              </a:r>
              <a:r>
                <a:rPr lang="en-US" sz="66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é </a:t>
              </a:r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</a:t>
              </a:r>
              <a:r>
                <a:rPr lang="en-US" sz="66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úp </a:t>
              </a:r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</a:t>
              </a:r>
              <a:r>
                <a:rPr lang="en-US" sz="66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ê.</a:t>
              </a:r>
              <a:endPara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5" name="Title 1"/>
            <p:cNvSpPr txBox="1"/>
            <p:nvPr/>
          </p:nvSpPr>
          <p:spPr>
            <a:xfrm>
              <a:off x="3134847" y="5482138"/>
              <a:ext cx="119689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̀</a:t>
              </a:r>
              <a:endPara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/>
          <p:nvPr/>
        </p:nvSpPr>
        <p:spPr>
          <a:xfrm>
            <a:off x="5054997" y="129357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/>
          <p:nvPr/>
        </p:nvSpPr>
        <p:spPr>
          <a:xfrm>
            <a:off x="718113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3106896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718113" y="3995361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/>
          <p:nvPr/>
        </p:nvSpPr>
        <p:spPr>
          <a:xfrm>
            <a:off x="6703125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/>
          <p:nvPr/>
        </p:nvSpPr>
        <p:spPr>
          <a:xfrm>
            <a:off x="9092330" y="2693012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/>
          <p:nvPr/>
        </p:nvSpPr>
        <p:spPr>
          <a:xfrm>
            <a:off x="6702763" y="3995361"/>
            <a:ext cx="472538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1"/>
          <p:cNvSpPr txBox="1"/>
          <p:nvPr/>
        </p:nvSpPr>
        <p:spPr>
          <a:xfrm>
            <a:off x="8858269" y="4254823"/>
            <a:ext cx="1930425" cy="115537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̀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anose="020F0704030504030204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>
                <a:solidFill>
                  <a:schemeClr val="tx1"/>
                </a:solidFill>
                <a:latin typeface="Arial Rounded MT Bold" panose="020F0704030504030204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/>
          <p:nvPr/>
        </p:nvSpPr>
        <p:spPr>
          <a:xfrm>
            <a:off x="749374" y="4811352"/>
            <a:ext cx="235974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4328319" y="4836151"/>
            <a:ext cx="235974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/>
          <p:nvPr/>
        </p:nvSpPr>
        <p:spPr>
          <a:xfrm>
            <a:off x="7491095" y="4817110"/>
            <a:ext cx="4916805" cy="65659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 ba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/>
          <p:nvPr/>
        </p:nvSpPr>
        <p:spPr>
          <a:xfrm>
            <a:off x="974036" y="4811352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/>
          <p:nvPr/>
        </p:nvSpPr>
        <p:spPr>
          <a:xfrm>
            <a:off x="4541766" y="4834018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/>
          <p:nvPr/>
        </p:nvSpPr>
        <p:spPr>
          <a:xfrm>
            <a:off x="7871558" y="4819526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/>
          <p:nvPr/>
        </p:nvSpPr>
        <p:spPr>
          <a:xfrm>
            <a:off x="5076149" y="4982305"/>
            <a:ext cx="235974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̀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/>
          <p:nvPr/>
        </p:nvSpPr>
        <p:spPr>
          <a:xfrm>
            <a:off x="10159679" y="4817276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2" descr="Bộ ảnh bà cụ bên hồ sen gây sốt MXH, khi biết tuổi thật ai cũng ngạc nhiên  - Tin tức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569" y="684185"/>
            <a:ext cx="2443915" cy="366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Ba Sá» 3 HÃ¬nh - Miá»n PhÃ­ vector hÃ¬nh áº£nh trÃªn Pixab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8" y="609259"/>
            <a:ext cx="2820883" cy="364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Nuôi loài &amp;#39;thủy quái&amp;#39; trông như ba ba, cứ bán 1 con là lời 5 triệu -  VietNamNe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9" r="7900"/>
          <a:stretch>
            <a:fillRect/>
          </a:stretch>
        </p:blipFill>
        <p:spPr bwMode="auto">
          <a:xfrm>
            <a:off x="7871557" y="684186"/>
            <a:ext cx="3850269" cy="366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/>
          <p:nvPr/>
        </p:nvSpPr>
        <p:spPr>
          <a:xfrm>
            <a:off x="5054997" y="304800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718113" y="1704234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3106896" y="1704234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/>
          <p:nvPr/>
        </p:nvSpPr>
        <p:spPr>
          <a:xfrm>
            <a:off x="718113" y="3006584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/>
          <p:nvPr/>
        </p:nvSpPr>
        <p:spPr>
          <a:xfrm>
            <a:off x="6703125" y="1704234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9092330" y="1704235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6702763" y="3006584"/>
            <a:ext cx="472538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800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/>
          <p:nvPr/>
        </p:nvSpPr>
        <p:spPr>
          <a:xfrm>
            <a:off x="8858269" y="3266046"/>
            <a:ext cx="1930425" cy="115537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̀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/>
          <p:nvPr/>
        </p:nvSpPr>
        <p:spPr>
          <a:xfrm>
            <a:off x="749374" y="5204752"/>
            <a:ext cx="235974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/>
          <p:nvPr/>
        </p:nvSpPr>
        <p:spPr>
          <a:xfrm>
            <a:off x="4328319" y="5204752"/>
            <a:ext cx="235974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/>
          <p:nvPr/>
        </p:nvSpPr>
        <p:spPr>
          <a:xfrm>
            <a:off x="7921433" y="5204752"/>
            <a:ext cx="380039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 ba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/>
          <p:nvPr/>
        </p:nvSpPr>
        <p:spPr>
          <a:xfrm>
            <a:off x="974036" y="5204752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/>
          <p:nvPr/>
        </p:nvSpPr>
        <p:spPr>
          <a:xfrm>
            <a:off x="4558391" y="5204752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/>
          <p:nvPr/>
        </p:nvSpPr>
        <p:spPr>
          <a:xfrm>
            <a:off x="7871558" y="5204752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/>
          <p:nvPr/>
        </p:nvSpPr>
        <p:spPr>
          <a:xfrm>
            <a:off x="5076149" y="5363305"/>
            <a:ext cx="235974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̀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/>
          <p:nvPr/>
        </p:nvSpPr>
        <p:spPr>
          <a:xfrm>
            <a:off x="9854879" y="5204752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>
            <a:fillRect/>
          </a:stretch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>
            <a:fillRect/>
          </a:stretch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>
            <a:fillRect/>
          </a:stretch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15396" y="12906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629759" y="2143173"/>
            <a:ext cx="4941953" cy="458567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>
                <a:solidFill>
                  <a:srgbClr val="FF0000"/>
                </a:solidFill>
                <a:latin typeface="HP001 4 hàng" panose="020B0603050302020204" pitchFamily="34" charset="0"/>
              </a:rPr>
              <a:t>‗</a:t>
            </a:r>
            <a:endParaRPr lang="en-US" sz="2870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5396" y="20342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anose="020F0704030504030204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anose="020F0704030504030204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_Tri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49643" y="533400"/>
            <a:ext cx="9984275" cy="518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8519" y="0"/>
            <a:ext cx="7772400" cy="61261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-36311" y="3126898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TD 4H" pitchFamily="34" charset="0"/>
              </a:rPr>
              <a:t>ɘ</a:t>
            </a:r>
            <a:endParaRPr lang="en-US" sz="18000">
              <a:solidFill>
                <a:srgbClr val="FF0000"/>
              </a:solidFill>
              <a:latin typeface="HP001 TD 4H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anose="020F0704030504030204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  <a:endParaRPr lang="en-US" sz="4800">
                <a:solidFill>
                  <a:schemeClr val="tx1"/>
                </a:solidFill>
                <a:latin typeface="Arial Rounded MT Bold" panose="020F0704030504030204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615498" y="3135105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TD 4H" pitchFamily="34" charset="0"/>
              </a:rPr>
              <a:t>ɘ</a:t>
            </a:r>
            <a:endParaRPr lang="en-US" sz="18000">
              <a:solidFill>
                <a:srgbClr val="FF0000"/>
              </a:solidFill>
              <a:latin typeface="HP001 TD 4H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67307" y="3143312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TD 4H" pitchFamily="34" charset="0"/>
              </a:rPr>
              <a:t>ɘ</a:t>
            </a:r>
            <a:endParaRPr lang="en-US" sz="18000">
              <a:solidFill>
                <a:srgbClr val="FF0000"/>
              </a:solidFill>
              <a:latin typeface="HP001 TD 4H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15396" y="63773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  <a:gridCol w="457200"/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-15081" y="2522188"/>
            <a:ext cx="314543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 hàng" panose="020B0603050302020204" pitchFamily="34" charset="0"/>
              </a:rPr>
              <a:t>bà</a:t>
            </a:r>
            <a:endParaRPr lang="en-US" sz="1800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46223" y="430415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anose="020F0704030504030204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  <a:endParaRPr lang="en-US" sz="4300">
                <a:solidFill>
                  <a:schemeClr val="tx1"/>
                </a:solidFill>
                <a:latin typeface="Arial Rounded MT Bold" panose="020F0704030504030204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963482" y="2298549"/>
            <a:ext cx="8289105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HỘP QUÀ MAY MẮN</a:t>
            </a:r>
            <a:endParaRPr lang="en-US" sz="9600">
              <a:solidFill>
                <a:srgbClr val="FF0066"/>
              </a:solidFill>
              <a:latin typeface="Kids" pitchFamily="2" charset="0"/>
              <a:ea typeface="Kids" pitchFamily="2" charset="0"/>
              <a:cs typeface="Kids" pitchFamily="2" charset="0"/>
            </a:endParaRPr>
          </a:p>
        </p:txBody>
      </p:sp>
      <p:grpSp>
        <p:nvGrpSpPr>
          <p:cNvPr id="16" name="Google Shape;399;p20"/>
          <p:cNvGrpSpPr/>
          <p:nvPr/>
        </p:nvGrpSpPr>
        <p:grpSpPr>
          <a:xfrm rot="478072">
            <a:off x="1294693" y="4424537"/>
            <a:ext cx="1762332" cy="1404699"/>
            <a:chOff x="1619858" y="3028726"/>
            <a:chExt cx="1762332" cy="1404699"/>
          </a:xfrm>
        </p:grpSpPr>
        <p:sp>
          <p:nvSpPr>
            <p:cNvPr id="17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9" name="Google Shape;306;p20"/>
          <p:cNvGrpSpPr/>
          <p:nvPr/>
        </p:nvGrpSpPr>
        <p:grpSpPr>
          <a:xfrm rot="1742937">
            <a:off x="9119713" y="2049344"/>
            <a:ext cx="1912774" cy="1010181"/>
            <a:chOff x="5862862" y="867279"/>
            <a:chExt cx="1912829" cy="1010210"/>
          </a:xfrm>
        </p:grpSpPr>
        <p:sp>
          <p:nvSpPr>
            <p:cNvPr id="40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9" t="24802" r="28495" b="21826"/>
          <a:stretch>
            <a:fillRect/>
          </a:stretch>
        </p:blipFill>
        <p:spPr bwMode="auto">
          <a:xfrm>
            <a:off x="1508919" y="381000"/>
            <a:ext cx="9280035" cy="628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11" y="147179"/>
            <a:ext cx="10058400" cy="651338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anose="020F0704030504030204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800">
                <a:solidFill>
                  <a:schemeClr val="tx1"/>
                </a:solidFill>
                <a:latin typeface="Arial Rounded MT Bold" panose="020F0704030504030204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36" y="-304800"/>
            <a:ext cx="10152129" cy="6549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50684" y="5505271"/>
            <a:ext cx="541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A, bà.</a:t>
            </a:r>
            <a:endParaRPr lang="en-US" sz="7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anose="020F0704030504030204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  <a:endParaRPr lang="en-US" sz="4800">
                <a:solidFill>
                  <a:schemeClr val="tx1"/>
                </a:solidFill>
                <a:latin typeface="Arial Rounded MT Bold" panose="020F0704030504030204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/>
          <p:nvPr/>
        </p:nvSpPr>
        <p:spPr>
          <a:xfrm>
            <a:off x="4023519" y="203422"/>
            <a:ext cx="353089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Gia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đình</a:t>
            </a:r>
            <a:endParaRPr lang="en-US" sz="6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gia đình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98424" y="990601"/>
            <a:ext cx="11421265" cy="5663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>
            <a:fillRect/>
          </a:stretch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>
            <a:fillRect/>
          </a:stretch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>
            <a:fillRect/>
          </a:stretch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465388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63482" y="1869248"/>
            <a:ext cx="8289105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7030A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NHANH TAY</a:t>
            </a:r>
            <a:endParaRPr lang="en-US" sz="9600">
              <a:latin typeface="Kids" pitchFamily="2" charset="0"/>
              <a:ea typeface="Kids" pitchFamily="2" charset="0"/>
              <a:cs typeface="Kids" pitchFamily="2" charset="0"/>
            </a:endParaRPr>
          </a:p>
          <a:p>
            <a:pPr algn="ctr"/>
            <a:r>
              <a:rPr lang="en-US" sz="960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NHANH MẮT</a:t>
            </a:r>
            <a:endParaRPr lang="en-US" sz="9600">
              <a:solidFill>
                <a:srgbClr val="FF0066"/>
              </a:solidFill>
              <a:latin typeface="Kids" pitchFamily="2" charset="0"/>
              <a:ea typeface="Kids" pitchFamily="2" charset="0"/>
              <a:cs typeface="Kids" pitchFamily="2" charset="0"/>
            </a:endParaRPr>
          </a:p>
        </p:txBody>
      </p:sp>
      <p:grpSp>
        <p:nvGrpSpPr>
          <p:cNvPr id="3" name="Google Shape;399;p20"/>
          <p:cNvGrpSpPr/>
          <p:nvPr/>
        </p:nvGrpSpPr>
        <p:grpSpPr>
          <a:xfrm rot="478072">
            <a:off x="1294693" y="3995236"/>
            <a:ext cx="1762332" cy="1404699"/>
            <a:chOff x="1619858" y="3028726"/>
            <a:chExt cx="1762332" cy="1404699"/>
          </a:xfrm>
        </p:grpSpPr>
        <p:sp>
          <p:nvSpPr>
            <p:cNvPr id="4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6" name="Google Shape;306;p20"/>
          <p:cNvGrpSpPr/>
          <p:nvPr/>
        </p:nvGrpSpPr>
        <p:grpSpPr>
          <a:xfrm rot="1742937">
            <a:off x="9119713" y="1620043"/>
            <a:ext cx="1912774" cy="1010181"/>
            <a:chOff x="5862862" y="867279"/>
            <a:chExt cx="1912829" cy="1010210"/>
          </a:xfrm>
        </p:grpSpPr>
        <p:sp>
          <p:nvSpPr>
            <p:cNvPr id="2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0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1585119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/>
          <p:cNvSpPr txBox="1"/>
          <p:nvPr/>
        </p:nvSpPr>
        <p:spPr>
          <a:xfrm>
            <a:off x="3226884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/>
          <p:nvPr/>
        </p:nvSpPr>
        <p:spPr>
          <a:xfrm>
            <a:off x="4839476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1585119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/>
          <p:nvPr/>
        </p:nvSpPr>
        <p:spPr>
          <a:xfrm>
            <a:off x="3226884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/>
          <p:nvPr/>
        </p:nvSpPr>
        <p:spPr>
          <a:xfrm>
            <a:off x="4839476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/>
          <p:nvPr/>
        </p:nvSpPr>
        <p:spPr>
          <a:xfrm>
            <a:off x="6331762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7973527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9586119" y="2530676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/>
          <p:nvPr/>
        </p:nvSpPr>
        <p:spPr>
          <a:xfrm>
            <a:off x="6331762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/>
          <p:nvPr/>
        </p:nvSpPr>
        <p:spPr>
          <a:xfrm>
            <a:off x="7973527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/>
          <p:nvPr/>
        </p:nvSpPr>
        <p:spPr>
          <a:xfrm>
            <a:off x="9586119" y="41148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/>
          <p:nvPr/>
        </p:nvSpPr>
        <p:spPr>
          <a:xfrm>
            <a:off x="1606137" y="381000"/>
            <a:ext cx="8991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tất cả bao nhiêu âm b?</a:t>
            </a:r>
            <a:endParaRPr lang="en-US" sz="6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75519" y="1828800"/>
            <a:ext cx="10210800" cy="4191000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10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/>
          <p:nvPr/>
        </p:nvSpPr>
        <p:spPr>
          <a:xfrm>
            <a:off x="118027" y="838200"/>
            <a:ext cx="119678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tiếng nào chứa dấu huyền?</a:t>
            </a:r>
            <a:endParaRPr lang="en-US" sz="6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/>
          <p:nvPr/>
        </p:nvSpPr>
        <p:spPr>
          <a:xfrm>
            <a:off x="7397572" y="3048000"/>
            <a:ext cx="18020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</a:t>
            </a:r>
            <a:endParaRPr lang="en-US" sz="60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487147" y="2603816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1</a:t>
            </a:r>
            <a:endParaRPr lang="en-US" sz="3600">
              <a:solidFill>
                <a:srgbClr val="0070C0"/>
              </a:solidFill>
              <a:latin typeface="Arabia" pitchFamily="2" charset="0"/>
              <a:ea typeface="Arabia" pitchFamily="2" charset="0"/>
              <a:cs typeface="Arabia" pitchFamily="2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683588" y="2603816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2</a:t>
            </a:r>
            <a:endParaRPr lang="en-US" sz="3600">
              <a:solidFill>
                <a:srgbClr val="0070C0"/>
              </a:solidFill>
              <a:latin typeface="Arabia" pitchFamily="2" charset="0"/>
              <a:ea typeface="Arabia" pitchFamily="2" charset="0"/>
              <a:cs typeface="Arabia" pitchFamily="2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880029" y="2603816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3</a:t>
            </a:r>
            <a:endParaRPr lang="en-US" sz="3600">
              <a:solidFill>
                <a:srgbClr val="0070C0"/>
              </a:solidFill>
              <a:latin typeface="Arabia" pitchFamily="2" charset="0"/>
              <a:ea typeface="Arabia" pitchFamily="2" charset="0"/>
              <a:cs typeface="Arabia" pitchFamily="2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993812" y="2652307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4</a:t>
            </a:r>
            <a:endParaRPr lang="en-US" sz="3600">
              <a:solidFill>
                <a:srgbClr val="0070C0"/>
              </a:solidFill>
              <a:latin typeface="Arabia" pitchFamily="2" charset="0"/>
              <a:ea typeface="Arabia" pitchFamily="2" charset="0"/>
              <a:cs typeface="Arabia" pitchFamily="2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133869" y="2603816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5</a:t>
            </a:r>
            <a:endParaRPr lang="en-US" sz="3600">
              <a:solidFill>
                <a:srgbClr val="0070C0"/>
              </a:solidFill>
              <a:latin typeface="Arabia" pitchFamily="2" charset="0"/>
              <a:ea typeface="Arabia" pitchFamily="2" charset="0"/>
              <a:cs typeface="Arabia" pitchFamily="2" charset="0"/>
            </a:endParaRPr>
          </a:p>
        </p:txBody>
      </p:sp>
      <p:sp>
        <p:nvSpPr>
          <p:cNvPr id="22" name="Title 1"/>
          <p:cNvSpPr txBox="1"/>
          <p:nvPr/>
        </p:nvSpPr>
        <p:spPr>
          <a:xfrm>
            <a:off x="610148" y="3048000"/>
            <a:ext cx="2209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/>
          <p:nvPr/>
        </p:nvSpPr>
        <p:spPr>
          <a:xfrm>
            <a:off x="2883488" y="3048000"/>
            <a:ext cx="2209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/>
          <p:nvPr/>
        </p:nvSpPr>
        <p:spPr>
          <a:xfrm>
            <a:off x="5156828" y="3048000"/>
            <a:ext cx="2209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bè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/>
          <p:nvPr/>
        </p:nvSpPr>
        <p:spPr>
          <a:xfrm>
            <a:off x="7193712" y="3048000"/>
            <a:ext cx="2209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/>
          <p:nvPr/>
        </p:nvSpPr>
        <p:spPr>
          <a:xfrm>
            <a:off x="9333769" y="3048000"/>
            <a:ext cx="2209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bự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742" y="4936237"/>
            <a:ext cx="1385888" cy="10380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0" b="22453"/>
          <a:stretch>
            <a:fillRect/>
          </a:stretch>
        </p:blipFill>
        <p:spPr>
          <a:xfrm>
            <a:off x="5607012" y="1640180"/>
            <a:ext cx="1500554" cy="7326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0"/>
          <a:stretch>
            <a:fillRect/>
          </a:stretch>
        </p:blipFill>
        <p:spPr>
          <a:xfrm>
            <a:off x="5318919" y="748145"/>
            <a:ext cx="2076740" cy="25167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5"/>
          <a:stretch>
            <a:fillRect/>
          </a:stretch>
        </p:blipFill>
        <p:spPr>
          <a:xfrm>
            <a:off x="5318919" y="4073236"/>
            <a:ext cx="2076740" cy="2489895"/>
          </a:xfrm>
          <a:prstGeom prst="rect">
            <a:avLst/>
          </a:prstGeom>
        </p:spPr>
      </p:pic>
      <p:sp>
        <p:nvSpPr>
          <p:cNvPr id="8" name="Title 1"/>
          <p:cNvSpPr txBox="1"/>
          <p:nvPr/>
        </p:nvSpPr>
        <p:spPr>
          <a:xfrm>
            <a:off x="2856852" y="1524000"/>
            <a:ext cx="91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/>
          <p:nvPr/>
        </p:nvSpPr>
        <p:spPr>
          <a:xfrm>
            <a:off x="8566653" y="4812494"/>
            <a:ext cx="162906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7967057" y="1435012"/>
            <a:ext cx="28859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 ba</a:t>
            </a:r>
            <a:endParaRPr lang="en-US" sz="66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/>
          <p:nvPr/>
        </p:nvSpPr>
        <p:spPr>
          <a:xfrm>
            <a:off x="2499519" y="4831315"/>
            <a:ext cx="162906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</a:t>
            </a:r>
            <a:endParaRPr lang="en-US" sz="8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5"/>
          <a:stretch>
            <a:fillRect/>
          </a:stretch>
        </p:blipFill>
        <p:spPr>
          <a:xfrm>
            <a:off x="2270919" y="748145"/>
            <a:ext cx="2086266" cy="24431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1"/>
          <a:stretch>
            <a:fillRect/>
          </a:stretch>
        </p:blipFill>
        <p:spPr>
          <a:xfrm>
            <a:off x="8366919" y="748144"/>
            <a:ext cx="2086266" cy="25098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2"/>
          <a:stretch>
            <a:fillRect/>
          </a:stretch>
        </p:blipFill>
        <p:spPr>
          <a:xfrm>
            <a:off x="8338340" y="4073236"/>
            <a:ext cx="2114845" cy="24327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0"/>
          <a:stretch>
            <a:fillRect/>
          </a:stretch>
        </p:blipFill>
        <p:spPr>
          <a:xfrm>
            <a:off x="2270919" y="4073236"/>
            <a:ext cx="2067214" cy="2510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>
            <a:fillRect/>
          </a:stretch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>
            <a:fillRect/>
          </a:stretch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>
            <a:fillRect/>
          </a:stretch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81250" y="2850356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  <a:endParaRPr lang="en-US" sz="800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246" y="4434218"/>
            <a:ext cx="1584852" cy="144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5" t="8123" r="7718" b="15278"/>
          <a:stretch>
            <a:fillRect/>
          </a:stretch>
        </p:blipFill>
        <p:spPr>
          <a:xfrm>
            <a:off x="5471319" y="1447800"/>
            <a:ext cx="1198418" cy="12607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1" b="16364"/>
          <a:stretch>
            <a:fillRect/>
          </a:stretch>
        </p:blipFill>
        <p:spPr>
          <a:xfrm>
            <a:off x="1280319" y="4094884"/>
            <a:ext cx="2016867" cy="2001982"/>
          </a:xfrm>
          <a:prstGeom prst="rect">
            <a:avLst/>
          </a:prstGeom>
        </p:spPr>
      </p:pic>
      <p:pic>
        <p:nvPicPr>
          <p:cNvPr id="4098" name="Picture 2" descr="C:\Users\PC\Downloads\23985312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33" b="68889"/>
          <a:stretch>
            <a:fillRect/>
          </a:stretch>
        </p:blipFill>
        <p:spPr bwMode="auto">
          <a:xfrm>
            <a:off x="518319" y="161925"/>
            <a:ext cx="33401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PC\Downloads\23985312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6" t="1759" r="32466" b="67130"/>
          <a:stretch>
            <a:fillRect/>
          </a:stretch>
        </p:blipFill>
        <p:spPr bwMode="auto">
          <a:xfrm>
            <a:off x="4213226" y="333375"/>
            <a:ext cx="33401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PC\Downloads\23985312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2" b="68889"/>
          <a:stretch>
            <a:fillRect/>
          </a:stretch>
        </p:blipFill>
        <p:spPr bwMode="auto">
          <a:xfrm>
            <a:off x="8214519" y="333375"/>
            <a:ext cx="33401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PC\Downloads\23985312.jpg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90" t="31296" r="-4758" b="37593"/>
          <a:stretch>
            <a:fillRect/>
          </a:stretch>
        </p:blipFill>
        <p:spPr bwMode="auto">
          <a:xfrm>
            <a:off x="8519319" y="3429000"/>
            <a:ext cx="33401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PC\Downloads\23985312.jpg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8" t="31204" r="30524" b="37685"/>
          <a:stretch>
            <a:fillRect/>
          </a:stretch>
        </p:blipFill>
        <p:spPr bwMode="auto">
          <a:xfrm>
            <a:off x="4286252" y="3429000"/>
            <a:ext cx="33401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PC\Downloads\23985312.jpg">
            <a:hlinkClick r:id="rId1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6" t="60926" r="32466" b="7963"/>
          <a:stretch>
            <a:fillRect/>
          </a:stretch>
        </p:blipFill>
        <p:spPr bwMode="auto">
          <a:xfrm>
            <a:off x="430214" y="3495675"/>
            <a:ext cx="33401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>
            <a:fillRect/>
          </a:stretch>
        </p:blipFill>
        <p:spPr>
          <a:xfrm>
            <a:off x="2499519" y="533400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429000"/>
            <a:ext cx="9296400" cy="2246769"/>
          </a:xfrm>
          <a:prstGeom prst="rect">
            <a:avLst/>
          </a:prstGeom>
          <a:solidFill>
            <a:srgbClr val="D8F4E3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Thân chào Quý Thầy Cô!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Rất mong nhận được phản hồi và góp ý từ Quý Thầy Cô để bộ giáo án ppt được hoàn thiện hơn.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Mọi thông tin phản hồi mong được QTC gửi về: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+ Zalo: 0916.604.268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+ Facebook cá nhân: </a:t>
            </a:r>
            <a:r>
              <a:rPr lang="en-US" sz="2000">
                <a:hlinkClick r:id="rId2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+ Nhóm chia sẻ tài liệu: </a:t>
            </a:r>
            <a:r>
              <a:rPr lang="en-US" sz="2000">
                <a:hlinkClick r:id="rId3"/>
              </a:rPr>
              <a:t>https://www.facebook.com/groups/443096903751589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5519" y="1249443"/>
            <a:ext cx="510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 soạn	: Phan Thị Linh</a:t>
            </a:r>
            <a:endParaRPr lang="en-US" sz="2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 sinh	: 1990</a:t>
            </a:r>
            <a:endParaRPr lang="en-US" sz="2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 vị công tác	: Trường TH và THCS FPT</a:t>
            </a:r>
            <a:endParaRPr lang="en-US" sz="2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		: 0916.604.268</a:t>
            </a:r>
            <a:endParaRPr lang="en-US" sz="20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PC\Downloads\23985312.jpg">
            <a:hlinkClick r:id="rId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33" b="68889"/>
          <a:stretch>
            <a:fillRect/>
          </a:stretch>
        </p:blipFill>
        <p:spPr bwMode="auto">
          <a:xfrm>
            <a:off x="10379492" y="0"/>
            <a:ext cx="1749576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997352" y="1305081"/>
            <a:ext cx="3928471" cy="3104839"/>
          </a:xfrm>
          <a:prstGeom prst="roundRect">
            <a:avLst/>
          </a:prstGeom>
          <a:solidFill>
            <a:srgbClr val="E4F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19900">
              <a:solidFill>
                <a:srgbClr val="00B0F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C\Downloads\23985312.jpg">
            <a:hlinkClick r:id="rId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6" t="1759" r="32466" b="67130"/>
          <a:stretch>
            <a:fillRect/>
          </a:stretch>
        </p:blipFill>
        <p:spPr bwMode="auto">
          <a:xfrm>
            <a:off x="10307298" y="38100"/>
            <a:ext cx="1848984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919" y="1143000"/>
            <a:ext cx="4572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C\Downloads\23985312.jpg">
            <a:hlinkClick r:id="rId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2" b="68889"/>
          <a:stretch>
            <a:fillRect/>
          </a:stretch>
        </p:blipFill>
        <p:spPr bwMode="auto">
          <a:xfrm>
            <a:off x="10412260" y="0"/>
            <a:ext cx="1749577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0" t="11414" r="1973" b="52381"/>
          <a:stretch>
            <a:fillRect/>
          </a:stretch>
        </p:blipFill>
        <p:spPr>
          <a:xfrm>
            <a:off x="975519" y="914400"/>
            <a:ext cx="9460253" cy="532234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C\Downloads\23985312.jpg">
            <a:hlinkClick r:id="rId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6" t="60926" r="32466" b="7963"/>
          <a:stretch>
            <a:fillRect/>
          </a:stretch>
        </p:blipFill>
        <p:spPr bwMode="auto">
          <a:xfrm>
            <a:off x="10424319" y="38100"/>
            <a:ext cx="1712912" cy="164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919" y="1143000"/>
            <a:ext cx="4572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C\Downloads\23985312.jpg">
            <a:hlinkClick r:id="rId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8" t="31204" r="30524" b="37685"/>
          <a:stretch>
            <a:fillRect/>
          </a:stretch>
        </p:blipFill>
        <p:spPr bwMode="auto">
          <a:xfrm>
            <a:off x="10491788" y="0"/>
            <a:ext cx="167005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15396" y="1290650"/>
          <a:ext cx="1170432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  <a:gridCol w="731520"/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712884" y="2143173"/>
            <a:ext cx="4941953" cy="4585673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28700">
                <a:solidFill>
                  <a:srgbClr val="FF0000"/>
                </a:solidFill>
                <a:latin typeface="HP001 4 hàng" panose="020B0603050302020204" pitchFamily="34" charset="0"/>
              </a:rPr>
              <a:t>a</a:t>
            </a:r>
            <a:endParaRPr lang="en-US" sz="2870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5145657"/>
            <a:ext cx="2709556" cy="17123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C\Downloads\23985312.jpg">
            <a:hlinkClick r:id="rId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90" t="31296" r="-4758" b="37593"/>
          <a:stretch>
            <a:fillRect/>
          </a:stretch>
        </p:blipFill>
        <p:spPr bwMode="auto">
          <a:xfrm>
            <a:off x="10485438" y="-19050"/>
            <a:ext cx="1676400" cy="160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919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INKNOELEADERBOARD" val="-9149280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721</Words>
  <Application>WPS Presentation</Application>
  <PresentationFormat>Custom</PresentationFormat>
  <Paragraphs>203</Paragraphs>
  <Slides>30</Slides>
  <Notes>8</Notes>
  <HiddenSlides>0</HiddenSlides>
  <MMClips>3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9" baseType="lpstr">
      <vt:lpstr>Arial</vt:lpstr>
      <vt:lpstr>SimSun</vt:lpstr>
      <vt:lpstr>Wingdings</vt:lpstr>
      <vt:lpstr>Arial-Rounded</vt:lpstr>
      <vt:lpstr>AvantGarde</vt:lpstr>
      <vt:lpstr>Segoe Print</vt:lpstr>
      <vt:lpstr>Arial Rounded MT Bold</vt:lpstr>
      <vt:lpstr>Kids</vt:lpstr>
      <vt:lpstr>HP001 4 hàng</vt:lpstr>
      <vt:lpstr>Arrus-Black</vt:lpstr>
      <vt:lpstr>.VnCooper</vt:lpstr>
      <vt:lpstr>Microsoft YaHei</vt:lpstr>
      <vt:lpstr>Arial Unicode MS</vt:lpstr>
      <vt:lpstr>Calibri</vt:lpstr>
      <vt:lpstr>DomCasual</vt:lpstr>
      <vt:lpstr>HP001 TD 4H</vt:lpstr>
      <vt:lpstr>Arabia</vt:lpstr>
      <vt:lpstr>Bandit</vt:lpstr>
      <vt:lpstr>Office Theme</vt:lpstr>
      <vt:lpstr>TIẾNG VIỆT 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Thư giãn nào!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1</dc:title>
  <dc:creator>PC</dc:creator>
  <cp:lastModifiedBy>ADMIN</cp:lastModifiedBy>
  <cp:revision>60</cp:revision>
  <dcterms:created xsi:type="dcterms:W3CDTF">2021-06-13T09:23:00Z</dcterms:created>
  <dcterms:modified xsi:type="dcterms:W3CDTF">2022-09-13T07:40:32Z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B5B4508C2BBD49C7962F8442871DC1F5</vt:lpwstr>
  </property>
  <property fmtid="{D5CDD505-2E9C-101B-9397-08002B2CF9AE}" pid="3" name="KSOProductBuildVer">
    <vt:lpwstr>1033-11.2.0.11306</vt:lpwstr>
  </property>
</Properties>
</file>