
<file path=[Content_Types].xml><?xml version="1.0" encoding="utf-8"?>
<Types xmlns="http://schemas.openxmlformats.org/package/2006/content-types">
  <Default Extension="wav" ContentType="audio/x-wav"/>
  <Default Extension="png" ContentType="image/png"/>
  <Default Extension="wdp" ContentType="image/vnd.ms-photo"/>
  <Default Extension="wmf" ContentType="image/x-wmf"/>
  <Default Extension="jpeg" ContentType="image/jpeg"/>
  <Default Extension="JPG" ContentType="image/.jp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366" r:id="rId4"/>
    <p:sldId id="474" r:id="rId6"/>
    <p:sldId id="422" r:id="rId7"/>
    <p:sldId id="425" r:id="rId8"/>
    <p:sldId id="439" r:id="rId9"/>
    <p:sldId id="397" r:id="rId10"/>
    <p:sldId id="475" r:id="rId11"/>
    <p:sldId id="428" r:id="rId12"/>
    <p:sldId id="476" r:id="rId13"/>
    <p:sldId id="495" r:id="rId14"/>
    <p:sldId id="384" r:id="rId15"/>
    <p:sldId id="437" r:id="rId16"/>
    <p:sldId id="477" r:id="rId17"/>
    <p:sldId id="478" r:id="rId18"/>
    <p:sldId id="479" r:id="rId19"/>
    <p:sldId id="481" r:id="rId20"/>
    <p:sldId id="431" r:id="rId21"/>
    <p:sldId id="435" r:id="rId22"/>
    <p:sldId id="480" r:id="rId23"/>
    <p:sldId id="417" r:id="rId24"/>
    <p:sldId id="447" r:id="rId25"/>
    <p:sldId id="282" r:id="rId26"/>
    <p:sldId id="300" r:id="rId27"/>
  </p:sldIdLst>
  <p:sldSz cx="12192000" cy="6858000"/>
  <p:notesSz cx="6858000" cy="9144000"/>
  <p:custDataLst>
    <p:tags r:id="rId31"/>
  </p:custDataLst>
  <p:defaultTextStyle>
    <a:defPPr>
      <a:defRPr lang="vi-V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06600"/>
    <a:srgbClr val="00FFFF"/>
    <a:srgbClr val="FFFFCC"/>
    <a:srgbClr val="99FFCC"/>
    <a:srgbClr val="99FF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howGuides="1">
      <p:cViewPr varScale="1">
        <p:scale>
          <a:sx n="88" d="100"/>
          <a:sy n="88" d="100"/>
        </p:scale>
        <p:origin x="576" y="126"/>
      </p:cViewPr>
      <p:guideLst>
        <p:guide orient="horz" pos="217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1" Type="http://schemas.openxmlformats.org/officeDocument/2006/relationships/tags" Target="tags/tag1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756118-B73D-4C5C-9915-59E91ECA0E3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5581C0-6E3B-4878-9644-CCC88DD3BA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A49CA-5370-4504-9C50-79009DFDB68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2291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2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35C5094-DF98-4F5E-87CA-65D5A514E256}" type="slidenum">
              <a:rPr lang="en-US" sz="1200" smtClean="0"/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C48DABAE-6ED1-4470-BED8-4E85F157B11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6E7AD85-FCD5-4948-8C86-6106F1D05BC4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.png"/><Relationship Id="rId7" Type="http://schemas.microsoft.com/office/2007/relationships/media" Target="file:///D:\LOAN%20-%20CD\Nho%20Thay.MP3" TargetMode="External"/><Relationship Id="rId6" Type="http://schemas.openxmlformats.org/officeDocument/2006/relationships/audio" Target="file:///D:\LOAN%20-%20CD\Nho%20Thay.MP3" TargetMode="External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GIF"/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2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3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4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.png"/><Relationship Id="rId7" Type="http://schemas.microsoft.com/office/2007/relationships/media" Target="file:///D:\LOAN%20-%20CD\Nho%20Thay.MP3" TargetMode="External"/><Relationship Id="rId6" Type="http://schemas.openxmlformats.org/officeDocument/2006/relationships/audio" Target="file:///D:\LOAN%20-%20CD\Nho%20Thay.MP3" TargetMode="External"/><Relationship Id="rId5" Type="http://schemas.openxmlformats.org/officeDocument/2006/relationships/image" Target="../media/image6.GIF"/><Relationship Id="rId4" Type="http://schemas.openxmlformats.org/officeDocument/2006/relationships/image" Target="../media/image5.GIF"/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2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5.xml"/><Relationship Id="rId4" Type="http://schemas.microsoft.com/office/2007/relationships/hdphoto" Target="../media/image26.wdp"/><Relationship Id="rId3" Type="http://schemas.openxmlformats.org/officeDocument/2006/relationships/image" Target="../media/image25.png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image16.wdp"/><Relationship Id="rId8" Type="http://schemas.openxmlformats.org/officeDocument/2006/relationships/image" Target="../media/image15.png"/><Relationship Id="rId7" Type="http://schemas.microsoft.com/office/2007/relationships/hdphoto" Target="../media/image14.wdp"/><Relationship Id="rId6" Type="http://schemas.openxmlformats.org/officeDocument/2006/relationships/image" Target="../media/image13.png"/><Relationship Id="rId5" Type="http://schemas.microsoft.com/office/2007/relationships/hdphoto" Target="../media/image12.wdp"/><Relationship Id="rId4" Type="http://schemas.openxmlformats.org/officeDocument/2006/relationships/image" Target="../media/image11.png"/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23.png"/><Relationship Id="rId15" Type="http://schemas.openxmlformats.org/officeDocument/2006/relationships/image" Target="../media/image22.png"/><Relationship Id="rId14" Type="http://schemas.openxmlformats.org/officeDocument/2006/relationships/image" Target="../media/image21.png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1" Type="http://schemas.microsoft.com/office/2007/relationships/hdphoto" Target="../media/image18.wdp"/><Relationship Id="rId10" Type="http://schemas.openxmlformats.org/officeDocument/2006/relationships/image" Target="../media/image17.png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.wav"/><Relationship Id="rId1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5.wmf"/><Relationship Id="rId5" Type="http://schemas.openxmlformats.org/officeDocument/2006/relationships/image" Target="../media/image54.GIF"/><Relationship Id="rId4" Type="http://schemas.openxmlformats.org/officeDocument/2006/relationships/image" Target="../media/image53.GIF"/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4.png"/><Relationship Id="rId1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hdphoto" Target="../media/image26.wdp"/><Relationship Id="rId1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28.jpeg"/><Relationship Id="rId3" Type="http://schemas.microsoft.com/office/2007/relationships/hdphoto" Target="../media/image26.wdp"/><Relationship Id="rId2" Type="http://schemas.openxmlformats.org/officeDocument/2006/relationships/image" Target="../media/image25.png"/><Relationship Id="rId1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32.wdp"/><Relationship Id="rId1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microsoft.com/office/2007/relationships/hdphoto" Target="../media/image26.wdp"/><Relationship Id="rId3" Type="http://schemas.openxmlformats.org/officeDocument/2006/relationships/image" Target="../media/image25.png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5400000">
            <a:off x="10570535" y="566201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3" descr="hoa v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587" y="571048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14" descr="blumen-pflanzen0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502" y="563880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5" descr="blumen-pflanzen0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85" y="557690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6" descr="blumen-pflanzen0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25" y="562945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17" descr="blumen-pflanzen0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902" y="559602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18" descr="blumen-pflanzen0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464" y="5662864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9" descr="blumen-pflanzen0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676" y="5658618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6" name="Picture 20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695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7" name="Picture 21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625" y="-1143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8" name="Picture 22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325" y="642939"/>
            <a:ext cx="781050" cy="776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3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695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Picture 24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00" y="-13335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1" name="Picture 25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2" name="Picture 26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Picture 27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334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4" name="Picture 29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286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6" name="Picture 32" descr="butterflies_flowers_md_cl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213" y="3410045"/>
            <a:ext cx="2209800" cy="2293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7" name="Picture 34" descr="3d butterfl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21248">
            <a:off x="6090614" y="4580440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8" name="Picture 36" descr="3d butterfl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21248">
            <a:off x="1524001" y="2590800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9" name="Picture 37" descr="3d butterfl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21248">
            <a:off x="10475139" y="3750720"/>
            <a:ext cx="969962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0" name="Picture 39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0" name="Nho Thay.MP3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28800" y="54102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Rectangle 27"/>
          <p:cNvSpPr/>
          <p:nvPr/>
        </p:nvSpPr>
        <p:spPr>
          <a:xfrm>
            <a:off x="2387952" y="1463539"/>
            <a:ext cx="8072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3600" b="1" u="sng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u="sng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3600" b="1" u="sng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  <a:endParaRPr lang="en-US" sz="3600" b="1" u="sng" kern="10" dirty="0">
              <a:ln w="9525">
                <a:solidFill>
                  <a:srgbClr val="FF3300"/>
                </a:solidFill>
                <a:rou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09502" y="2219937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</a:t>
            </a:r>
            <a:endParaRPr lang="en-US" sz="40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58098" y="801260"/>
            <a:ext cx="95151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Thöù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tö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ngaøy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16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thaùng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9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naêm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2020</a:t>
            </a:r>
            <a:endParaRPr lang="en-US" sz="3600" b="1" kern="10" dirty="0">
              <a:ln w="9525">
                <a:solidFill>
                  <a:srgbClr val="FF3300"/>
                </a:solidFill>
                <a:rou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%5Bwallcoo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" y="-152400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sun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84664"/>
            <a:ext cx="182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doi chi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76601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doi chi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047890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71800" y="1273742"/>
            <a:ext cx="678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Giaûi</a:t>
            </a:r>
            <a:r>
              <a:rPr lang="en-US" sz="96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lao</a:t>
            </a:r>
            <a:endParaRPr lang="en-US" sz="9600" b="1" kern="10" dirty="0">
              <a:ln w="9525">
                <a:solidFill>
                  <a:srgbClr val="FF3300"/>
                </a:solidFill>
                <a:rou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0.0853 C -0.02014 0.09478 -0.00885 0.09339 -0.03316 0.11489 C -0.03646 0.11789 -0.0408 0.11813 -0.04427 0.12067 C -0.04896 0.12414 -0.05312 0.12876 -0.05764 0.13246 C -0.06875 0.14147 -0.07864 0.15396 -0.09097 0.15927 C -0.1283 0.17568 -0.16285 0.20065 -0.20208 0.20943 C -0.21892 0.22076 -0.23767 0.23001 -0.25538 0.23902 C -0.26198 0.24249 -0.26875 0.24503 -0.27535 0.24804 C -0.2776 0.24896 -0.28194 0.25081 -0.28194 0.25081 C -0.29982 0.24989 -0.31771 0.24966 -0.33541 0.24804 C -0.35069 0.24665 -0.36545 0.23371 -0.37986 0.22723 C -0.39462 0.21383 -0.39462 0.20828 -0.40208 0.18886 C -0.40798 0.15534 -0.40798 0.12229 -0.40208 0.08807 C -0.40312 0.05456 -0.39479 0.00902 -0.4243 -0.00069 C -0.43472 -0.00971 -0.44618 -0.0104 -0.45764 -0.01549 C -0.48073 -0.02566 -0.50226 -0.03444 -0.52639 -0.03906 C -0.54791 -0.04854 -0.50694 -0.03097 -0.55538 -0.04785 C -0.5691 -0.0527 -0.57951 -0.05917 -0.59305 -0.06264 C -0.60781 -0.06172 -0.62291 -0.0631 -0.6375 -0.05987 C -0.64774 -0.05756 -0.6566 -0.04923 -0.66649 -0.04507 C -0.67934 -0.0319 -0.68663 -0.01895 -0.69531 -0.00069 C -0.69809 0.00532 -0.70416 0.01711 -0.70416 0.01711 C -0.70937 0.04439 -0.70521 0.03421 -0.71319 0.0497 C -0.71649 0.0675 -0.7191 0.08507 -0.72205 0.10287 C -0.72361 0.11212 -0.725 0.12991 -0.72864 0.13847 C -0.73021 0.14217 -0.73351 0.14402 -0.73541 0.14725 C -0.74357 0.16112 -0.7434 0.17199 -0.75538 0.17684 C -0.76041 0.17245 -0.76528 0.16898 -0.76875 0.16205 C -0.78125 0.13708 -0.75642 0.17199 -0.7776 0.14448 C -0.78107 0.13015 -0.7842 0.11766 -0.78646 0.10287 C -0.78559 0.08022 -0.78958 0.05525 -0.78194 0.03491 C -0.75781 -0.02959 -0.71215 -0.03398 -0.66423 -0.04207 C -0.56198 -0.04114 -0.45989 -0.04207 -0.35764 -0.03906 C -0.34566 -0.03883 -0.33472 -0.02173 -0.32205 -0.01826 C -0.31111 -0.00416 -0.2901 0.01919 -0.27535 0.0289 C -0.27309 0.0319 -0.27153 0.03583 -0.26875 0.03791 C -0.26614 0.03999 -0.26232 0.03861 -0.25972 0.04092 C -0.23802 0.06149 -0.26528 0.04716 -0.24653 0.05571 C -0.23576 0.06635 -0.22604 0.0779 -0.21528 0.08807 C -0.20295 0.09963 -0.21007 0.08831 -0.19982 0.1001 C -0.1967 0.10379 -0.1941 0.10819 -0.19097 0.11188 C -0.18385 0.11997 -0.17621 0.1276 -0.16875 0.13546 C -0.16666 0.13777 -0.16614 0.14194 -0.16423 0.14448 C -0.15781 0.15303 -0.14861 0.1595 -0.14201 0.16806 C -0.1401 0.1706 -0.13958 0.17453 -0.1375 0.17684 C -0.13489 0.17961 -0.13125 0.18031 -0.12864 0.18285 C -0.12048 0.19071 -0.1243 0.19233 -0.11528 0.19764 C -0.10712 0.2025 -0.10087 0.20273 -0.09305 0.20943 C -0.05972 0.20758 -0.02639 0.20643 0.00695 0.20365 C 0.01563 0.20296 0.02604 0.1914 0.03351 0.18586 C 0.05521 0.16991 0.08959 0.13269 0.10243 0.10287 C 0.10573 0.09524 0.10781 0.08669 0.11129 0.07929 C 0.11354 0.07444 0.1158 0.06935 0.11806 0.0645 C 0.12031 0.05201 0.12396 0.04092 0.12691 0.0289 C 0.12899 0.01017 0.13351 -0.0037 0.13802 -0.02126 C 0.13785 -0.02751 0.15087 -0.14262 0.11806 -0.16042 C 0.10886 -0.16528 0.09861 -0.16574 0.08906 -0.16921 C 0.04531 -0.16828 0.00174 -0.16805 -0.04201 -0.1662 C -0.0566 -0.16551 -0.06649 -0.15002 -0.07986 -0.14563 C -0.08351 -0.1417 -0.08698 -0.13731 -0.09097 -0.13384 C -0.09375 -0.1313 -0.09722 -0.1306 -0.09982 -0.12783 C -0.1125 -0.11465 -0.12187 -0.09801 -0.13316 -0.08345 C -0.13837 -0.05617 -0.1566 -0.03698 -0.16649 -0.01248 C -0.17916 0.01896 -0.18715 0.05086 -0.19305 0.0853 C -0.19271 0.09894 -0.19896 0.16112 -0.18646 0.18886 C -0.18472 0.19279 -0.16753 0.22099 -0.16423 0.22423 C -0.15191 0.23648 -0.15416 0.23047 -0.14427 0.23602 C -0.12604 0.24642 -0.10729 0.25382 -0.08871 0.26283 C -0.07448 0.26977 -0.06041 0.27601 -0.04653 0.28341 C -0.03576 0.28918 -0.02344 0.29126 -0.01319 0.2982 C 0.00087 0.30768 0.00903 0.31068 0.02465 0.316 C 0.0349 0.32525 0.04358 0.32802 0.05573 0.33079 C 0.07118 0.34096 0.08143 0.35021 0.09358 0.36639 C 0.09288 0.37518 0.09358 0.38465 0.09132 0.39298 C 0.09045 0.39598 0.08021 0.40176 0.07795 0.40176 C 0.00382 0.40476 -0.07014 0.40569 -0.14427 0.40777 C -0.19097 0.41262 -0.23819 0.42187 -0.2842 0.43435 C -0.41528 0.4325 -0.53646 0.42534 -0.66649 0.42256 C -0.69305 0.4154 -0.72031 0.41355 -0.74653 0.40476 C -0.7592 0.39321 -0.77153 0.38974 -0.78646 0.38697 C -0.8151 0.362 -0.79705 0.32178 -0.79531 0.27162 C -0.7941 0.23556 -0.79462 0.22954 -0.77309 0.21544 C -0.61389 0.21637 -0.45451 0.21568 -0.29531 0.21845 C -0.28194 0.21868 -0.26875 0.22238 -0.25538 0.22423 C -0.24878 0.22515 -0.23541 0.22723 -0.23541 0.22723 C -0.1684 0.25382 -0.08993 0.24919 -0.02205 0.25081 C 0.0309 0.26514 0.0224 0.25613 0.11806 0.25382 C 0.13681 0.24758 0.11806 0.2552 0.13351 0.24503 C 0.13559 0.24365 0.13837 0.24388 0.14028 0.24203 C 0.14167 0.24064 0.14167 0.2381 0.14236 0.23602 " pathEditMode="relative" ptsTypes="ffffffffffffffffff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7.53583E-7 C 0.00642 -0.00624 0.01059 -0.00971 0.01562 -0.01757 C 0.01805 -0.02127 0.01944 -0.02612 0.02222 -0.02959 C 0.03385 -0.04415 0.05121 -0.06357 0.06666 -0.07397 C 0.07014 -0.07628 0.0743 -0.07721 0.07778 -0.07975 C 0.08107 -0.08206 0.08333 -0.08622 0.08663 -0.08877 C 0.096 -0.09593 0.10712 -0.10194 0.11771 -0.10633 C 0.13125 -0.12436 0.12743 -0.12367 0.16007 -0.11234 C 0.16614 -0.11026 0.17552 -0.09755 0.17552 -0.09755 C 0.1835 -0.08067 0.19271 -0.06449 0.2 -0.04716 C 0.20486 -0.03537 0.20764 -0.02288 0.21337 -0.01179 C 0.21736 0.00485 0.22187 0.02242 0.22673 0.0386 C 0.22778 0.04184 0.23003 0.04415 0.23107 0.04739 C 0.23385 0.05594 0.23785 0.07397 0.23785 0.07397 C 0.23941 0.09455 0.24028 0.11304 0.24896 0.13037 C 0.24965 0.13916 0.24948 0.14841 0.25104 0.15696 C 0.25243 0.16459 0.25781 0.17013 0.26007 0.17753 C 0.26823 0.20458 0.26007 0.18678 0.26892 0.20435 C 0.271 0.21521 0.27847 0.23486 0.28437 0.24249 C 0.28611 0.24503 0.28889 0.2448 0.29114 0.24549 C 0.32153 0.24364 0.35191 0.24249 0.38229 0.23948 C 0.38455 0.23948 0.38767 0.23948 0.38889 0.23648 C 0.45816 0.08114 0.47135 -0.16921 0.6 -0.22769 C 0.60225 -0.22469 0.60486 -0.22238 0.6066 -0.21891 C 0.60798 -0.21637 0.60712 -0.2122 0.60885 -0.20989 C 0.61111 -0.20689 0.61475 -0.20596 0.61771 -0.20411 C 0.62882 -0.20504 0.63993 -0.2055 0.65104 -0.20712 C 0.65903 -0.20828 0.66562 -0.2159 0.67326 -0.21891 C 0.70399 -0.2307 0.74045 -0.25566 0.76007 -0.28987 C 0.76215 -0.29866 0.76267 -0.30236 0.76666 -0.31068 C 0.77014 -0.31785 0.77778 -0.33125 0.77778 -0.33125 C 0.77847 -0.33426 0.78177 -0.33796 0.78003 -0.34027 C 0.77743 -0.34374 0.77257 -0.34189 0.76892 -0.34304 C 0.76597 -0.34397 0.76302 -0.34512 0.76007 -0.34605 C 0.74149 -0.34374 0.7217 -0.34697 0.70451 -0.33726 C 0.68785 -0.32778 0.675 -0.31808 0.65781 -0.31068 C 0.63819 -0.29057 0.66232 -0.31345 0.63107 -0.29288 C 0.62621 -0.28964 0.62239 -0.28456 0.61771 -0.28109 C 0.60538 -0.27208 0.59305 -0.26445 0.58003 -0.25728 C 0.5651 -0.24896 0.5533 -0.23301 0.53785 -0.22769 C 0.51736 -0.20828 0.49722 -0.1884 0.47552 -0.17152 C 0.47326 -0.16967 0.471 -0.16759 0.46892 -0.16551 C 0.4651 -0.16181 0.46198 -0.15696 0.45781 -0.15372 C 0.4493 -0.14702 0.43941 -0.14332 0.43107 -0.13592 C 0.41024 -0.11743 0.39149 -0.10356 0.36892 -0.08877 C 0.36232 -0.08437 0.35694 -0.07698 0.35104 -0.07097 C 0.33246 -0.05247 0.34739 -0.07004 0.33107 -0.05617 C 0.3092 -0.03768 0.32361 -0.04415 0.3066 -0.03837 C 0.27899 -0.0111 0.31805 -0.04808 0.28663 -0.02358 C 0.26597 -0.0074 0.24965 0.01341 0.22673 0.02381 C 0.22153 0.02866 0.21666 0.03444 0.21111 0.0386 C 0.2085 0.04045 0.20486 0.03953 0.20225 0.04161 C 0.19948 0.04369 0.19809 0.04785 0.19548 0.05039 C 0.18923 0.0564 0.17187 0.06773 0.16666 0.0712 C 0.15764 0.07721 0.15191 0.08738 0.14219 0.09177 C 0.12396 0.11026 0.10416 0.1239 0.08437 0.13916 C 0.07656 0.14517 0.07309 0.15303 0.06441 0.15696 C 0.05989 0.15488 0.05486 0.15442 0.05104 0.15095 C 0.04514 0.1454 0.03559 0.13037 0.03559 0.13037 C 0.03316 0.12067 0.02899 0.1135 0.02673 0.10356 C 0.02344 0.06981 0.02205 0.02427 0.05104 0.01202 C 0.06892 0.01295 0.0868 0.01248 0.10451 0.01479 C 0.12135 0.01711 0.1375 0.03444 0.1533 0.04161 C 0.16614 0.05432 0.17378 0.06033 0.18229 0.07698 C 0.18541 0.09062 0.18889 0.09639 0.1934 0.10957 C 0.20469 0.14263 0.19166 0.11535 0.20225 0.13615 C 0.20451 0.14794 0.2059 0.1558 0.21111 0.16574 C 0.21475 0.18447 0.22083 0.2018 0.22673 0.21914 C 0.22951 0.22723 0.23559 0.24249 0.23559 0.24249 C 0.24045 0.28132 0.25677 0.3116 0.28663 0.3197 C 0.32743 0.31877 0.36805 0.31854 0.40885 0.31669 C 0.41771 0.31623 0.425 0.30768 0.43333 0.3049 C 0.45017 0.29912 0.46719 0.29589 0.48437 0.29311 C 0.50364 0.29381 0.52291 0.29404 0.54219 0.29589 C 0.55937 0.2975 0.58837 0.32062 0.60225 0.33449 C 0.62552 0.35737 0.61389 0.35113 0.62882 0.35807 C 0.63472 0.36593 0.6408 0.37402 0.6467 0.38188 C 0.6493 0.38534 0.65312 0.38696 0.65555 0.39066 C 0.67934 0.42603 0.65538 0.40037 0.67552 0.42025 C 0.72708 0.4147 0.71996 0.42048 0.75104 0.39945 C 0.76528 0.37309 0.76146 0.3798 0.76666 0.34928 C 0.7691 0.33449 0.76892 0.34489 0.76892 0.33749 " pathEditMode="relative" ptsTypes="fffffffffffffffffffffffffffffffffffffffffffffffffffffffffffffffffffffffffffffffffA">
                                      <p:cBhvr>
                                        <p:cTn id="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2657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Cuøng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nghe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haùt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“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chuù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eách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con”</a:t>
            </a:r>
            <a:endParaRPr lang="en-US" sz="3600" b="1" kern="10" dirty="0">
              <a:ln w="9525">
                <a:solidFill>
                  <a:srgbClr val="FF3300"/>
                </a:solidFill>
                <a:round/>
              </a:ln>
              <a:solidFill>
                <a:srgbClr val="C0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NGAY DAU TIEN DI HOC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2400" y="678988"/>
            <a:ext cx="11734800" cy="5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e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0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3.Toâ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vaø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endParaRPr lang="en-US" sz="3600" b="1" kern="10" dirty="0">
              <a:ln w="9525">
                <a:solidFill>
                  <a:srgbClr val="FF3300"/>
                </a:solidFill>
                <a:rou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ế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85975" y="0"/>
            <a:ext cx="80200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-5400000">
            <a:off x="10570535" y="566201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3" descr="hoa v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587" y="5710489"/>
            <a:ext cx="987425" cy="990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Picture 14" descr="blumen-pflanzen0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502" y="563880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5" descr="blumen-pflanzen0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85" y="557690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6" descr="blumen-pflanzen0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25" y="5629450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17" descr="blumen-pflanzen0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902" y="5596025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18" descr="blumen-pflanzen0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464" y="5662864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9" descr="blumen-pflanzen0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676" y="5658618"/>
            <a:ext cx="990600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6" name="Picture 20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695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7" name="Picture 21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625" y="-1143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8" name="Picture 22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325" y="642939"/>
            <a:ext cx="781050" cy="776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3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695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Picture 24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500" y="-13335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1" name="Picture 25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2" name="Picture 26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572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Picture 27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334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4" name="Picture 29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2860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6" name="Picture 32" descr="butterflies_flowers_md_cl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213" y="3410045"/>
            <a:ext cx="2209800" cy="2293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7" name="Picture 34" descr="3d butterfl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21248">
            <a:off x="6090614" y="4580440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8" name="Picture 36" descr="3d butterfl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21248">
            <a:off x="1524001" y="2590800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9" name="Picture 37" descr="3d butterfl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21248">
            <a:off x="10475139" y="3750720"/>
            <a:ext cx="969962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0" name="Picture 39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781050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0" name="Nho Thay.MP3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28800" y="54102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Rectangle 27"/>
          <p:cNvSpPr/>
          <p:nvPr/>
        </p:nvSpPr>
        <p:spPr>
          <a:xfrm>
            <a:off x="2171785" y="984834"/>
            <a:ext cx="8072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3600" b="1" u="sng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u="sng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3600" b="1" u="sng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  <a:endParaRPr lang="en-US" sz="3600" b="1" u="sng" kern="10" dirty="0">
              <a:ln w="9525">
                <a:solidFill>
                  <a:srgbClr val="FF3300"/>
                </a:solidFill>
                <a:rou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349464" y="1802629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2</a:t>
            </a:r>
            <a:endParaRPr lang="en-US" sz="40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9800" y="5638800"/>
            <a:ext cx="72220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beá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beù</a:t>
            </a:r>
            <a:endParaRPr lang="en-US" sz="4400" b="1" kern="10" dirty="0">
              <a:ln w="9525">
                <a:solidFill>
                  <a:srgbClr val="FF3300"/>
                </a:solidFill>
                <a:rou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410200" y="6360597"/>
            <a:ext cx="685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324600" y="6331122"/>
            <a:ext cx="685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/>
          <a:srcRect l="27229" r="11167"/>
          <a:stretch>
            <a:fillRect/>
          </a:stretch>
        </p:blipFill>
        <p:spPr>
          <a:xfrm>
            <a:off x="342900" y="23458"/>
            <a:ext cx="11963400" cy="56153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1000" y="76200"/>
            <a:ext cx="2438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4.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Ñoïc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4400" b="1" kern="10" dirty="0">
              <a:ln w="9525">
                <a:solidFill>
                  <a:srgbClr val="FF3300"/>
                </a:solidFill>
                <a:rou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242"/>
            <a:ext cx="2597649" cy="70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34184"/>
            <a:ext cx="45020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Treân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saân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tröôøng</a:t>
            </a:r>
            <a:endParaRPr lang="en-US" sz="4400" b="1" kern="10" dirty="0">
              <a:ln w="9525">
                <a:solidFill>
                  <a:srgbClr val="FF3300"/>
                </a:solidFill>
                <a:rou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03625"/>
            <a:ext cx="11582400" cy="6054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23" y="-146258"/>
            <a:ext cx="190392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/>
          <p:nvPr/>
        </p:nvGrpSpPr>
        <p:grpSpPr bwMode="auto">
          <a:xfrm>
            <a:off x="2432089" y="1690173"/>
            <a:ext cx="4297466" cy="2319338"/>
            <a:chOff x="384" y="1680"/>
            <a:chExt cx="1680" cy="960"/>
          </a:xfrm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2785009" y="1730977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2171" y="734879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4:</a:t>
            </a:r>
            <a:endParaRPr lang="en-US" sz="54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67000" y="104087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  <a:endParaRPr lang="en-US" sz="4000" b="1" u="sng" kern="10" dirty="0">
              <a:ln w="9525">
                <a:solidFill>
                  <a:srgbClr val="FF3300"/>
                </a:solidFill>
                <a:rou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497771" y="1717419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0"/>
          <p:cNvGrpSpPr/>
          <p:nvPr/>
        </p:nvGrpSpPr>
        <p:grpSpPr bwMode="auto">
          <a:xfrm>
            <a:off x="6856387" y="1683762"/>
            <a:ext cx="4297466" cy="2319338"/>
            <a:chOff x="384" y="1680"/>
            <a:chExt cx="1680" cy="960"/>
          </a:xfrm>
        </p:grpSpPr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7304872" y="1829483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123293" y="1826345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eâ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806824" y="2921844"/>
            <a:ext cx="2396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eâ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051918" y="2959171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38746" y="728827"/>
            <a:ext cx="82292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e                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eâ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endParaRPr lang="en-US" sz="54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5" t="8355" r="59442" b="87359"/>
          <a:stretch>
            <a:fillRect/>
          </a:stretch>
        </p:blipFill>
        <p:spPr>
          <a:xfrm>
            <a:off x="4876800" y="3049720"/>
            <a:ext cx="193757" cy="1919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5" t="8355" r="59442" b="87359"/>
          <a:stretch>
            <a:fillRect/>
          </a:stretch>
        </p:blipFill>
        <p:spPr>
          <a:xfrm>
            <a:off x="9372600" y="2983908"/>
            <a:ext cx="193757" cy="191989"/>
          </a:xfrm>
          <a:prstGeom prst="rect">
            <a:avLst/>
          </a:prstGeom>
        </p:spPr>
      </p:pic>
      <p:pic>
        <p:nvPicPr>
          <p:cNvPr id="23" name="Picture 8" descr="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" t="36407" b="8983"/>
          <a:stretch>
            <a:fillRect/>
          </a:stretch>
        </p:blipFill>
        <p:spPr bwMode="auto">
          <a:xfrm>
            <a:off x="10744200" y="129240"/>
            <a:ext cx="134402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662268" y="4239439"/>
            <a:ext cx="6134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beø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beù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beá</a:t>
            </a:r>
            <a:endParaRPr lang="en-US" sz="5400" b="1" kern="10" dirty="0">
              <a:ln w="9525">
                <a:solidFill>
                  <a:srgbClr val="FF3300"/>
                </a:solidFill>
                <a:rou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ình nền Powerpoint đẹp nhấ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03" y="84579"/>
            <a:ext cx="11950700" cy="6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him Hoạt Hình Nhà Bình Dị Vật Liệu Vector Hình ảnh | Định dạng hình ảnh  PSD 610502324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56" l="0" r="100000">
                        <a14:foregroundMark x1="47111" y1="35556" x2="47111" y2="35556"/>
                        <a14:foregroundMark x1="52444" y1="33778" x2="52444" y2="33778"/>
                        <a14:foregroundMark x1="57333" y1="33778" x2="57333" y2="33778"/>
                        <a14:foregroundMark x1="72444" y1="44000" x2="72444" y2="44000"/>
                        <a14:foregroundMark x1="78222" y1="48444" x2="78222" y2="48444"/>
                        <a14:foregroundMark x1="32889" y1="74222" x2="32889" y2="74222"/>
                        <a14:foregroundMark x1="68444" y1="32889" x2="68444" y2="3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36" y="4060354"/>
            <a:ext cx="2681968" cy="270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ình ảnh Phim Hoạt Hình Vector Cây Xanh, Vectơ, Hoạt Hình, Cây Xanh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100000" l="9375" r="89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053" y="84579"/>
            <a:ext cx="6798855" cy="59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ình ảnh Mặt Trời Hoạt Hình Tinh Tế, Phim Hoạt Hình, Mặt Trời, Hoạt Hình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836" y="-532009"/>
            <a:ext cx="256259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The Boy Rolls A Wheelbarrow With Apples. Vector Illustration.. Royalty Free  Cliparts, Vectors, And Stock Illustration. Image 82986023.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9" b="93296" l="712" r="93238">
                        <a14:backgroundMark x1="40925" y1="17318" x2="40925" y2="17318"/>
                        <a14:backgroundMark x1="40925" y1="13408" x2="40925" y2="13408"/>
                        <a14:backgroundMark x1="40569" y1="11173" x2="40569" y2="11173"/>
                        <a14:backgroundMark x1="39502" y1="10056" x2="39502" y2="10056"/>
                        <a14:backgroundMark x1="36655" y1="13408" x2="36655" y2="13408"/>
                        <a14:backgroundMark x1="35943" y1="13408" x2="35943" y2="13408"/>
                        <a14:backgroundMark x1="34164" y1="16760" x2="34164" y2="16760"/>
                        <a14:backgroundMark x1="34875" y1="20112" x2="34875" y2="20112"/>
                        <a14:backgroundMark x1="35231" y1="22346" x2="38790" y2="24022"/>
                        <a14:backgroundMark x1="39502" y1="24022" x2="39502" y2="24022"/>
                        <a14:backgroundMark x1="41993" y1="23464" x2="41993" y2="23464"/>
                        <a14:backgroundMark x1="43060" y1="22346" x2="43060" y2="22346"/>
                        <a14:backgroundMark x1="45196" y1="20112" x2="45196" y2="20112"/>
                        <a14:backgroundMark x1="45552" y1="18994" x2="45552" y2="18994"/>
                        <a14:backgroundMark x1="46263" y1="12849" x2="46263" y2="12849"/>
                        <a14:backgroundMark x1="46263" y1="12849" x2="46263" y2="12849"/>
                        <a14:backgroundMark x1="45196" y1="8380" x2="45196" y2="8380"/>
                        <a14:backgroundMark x1="45196" y1="8380" x2="45196" y2="8380"/>
                        <a14:backgroundMark x1="40569" y1="11173" x2="40569" y2="11173"/>
                        <a14:backgroundMark x1="36655" y1="11173" x2="36655" y2="11173"/>
                        <a14:backgroundMark x1="35231" y1="11732" x2="35231" y2="11732"/>
                        <a14:backgroundMark x1="32740" y1="15084" x2="32740" y2="16760"/>
                        <a14:backgroundMark x1="32740" y1="16760" x2="32740" y2="16760"/>
                        <a14:backgroundMark x1="33096" y1="18994" x2="33096" y2="18994"/>
                        <a14:backgroundMark x1="34164" y1="20112" x2="35943" y2="20670"/>
                        <a14:backgroundMark x1="33808" y1="22346" x2="33808" y2="22346"/>
                        <a14:backgroundMark x1="35943" y1="24581" x2="37367" y2="24581"/>
                        <a14:backgroundMark x1="37722" y1="24581" x2="39858" y2="24581"/>
                        <a14:backgroundMark x1="40569" y1="24581" x2="40569" y2="24581"/>
                        <a14:backgroundMark x1="44128" y1="24022" x2="44128" y2="24022"/>
                        <a14:backgroundMark x1="45552" y1="24022" x2="45552" y2="24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8589" y="4060354"/>
            <a:ext cx="2893412" cy="205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Ghim của Polly Dream trên Катя trong 2020 | Nghệ thuật viết chữ, Đang yêu,  Lì xì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022" y="5798795"/>
            <a:ext cx="1079959" cy="94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19675" y="1121720"/>
            <a:ext cx="1066892" cy="13717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40104" y="1586041"/>
            <a:ext cx="1066892" cy="137171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69615" y="2521773"/>
            <a:ext cx="1066892" cy="13717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57425" y="579283"/>
            <a:ext cx="1066892" cy="13717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53565" y="2259233"/>
            <a:ext cx="1066892" cy="13717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14641" y="3259057"/>
            <a:ext cx="1151277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40" b="1" dirty="0" err="1" smtClean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caù</a:t>
            </a:r>
            <a:endParaRPr lang="en-US" sz="5540" b="1" dirty="0">
              <a:solidFill>
                <a:srgbClr val="0000FF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43495" y="2262887"/>
            <a:ext cx="1122423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40" b="1" dirty="0" err="1" smtClean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ca</a:t>
            </a:r>
            <a:endParaRPr lang="en-US" sz="5540" b="1" dirty="0">
              <a:solidFill>
                <a:srgbClr val="0000FF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47387" y="2314311"/>
            <a:ext cx="1151277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40" b="1" dirty="0" err="1" smtClean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caø</a:t>
            </a:r>
            <a:endParaRPr lang="en-US" sz="5540" b="1" dirty="0">
              <a:solidFill>
                <a:srgbClr val="0000FF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67351" y="3341344"/>
            <a:ext cx="2295821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40" b="1" dirty="0" err="1" smtClean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ca</a:t>
            </a:r>
            <a:r>
              <a:rPr lang="en-US" sz="5540" b="1" dirty="0" smtClean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sz="5540" b="1" dirty="0" err="1" smtClean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caø</a:t>
            </a:r>
            <a:endParaRPr lang="en-US" sz="5540" b="1" dirty="0">
              <a:solidFill>
                <a:srgbClr val="0000FF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80919" y="4291132"/>
            <a:ext cx="2090637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40" b="1" dirty="0" smtClean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A, </a:t>
            </a:r>
            <a:r>
              <a:rPr lang="en-US" sz="5540" b="1" dirty="0" err="1" smtClean="0">
                <a:solidFill>
                  <a:srgbClr val="0000FF"/>
                </a:solidFill>
                <a:latin typeface="VNI-Avo" pitchFamily="2" charset="0"/>
                <a:cs typeface="Arial" panose="020B0604020202020204" pitchFamily="34" charset="0"/>
              </a:rPr>
              <a:t>caù</a:t>
            </a:r>
            <a:endParaRPr lang="en-US" sz="5540" b="1" dirty="0">
              <a:solidFill>
                <a:srgbClr val="0000FF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97482" y="1207824"/>
            <a:ext cx="5740724" cy="880716"/>
          </a:xfrm>
          <a:prstGeom prst="rect">
            <a:avLst/>
          </a:prstGeom>
          <a:noFill/>
        </p:spPr>
        <p:txBody>
          <a:bodyPr wrap="none" lIns="140677" tIns="70339" rIns="140677" bIns="7033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Arial" panose="020B0604020202020204" pitchFamily="34" charset="0"/>
              </a:rPr>
              <a:t>TROØ CHÔI HAÙI TAÙO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56812" y="291014"/>
            <a:ext cx="5715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u="sng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400" b="1" u="sng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u="sng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400" b="1" u="sng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  <a:endParaRPr lang="en-US" sz="4400" b="1" u="sng" kern="10" dirty="0">
              <a:ln w="9525">
                <a:solidFill>
                  <a:srgbClr val="FF3300"/>
                </a:solidFill>
                <a:rou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tu the ngoi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685800"/>
            <a:ext cx="4878388" cy="5334000"/>
          </a:xfrm>
        </p:spPr>
      </p:pic>
      <p:pic>
        <p:nvPicPr>
          <p:cNvPr id="3" name="Picture 2" descr="tu the ngo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78" y="685872"/>
            <a:ext cx="487838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9530" y="191790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9530" y="111873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272757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4234" y="190951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94234" y="111034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0104" y="2719177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30830" y="1522198"/>
            <a:ext cx="1736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e  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0240" y="4353874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0240" y="354421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6110" y="5174423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94944" y="4345481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4944" y="3535818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90814" y="5166030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17153" y="3164078"/>
            <a:ext cx="5445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bé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9661" y="5990329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94365" y="5981936"/>
            <a:ext cx="53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ǯǯǯǯǯǰ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55611"/>
            <a:ext cx="2819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4.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Vieát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:</a:t>
            </a:r>
            <a:endParaRPr lang="en-US" sz="4400" b="1" kern="10" dirty="0">
              <a:ln w="9525">
                <a:solidFill>
                  <a:srgbClr val="FF3300"/>
                </a:solidFill>
                <a:rou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 Box 276"/>
          <p:cNvSpPr txBox="1">
            <a:spLocks noChangeArrowheads="1"/>
          </p:cNvSpPr>
          <p:nvPr/>
        </p:nvSpPr>
        <p:spPr bwMode="auto">
          <a:xfrm>
            <a:off x="2743200" y="230186"/>
            <a:ext cx="52578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Học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sinh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>
                <a:latin typeface="HP001 5 hàng" panose="020B0603050302020204" pitchFamily="34" charset="0"/>
              </a:rPr>
              <a:t>viết</a:t>
            </a:r>
            <a:r>
              <a:rPr lang="en-US" altLang="en-US" sz="3600" dirty="0">
                <a:latin typeface="HP001 5 hàng" panose="020B0603050302020204" pitchFamily="34" charset="0"/>
              </a:rPr>
              <a:t> </a:t>
            </a:r>
            <a:r>
              <a:rPr lang="en-US" altLang="en-US" sz="3600" dirty="0" err="1" smtClean="0">
                <a:latin typeface="HP001 5 hàng" panose="020B0603050302020204" pitchFamily="34" charset="0"/>
              </a:rPr>
              <a:t>vở</a:t>
            </a:r>
            <a:endParaRPr lang="en-US" alt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3362953" y="1522198"/>
            <a:ext cx="17362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>
                <a:latin typeface="HP001 4 hàng" panose="020B0603050302020204" pitchFamily="34" charset="0"/>
              </a:rPr>
              <a:t>ê</a:t>
            </a:r>
            <a:r>
              <a:rPr lang="en-US" sz="8000" b="1" dirty="0" smtClean="0">
                <a:latin typeface="HP001 4 hàng" panose="020B0603050302020204" pitchFamily="34" charset="0"/>
              </a:rPr>
              <a:t>  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28038" y="4783933"/>
            <a:ext cx="5445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HP001 4 hàng" panose="020B0603050302020204" pitchFamily="34" charset="0"/>
              </a:rPr>
              <a:t> </a:t>
            </a:r>
            <a:r>
              <a:rPr lang="en-US" sz="8000" b="1" dirty="0" err="1" smtClean="0">
                <a:latin typeface="HP001 4 hàng" panose="020B0603050302020204" pitchFamily="34" charset="0"/>
              </a:rPr>
              <a:t>bế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  <p:bldP spid="24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" y="228599"/>
            <a:ext cx="111252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4572000" y="1905000"/>
            <a:ext cx="350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Cuûng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coá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   </a:t>
            </a:r>
            <a:endParaRPr lang="en-US" sz="4800" b="1" kern="10" dirty="0">
              <a:ln w="9525">
                <a:solidFill>
                  <a:srgbClr val="FF3300"/>
                </a:solidFill>
                <a:rou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28800" y="3242101"/>
            <a:ext cx="899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Vöøa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roài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caùc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con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hoïc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kern="1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aâm </a:t>
            </a:r>
            <a:r>
              <a:rPr lang="en-US" sz="48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gì</a:t>
            </a:r>
            <a:r>
              <a:rPr lang="en-US" sz="48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?      </a:t>
            </a:r>
            <a:endParaRPr lang="en-US" sz="4800" b="1" kern="10" dirty="0">
              <a:ln w="9525">
                <a:solidFill>
                  <a:srgbClr val="FF3300"/>
                </a:solidFill>
                <a:rou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5"/>
          <p:cNvSpPr txBox="1"/>
          <p:nvPr/>
        </p:nvSpPr>
        <p:spPr>
          <a:xfrm>
            <a:off x="3641725" y="3052763"/>
            <a:ext cx="4033476" cy="193899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x-none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Nhận xét tiết học </a:t>
            </a:r>
            <a:endParaRPr lang="en-US" altLang="x-none" sz="4000" b="1" dirty="0">
              <a:solidFill>
                <a:srgbClr val="006600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x-none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Xem lại bài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...</a:t>
            </a:r>
            <a:endParaRPr lang="en-US" sz="4000" b="1" dirty="0">
              <a:solidFill>
                <a:srgbClr val="006600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Chuẩn bị bài</a:t>
            </a:r>
            <a:r>
              <a:rPr lang="en-US" sz="4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...</a:t>
            </a:r>
            <a:endParaRPr lang="en-US" sz="4000" b="1" dirty="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3556" name="Picture 6" descr="Day hoa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647700" cy="2482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8" descr="Flash Lang hoa de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51" y="5986463"/>
            <a:ext cx="962025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9" descr="Flash Buom va ho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489" y="5792788"/>
            <a:ext cx="1296987" cy="1230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Picture 10" descr="Flash Lang hoa de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876" y="6038850"/>
            <a:ext cx="962025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0" name="Picture 11" descr="Bo ho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4389438"/>
            <a:ext cx="593725" cy="2468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1" name="Picture 12" descr="Flash Buom va ho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5519738"/>
            <a:ext cx="1366838" cy="1338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Picture 13" descr="j0398219[1]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8086726" y="1987550"/>
            <a:ext cx="4568825" cy="592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10"/>
          <p:cNvSpPr/>
          <p:nvPr/>
        </p:nvSpPr>
        <p:spPr>
          <a:xfrm>
            <a:off x="3670300" y="914400"/>
            <a:ext cx="411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Daën</a:t>
            </a:r>
            <a:r>
              <a:rPr lang="en-US" sz="72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doø</a:t>
            </a:r>
            <a:endParaRPr lang="en-US" sz="7200" b="1" kern="10" dirty="0">
              <a:ln w="9525">
                <a:solidFill>
                  <a:srgbClr val="FF3300"/>
                </a:solidFill>
                <a:rou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615871" y="54738"/>
            <a:ext cx="388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1.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Nhaän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bieát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  <a:endParaRPr lang="en-US" sz="4400" b="1" kern="10" dirty="0">
              <a:ln w="9525">
                <a:solidFill>
                  <a:srgbClr val="FF3300"/>
                </a:solidFill>
                <a:rou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194" name="Group 15"/>
          <p:cNvGrpSpPr/>
          <p:nvPr/>
        </p:nvGrpSpPr>
        <p:grpSpPr bwMode="auto">
          <a:xfrm rot="-1927061">
            <a:off x="-315955" y="231109"/>
            <a:ext cx="1066800" cy="685800"/>
            <a:chOff x="4733" y="799"/>
            <a:chExt cx="388" cy="353"/>
          </a:xfrm>
        </p:grpSpPr>
        <p:sp>
          <p:nvSpPr>
            <p:cNvPr id="8210" name="Freeform 16"/>
            <p:cNvSpPr>
              <a:spLocks noChangeArrowheads="1"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1" name="Freeform 17"/>
            <p:cNvSpPr>
              <a:spLocks noChangeArrowheads="1"/>
            </p:cNvSpPr>
            <p:nvPr/>
          </p:nvSpPr>
          <p:spPr bwMode="auto">
            <a:xfrm rot="4401636">
              <a:off x="4819" y="807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Freeform 18"/>
            <p:cNvSpPr>
              <a:spLocks noChangeArrowheads="1"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4 w 409"/>
                <a:gd name="T1" fmla="*/ 13 h 658"/>
                <a:gd name="T2" fmla="*/ 17 w 409"/>
                <a:gd name="T3" fmla="*/ 86 h 658"/>
                <a:gd name="T4" fmla="*/ 88 w 409"/>
                <a:gd name="T5" fmla="*/ 195 h 658"/>
                <a:gd name="T6" fmla="*/ 98 w 409"/>
                <a:gd name="T7" fmla="*/ 204 h 658"/>
                <a:gd name="T8" fmla="*/ 43 w 409"/>
                <a:gd name="T9" fmla="*/ 32 h 658"/>
                <a:gd name="T10" fmla="*/ 4 w 409"/>
                <a:gd name="T11" fmla="*/ 13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5" name="Group 19"/>
          <p:cNvGrpSpPr/>
          <p:nvPr/>
        </p:nvGrpSpPr>
        <p:grpSpPr bwMode="auto">
          <a:xfrm rot="-3800768">
            <a:off x="346133" y="1116053"/>
            <a:ext cx="1066800" cy="685800"/>
            <a:chOff x="4733" y="799"/>
            <a:chExt cx="388" cy="353"/>
          </a:xfrm>
        </p:grpSpPr>
        <p:sp>
          <p:nvSpPr>
            <p:cNvPr id="8207" name="Freeform 20"/>
            <p:cNvSpPr>
              <a:spLocks noChangeArrowheads="1"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8" name="Freeform 21"/>
            <p:cNvSpPr>
              <a:spLocks noChangeArrowheads="1"/>
            </p:cNvSpPr>
            <p:nvPr/>
          </p:nvSpPr>
          <p:spPr bwMode="auto">
            <a:xfrm rot="4401636">
              <a:off x="4819" y="807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Freeform 22"/>
            <p:cNvSpPr>
              <a:spLocks noChangeArrowheads="1"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4 w 409"/>
                <a:gd name="T1" fmla="*/ 13 h 658"/>
                <a:gd name="T2" fmla="*/ 17 w 409"/>
                <a:gd name="T3" fmla="*/ 86 h 658"/>
                <a:gd name="T4" fmla="*/ 88 w 409"/>
                <a:gd name="T5" fmla="*/ 195 h 658"/>
                <a:gd name="T6" fmla="*/ 98 w 409"/>
                <a:gd name="T7" fmla="*/ 204 h 658"/>
                <a:gd name="T8" fmla="*/ 43 w 409"/>
                <a:gd name="T9" fmla="*/ 32 h 658"/>
                <a:gd name="T10" fmla="*/ 4 w 409"/>
                <a:gd name="T11" fmla="*/ 13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6" name="Group 23"/>
          <p:cNvGrpSpPr/>
          <p:nvPr/>
        </p:nvGrpSpPr>
        <p:grpSpPr bwMode="auto">
          <a:xfrm>
            <a:off x="103237" y="585921"/>
            <a:ext cx="838200" cy="1319079"/>
            <a:chOff x="336" y="144"/>
            <a:chExt cx="528" cy="899"/>
          </a:xfrm>
        </p:grpSpPr>
        <p:grpSp>
          <p:nvGrpSpPr>
            <p:cNvPr id="8202" name="Group 24"/>
            <p:cNvGrpSpPr/>
            <p:nvPr/>
          </p:nvGrpSpPr>
          <p:grpSpPr bwMode="auto">
            <a:xfrm rot="-3471247">
              <a:off x="312" y="264"/>
              <a:ext cx="672" cy="432"/>
              <a:chOff x="4733" y="799"/>
              <a:chExt cx="388" cy="353"/>
            </a:xfrm>
          </p:grpSpPr>
          <p:sp>
            <p:nvSpPr>
              <p:cNvPr id="8204" name="Freeform 25"/>
              <p:cNvSpPr>
                <a:spLocks noChangeArrowheads="1"/>
              </p:cNvSpPr>
              <p:nvPr/>
            </p:nvSpPr>
            <p:spPr bwMode="auto">
              <a:xfrm rot="2108015">
                <a:off x="4942" y="799"/>
                <a:ext cx="179" cy="353"/>
              </a:xfrm>
              <a:custGeom>
                <a:avLst/>
                <a:gdLst>
                  <a:gd name="T0" fmla="*/ 7 w 409"/>
                  <a:gd name="T1" fmla="*/ 20 h 658"/>
                  <a:gd name="T2" fmla="*/ 29 w 409"/>
                  <a:gd name="T3" fmla="*/ 131 h 658"/>
                  <a:gd name="T4" fmla="*/ 151 w 409"/>
                  <a:gd name="T5" fmla="*/ 298 h 658"/>
                  <a:gd name="T6" fmla="*/ 166 w 409"/>
                  <a:gd name="T7" fmla="*/ 311 h 658"/>
                  <a:gd name="T8" fmla="*/ 73 w 409"/>
                  <a:gd name="T9" fmla="*/ 48 h 658"/>
                  <a:gd name="T10" fmla="*/ 7 w 409"/>
                  <a:gd name="T11" fmla="*/ 20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5" name="Freeform 26"/>
              <p:cNvSpPr>
                <a:spLocks noChangeArrowheads="1"/>
              </p:cNvSpPr>
              <p:nvPr/>
            </p:nvSpPr>
            <p:spPr bwMode="auto">
              <a:xfrm rot="4401636">
                <a:off x="4819" y="807"/>
                <a:ext cx="179" cy="353"/>
              </a:xfrm>
              <a:custGeom>
                <a:avLst/>
                <a:gdLst>
                  <a:gd name="T0" fmla="*/ 7 w 409"/>
                  <a:gd name="T1" fmla="*/ 20 h 658"/>
                  <a:gd name="T2" fmla="*/ 29 w 409"/>
                  <a:gd name="T3" fmla="*/ 131 h 658"/>
                  <a:gd name="T4" fmla="*/ 151 w 409"/>
                  <a:gd name="T5" fmla="*/ 298 h 658"/>
                  <a:gd name="T6" fmla="*/ 166 w 409"/>
                  <a:gd name="T7" fmla="*/ 311 h 658"/>
                  <a:gd name="T8" fmla="*/ 73 w 409"/>
                  <a:gd name="T9" fmla="*/ 48 h 658"/>
                  <a:gd name="T10" fmla="*/ 7 w 409"/>
                  <a:gd name="T11" fmla="*/ 20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6" name="Freeform 27"/>
              <p:cNvSpPr>
                <a:spLocks noChangeArrowheads="1"/>
              </p:cNvSpPr>
              <p:nvPr/>
            </p:nvSpPr>
            <p:spPr bwMode="auto">
              <a:xfrm rot="728459">
                <a:off x="5002" y="913"/>
                <a:ext cx="105" cy="231"/>
              </a:xfrm>
              <a:custGeom>
                <a:avLst/>
                <a:gdLst>
                  <a:gd name="T0" fmla="*/ 4 w 409"/>
                  <a:gd name="T1" fmla="*/ 13 h 658"/>
                  <a:gd name="T2" fmla="*/ 17 w 409"/>
                  <a:gd name="T3" fmla="*/ 86 h 658"/>
                  <a:gd name="T4" fmla="*/ 88 w 409"/>
                  <a:gd name="T5" fmla="*/ 195 h 658"/>
                  <a:gd name="T6" fmla="*/ 98 w 409"/>
                  <a:gd name="T7" fmla="*/ 204 h 658"/>
                  <a:gd name="T8" fmla="*/ 43 w 409"/>
                  <a:gd name="T9" fmla="*/ 32 h 658"/>
                  <a:gd name="T10" fmla="*/ 4 w 409"/>
                  <a:gd name="T11" fmla="*/ 13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3" name="Freeform 28"/>
            <p:cNvSpPr>
              <a:spLocks noChangeArrowheads="1"/>
            </p:cNvSpPr>
            <p:nvPr/>
          </p:nvSpPr>
          <p:spPr bwMode="auto">
            <a:xfrm rot="4401636">
              <a:off x="422" y="776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197" name="Picture 30" descr="Froc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810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2" descr="Froc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3" descr="Froc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ounded Rectangle 31"/>
          <p:cNvSpPr/>
          <p:nvPr/>
        </p:nvSpPr>
        <p:spPr>
          <a:xfrm>
            <a:off x="843806" y="5303320"/>
            <a:ext cx="10001112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 err="1" smtClean="0">
                <a:solidFill>
                  <a:srgbClr val="0000FF"/>
                </a:solidFill>
                <a:latin typeface="VNI-Avo" pitchFamily="2" charset="0"/>
              </a:rPr>
              <a:t>Beù</a:t>
            </a:r>
            <a:r>
              <a:rPr lang="en-US" sz="4800" b="1" dirty="0" smtClean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VNI-Avo" pitchFamily="2" charset="0"/>
              </a:rPr>
              <a:t>keå</a:t>
            </a:r>
            <a:r>
              <a:rPr lang="en-US" sz="4800" b="1" dirty="0" smtClean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VNI-Avo" pitchFamily="2" charset="0"/>
              </a:rPr>
              <a:t>meï</a:t>
            </a:r>
            <a:r>
              <a:rPr lang="en-US" sz="4800" b="1" dirty="0" smtClean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VNI-Avo" pitchFamily="2" charset="0"/>
              </a:rPr>
              <a:t>ngh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e</a:t>
            </a:r>
            <a:r>
              <a:rPr lang="en-US" sz="4800" b="1" dirty="0" smtClean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VNI-Avo" pitchFamily="2" charset="0"/>
              </a:rPr>
              <a:t>veà</a:t>
            </a:r>
            <a:r>
              <a:rPr lang="en-US" sz="4800" b="1" dirty="0" smtClean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00FF"/>
                </a:solidFill>
                <a:latin typeface="VNI-Avo" pitchFamily="2" charset="0"/>
              </a:rPr>
              <a:t>baïn</a:t>
            </a:r>
            <a:r>
              <a:rPr lang="en-US" sz="4800" b="1" dirty="0" smtClean="0">
                <a:solidFill>
                  <a:srgbClr val="0000FF"/>
                </a:solidFill>
                <a:latin typeface="VNI-Avo" pitchFamily="2" charset="0"/>
              </a:rPr>
              <a:t>   </a:t>
            </a:r>
            <a:r>
              <a:rPr lang="en-US" sz="4800" b="1" dirty="0" err="1" smtClean="0">
                <a:solidFill>
                  <a:srgbClr val="0000FF"/>
                </a:solidFill>
                <a:latin typeface="VNI-Avo" pitchFamily="2" charset="0"/>
              </a:rPr>
              <a:t>beø</a:t>
            </a:r>
            <a:r>
              <a:rPr lang="en-US" sz="4800" b="1" dirty="0" smtClean="0">
                <a:solidFill>
                  <a:srgbClr val="0000FF"/>
                </a:solidFill>
                <a:latin typeface="VNI-Avo" pitchFamily="2" charset="0"/>
              </a:rPr>
              <a:t>.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527550" y="5303320"/>
            <a:ext cx="8382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eâ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867969" y="5315917"/>
            <a:ext cx="567443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e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752054" y="5313503"/>
            <a:ext cx="567443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e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403203" y="5312115"/>
            <a:ext cx="567443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e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405950" y="5312115"/>
            <a:ext cx="567443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e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530341" y="5312115"/>
            <a:ext cx="8382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eâ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003710" y="5303320"/>
            <a:ext cx="567443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e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877655" y="5312115"/>
            <a:ext cx="567443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e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720328" y="5314795"/>
            <a:ext cx="823861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eâ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720329" y="5303320"/>
            <a:ext cx="823861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eâ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014595" y="5312115"/>
            <a:ext cx="567443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e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94" y="77123"/>
            <a:ext cx="11655006" cy="5306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9" grpId="0"/>
      <p:bldP spid="31" grpId="0"/>
      <p:bldP spid="24" grpId="0"/>
      <p:bldP spid="25" grpId="0"/>
      <p:bldP spid="26" grpId="0"/>
      <p:bldP spid="27" grpId="0"/>
      <p:bldP spid="33" grpId="0"/>
      <p:bldP spid="34" grpId="0"/>
      <p:bldP spid="35" grpId="0"/>
      <p:bldP spid="36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 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8479"/>
            <a:ext cx="11887200" cy="669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81400" y="762000"/>
            <a:ext cx="480060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6000" b="1" dirty="0" err="1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Baøi</a:t>
            </a:r>
            <a:r>
              <a:rPr lang="en-US" sz="6000" b="1" dirty="0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 21:</a:t>
            </a:r>
            <a:endParaRPr lang="en-US" sz="6000" b="1" dirty="0" smtClean="0">
              <a:ln w="28575">
                <a:solidFill>
                  <a:srgbClr val="00B050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VNI-Avo" pitchFamily="2" charset="0"/>
            </a:endParaRPr>
          </a:p>
        </p:txBody>
      </p:sp>
      <p:pic>
        <p:nvPicPr>
          <p:cNvPr id="5" name="Picture 8" descr=" 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6708"/>
            <a:ext cx="11887200" cy="669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00400" y="1953895"/>
            <a:ext cx="6693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EÂ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eâ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54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7200" y="964856"/>
            <a:ext cx="4800600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6000" b="1" dirty="0" err="1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Baøi</a:t>
            </a:r>
            <a:r>
              <a:rPr lang="en-US" sz="6000" b="1" dirty="0" smtClean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VNI-Avo" pitchFamily="2" charset="0"/>
              </a:rPr>
              <a:t> 4:</a:t>
            </a:r>
            <a:endParaRPr lang="en-US" sz="6000" b="1" dirty="0" smtClean="0">
              <a:ln w="28575">
                <a:solidFill>
                  <a:srgbClr val="00B050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23" y="-146258"/>
            <a:ext cx="190392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/>
          <p:nvPr/>
        </p:nvGrpSpPr>
        <p:grpSpPr bwMode="auto">
          <a:xfrm>
            <a:off x="2432089" y="1690173"/>
            <a:ext cx="4297466" cy="2319338"/>
            <a:chOff x="384" y="1680"/>
            <a:chExt cx="1680" cy="960"/>
          </a:xfrm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2785009" y="1730977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2171" y="734879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4:</a:t>
            </a:r>
            <a:endParaRPr lang="en-US" sz="54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67000" y="104087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  <a:endParaRPr lang="en-US" sz="4000" b="1" u="sng" kern="10" dirty="0">
              <a:ln w="9525">
                <a:solidFill>
                  <a:srgbClr val="FF3300"/>
                </a:solidFill>
                <a:rou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497771" y="1717419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0"/>
          <p:cNvGrpSpPr/>
          <p:nvPr/>
        </p:nvGrpSpPr>
        <p:grpSpPr bwMode="auto">
          <a:xfrm>
            <a:off x="6856387" y="1683762"/>
            <a:ext cx="4297466" cy="2319338"/>
            <a:chOff x="384" y="1680"/>
            <a:chExt cx="1680" cy="960"/>
          </a:xfrm>
        </p:grpSpPr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7304872" y="1829483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123293" y="1826345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eâ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806824" y="2921844"/>
            <a:ext cx="2396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eâ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051918" y="2959171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35" name="Picture 8" descr="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" t="36407" b="8983"/>
          <a:stretch>
            <a:fillRect/>
          </a:stretch>
        </p:blipFill>
        <p:spPr bwMode="auto">
          <a:xfrm>
            <a:off x="990600" y="4343400"/>
            <a:ext cx="10259421" cy="221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438746" y="728827"/>
            <a:ext cx="82292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e                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eâ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endParaRPr lang="en-US" sz="54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5" t="8355" r="59442" b="87359"/>
          <a:stretch>
            <a:fillRect/>
          </a:stretch>
        </p:blipFill>
        <p:spPr>
          <a:xfrm>
            <a:off x="4876800" y="3049720"/>
            <a:ext cx="193757" cy="1919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5" t="8355" r="59442" b="87359"/>
          <a:stretch>
            <a:fillRect/>
          </a:stretch>
        </p:blipFill>
        <p:spPr>
          <a:xfrm>
            <a:off x="9372600" y="2983908"/>
            <a:ext cx="193757" cy="191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44" grpId="0"/>
      <p:bldP spid="45" grpId="0"/>
      <p:bldP spid="47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44" b="92245" l="0" r="100000">
                        <a14:foregroundMark x1="45213" y1="2313" x2="45213" y2="2313"/>
                        <a14:foregroundMark x1="12589" y1="24082" x2="12589" y2="24082"/>
                        <a14:foregroundMark x1="14716" y1="17959" x2="14716" y2="17959"/>
                        <a14:foregroundMark x1="10816" y1="20136" x2="10816" y2="20136"/>
                        <a14:foregroundMark x1="19681" y1="35646" x2="19681" y2="35646"/>
                        <a14:foregroundMark x1="19149" y1="42313" x2="19149" y2="42313"/>
                        <a14:foregroundMark x1="62589" y1="59184" x2="62589" y2="59184"/>
                        <a14:foregroundMark x1="52837" y1="59184" x2="52837" y2="59184"/>
                        <a14:foregroundMark x1="70922" y1="60816" x2="70922" y2="60816"/>
                        <a14:foregroundMark x1="68617" y1="58776" x2="68617" y2="58776"/>
                        <a14:foregroundMark x1="87234" y1="57551" x2="87234" y2="57551"/>
                        <a14:foregroundMark x1="57270" y1="59184" x2="57270" y2="59184"/>
                        <a14:foregroundMark x1="15248" y1="71020" x2="15248" y2="71020"/>
                        <a14:foregroundMark x1="27305" y1="74830" x2="27305" y2="74830"/>
                        <a14:foregroundMark x1="15426" y1="72245" x2="15426" y2="72245"/>
                        <a14:foregroundMark x1="18617" y1="70612" x2="18617" y2="70612"/>
                        <a14:foregroundMark x1="13652" y1="69252" x2="13652" y2="69252"/>
                        <a14:foregroundMark x1="8511" y1="84898" x2="8511" y2="84898"/>
                        <a14:foregroundMark x1="21986" y1="86939" x2="21986" y2="86939"/>
                        <a14:foregroundMark x1="29610" y1="87211" x2="29610" y2="87211"/>
                        <a14:foregroundMark x1="31206" y1="83537" x2="31206" y2="83537"/>
                        <a14:foregroundMark x1="11348" y1="89660" x2="11348" y2="89660"/>
                        <a14:foregroundMark x1="7270" y1="89796" x2="7270" y2="89796"/>
                        <a14:foregroundMark x1="57801" y1="91020" x2="57801" y2="91020"/>
                        <a14:foregroundMark x1="62411" y1="87211" x2="62411" y2="87211"/>
                        <a14:foregroundMark x1="81560" y1="86259" x2="81560" y2="86259"/>
                        <a14:foregroundMark x1="82270" y1="84354" x2="82270" y2="84354"/>
                        <a14:foregroundMark x1="90957" y1="89660" x2="90957" y2="89660"/>
                        <a14:foregroundMark x1="77305" y1="89660" x2="77305" y2="89660"/>
                        <a14:foregroundMark x1="58511" y1="85714" x2="58511" y2="85714"/>
                        <a14:foregroundMark x1="60106" y1="83673" x2="60106" y2="83673"/>
                        <a14:foregroundMark x1="34043" y1="86122" x2="34043" y2="86122"/>
                        <a14:foregroundMark x1="33333" y1="83537" x2="33333" y2="83537"/>
                        <a14:foregroundMark x1="29610" y1="81497" x2="29610" y2="81497"/>
                        <a14:foregroundMark x1="27837" y1="89388" x2="27837" y2="89388"/>
                        <a14:foregroundMark x1="20035" y1="44898" x2="20035" y2="44898"/>
                        <a14:foregroundMark x1="18617" y1="34694" x2="18617" y2="34694"/>
                        <a14:foregroundMark x1="50355" y1="59184" x2="50355" y2="59184"/>
                        <a14:foregroundMark x1="47695" y1="83946" x2="47695" y2="83946"/>
                        <a14:foregroundMark x1="57801" y1="61361" x2="57801" y2="61361"/>
                        <a14:foregroundMark x1="45567" y1="2313" x2="45567" y2="2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039600" cy="729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17243" y="1370861"/>
            <a:ext cx="8050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VNI-Avo" pitchFamily="2" charset="0"/>
              </a:rPr>
              <a:t>e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47924" y="1337351"/>
            <a:ext cx="80502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b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26153" y="3316613"/>
            <a:ext cx="14398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beù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47924" y="2326982"/>
            <a:ext cx="14398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beø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72746" y="1348521"/>
            <a:ext cx="7409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h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16001" y="2304642"/>
            <a:ext cx="246012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heø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47924" y="3322733"/>
            <a:ext cx="13756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 err="1" smtClean="0">
                <a:ln>
                  <a:solidFill>
                    <a:srgbClr val="00B0F0"/>
                  </a:solidFill>
                </a:ln>
                <a:solidFill>
                  <a:srgbClr val="00B0F0"/>
                </a:solidFill>
                <a:latin typeface="VNI-Avo" pitchFamily="2" charset="0"/>
              </a:rPr>
              <a:t>heù</a:t>
            </a:r>
            <a:endParaRPr lang="en-US" sz="7200" b="1" dirty="0">
              <a:ln>
                <a:solidFill>
                  <a:srgbClr val="00B0F0"/>
                </a:solidFill>
              </a:ln>
              <a:solidFill>
                <a:srgbClr val="00B0F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5" grpId="1"/>
      <p:bldP spid="6" grpId="0"/>
      <p:bldP spid="6" grpId="1"/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0291" l="0" r="100000">
                        <a14:foregroundMark x1="7627" y1="79612" x2="7627" y2="79612"/>
                        <a14:foregroundMark x1="10593" y1="84951" x2="10593" y2="84951"/>
                        <a14:foregroundMark x1="19492" y1="85437" x2="19492" y2="85437"/>
                        <a14:foregroundMark x1="30085" y1="85437" x2="30085" y2="85437"/>
                        <a14:foregroundMark x1="40254" y1="84951" x2="40254" y2="84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545" y="152400"/>
            <a:ext cx="12535391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09285" y="920872"/>
            <a:ext cx="89159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latin typeface="VNI-Avo" pitchFamily="2" charset="0"/>
              </a:rPr>
              <a:t>eâ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73814" y="899100"/>
            <a:ext cx="8739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d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34151" y="2016422"/>
            <a:ext cx="15808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deá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24158" y="3088201"/>
            <a:ext cx="15808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deã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24158" y="3088200"/>
            <a:ext cx="15808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beá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65941" y="920872"/>
            <a:ext cx="87395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b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19327" y="1982765"/>
            <a:ext cx="158088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 dirty="0" err="1" smtClean="0">
                <a:ln>
                  <a:solidFill>
                    <a:srgbClr val="00B0F0"/>
                  </a:solidFill>
                </a:ln>
                <a:solidFill>
                  <a:srgbClr val="660033"/>
                </a:solidFill>
                <a:latin typeface="VNI-Avo" pitchFamily="2" charset="0"/>
              </a:rPr>
              <a:t>beà</a:t>
            </a:r>
            <a:endParaRPr lang="en-US" sz="8000" b="1" dirty="0">
              <a:ln>
                <a:solidFill>
                  <a:srgbClr val="00B0F0"/>
                </a:solidFill>
              </a:ln>
              <a:solidFill>
                <a:srgbClr val="660033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8" grpId="1"/>
      <p:bldP spid="9" grpId="0"/>
      <p:bldP spid="9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1113"/>
            <a:ext cx="294322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2667000" y="104087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  <a:endParaRPr lang="en-US" sz="4000" b="1" u="sng" kern="10" dirty="0">
              <a:ln w="9525">
                <a:solidFill>
                  <a:srgbClr val="FF3300"/>
                </a:solidFill>
                <a:rou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3311239" y="2524843"/>
            <a:ext cx="7399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897700" y="1651730"/>
            <a:ext cx="3567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beø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875665" y="2551807"/>
            <a:ext cx="3567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beù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279202" y="1601751"/>
            <a:ext cx="3567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beá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15325" y="2567468"/>
            <a:ext cx="13682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244891" y="1653952"/>
            <a:ext cx="13682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28399" y="1617412"/>
            <a:ext cx="13682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eâ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298112" y="3426382"/>
            <a:ext cx="7399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708499" y="2505684"/>
            <a:ext cx="7399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717504" y="802159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4:</a:t>
            </a:r>
            <a:endParaRPr lang="en-US" sz="54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21427" y="777709"/>
            <a:ext cx="30230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e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eâ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endParaRPr lang="en-US" sz="54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6165" r="5286"/>
          <a:stretch>
            <a:fillRect/>
          </a:stretch>
        </p:blipFill>
        <p:spPr>
          <a:xfrm>
            <a:off x="5943600" y="1673497"/>
            <a:ext cx="6019800" cy="50276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512" y="1701039"/>
            <a:ext cx="5919888" cy="50001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1" y="1673496"/>
            <a:ext cx="5699234" cy="4955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4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323" y="-146258"/>
            <a:ext cx="190392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30"/>
          <p:cNvGrpSpPr/>
          <p:nvPr/>
        </p:nvGrpSpPr>
        <p:grpSpPr bwMode="auto">
          <a:xfrm>
            <a:off x="2432089" y="1690173"/>
            <a:ext cx="4297466" cy="2319338"/>
            <a:chOff x="384" y="1680"/>
            <a:chExt cx="1680" cy="960"/>
          </a:xfrm>
        </p:grpSpPr>
        <p:sp>
          <p:nvSpPr>
            <p:cNvPr id="92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9" name="Rectangle 28"/>
          <p:cNvSpPr/>
          <p:nvPr/>
        </p:nvSpPr>
        <p:spPr>
          <a:xfrm>
            <a:off x="2785009" y="1730977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02171" y="734879"/>
            <a:ext cx="2895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4:</a:t>
            </a:r>
            <a:endParaRPr lang="en-US" sz="54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67000" y="104087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Tieáng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u="sng" kern="10" dirty="0" err="1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Vieät</a:t>
            </a:r>
            <a:r>
              <a:rPr lang="en-US" sz="4000" b="1" u="sng" kern="10" dirty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  <a:endParaRPr lang="en-US" sz="4000" b="1" u="sng" kern="10" dirty="0">
              <a:ln w="9525">
                <a:solidFill>
                  <a:srgbClr val="FF3300"/>
                </a:solidFill>
                <a:rou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497771" y="1717419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0"/>
          <p:cNvGrpSpPr/>
          <p:nvPr/>
        </p:nvGrpSpPr>
        <p:grpSpPr bwMode="auto">
          <a:xfrm>
            <a:off x="6856387" y="1683762"/>
            <a:ext cx="4297466" cy="2319338"/>
            <a:chOff x="384" y="1680"/>
            <a:chExt cx="1680" cy="960"/>
          </a:xfrm>
        </p:grpSpPr>
        <p:sp>
          <p:nvSpPr>
            <p:cNvPr id="40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41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7304872" y="1829483"/>
            <a:ext cx="15490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123293" y="1826345"/>
            <a:ext cx="19811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eâ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806824" y="2921844"/>
            <a:ext cx="2396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</a:t>
            </a:r>
            <a:r>
              <a:rPr lang="en-US" sz="60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eâ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051918" y="2959171"/>
            <a:ext cx="3180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</a:t>
            </a:r>
            <a:r>
              <a:rPr lang="en-US" sz="60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</a:t>
            </a:r>
            <a:endParaRPr lang="en-US" sz="60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438746" y="728827"/>
            <a:ext cx="82292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e                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eâ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</a:t>
            </a:r>
            <a:endParaRPr lang="en-US" sz="5400" b="1" kern="10" dirty="0">
              <a:ln w="9525">
                <a:solidFill>
                  <a:srgbClr val="FF33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5" t="8355" r="59442" b="87359"/>
          <a:stretch>
            <a:fillRect/>
          </a:stretch>
        </p:blipFill>
        <p:spPr>
          <a:xfrm>
            <a:off x="4876800" y="3049720"/>
            <a:ext cx="193757" cy="1919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5" t="8355" r="59442" b="87359"/>
          <a:stretch>
            <a:fillRect/>
          </a:stretch>
        </p:blipFill>
        <p:spPr>
          <a:xfrm>
            <a:off x="9372600" y="2983908"/>
            <a:ext cx="193757" cy="191989"/>
          </a:xfrm>
          <a:prstGeom prst="rect">
            <a:avLst/>
          </a:prstGeom>
        </p:spPr>
      </p:pic>
      <p:pic>
        <p:nvPicPr>
          <p:cNvPr id="23" name="Picture 8" descr="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4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" t="36407" b="8983"/>
          <a:stretch>
            <a:fillRect/>
          </a:stretch>
        </p:blipFill>
        <p:spPr bwMode="auto">
          <a:xfrm>
            <a:off x="10744200" y="129240"/>
            <a:ext cx="134402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662268" y="4239439"/>
            <a:ext cx="6134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beø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beù</a:t>
            </a:r>
            <a:r>
              <a:rPr lang="en-US" sz="5400" b="1" kern="10" dirty="0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  </a:t>
            </a:r>
            <a:r>
              <a:rPr lang="en-US" sz="5400" b="1" kern="10" dirty="0" err="1" smtClean="0">
                <a:ln w="9525">
                  <a:solidFill>
                    <a:srgbClr val="FF3300"/>
                  </a:solidFill>
                  <a:rou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beá</a:t>
            </a:r>
            <a:endParaRPr lang="en-US" sz="5400" b="1" kern="10" dirty="0">
              <a:ln w="9525">
                <a:solidFill>
                  <a:srgbClr val="FF3300"/>
                </a:solidFill>
                <a:rou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823</Words>
  <Application>WPS Presentation</Application>
  <PresentationFormat>Widescreen</PresentationFormat>
  <Paragraphs>222</Paragraphs>
  <Slides>23</Slides>
  <Notes>7</Notes>
  <HiddenSlides>0</HiddenSlides>
  <MMClips>6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6" baseType="lpstr">
      <vt:lpstr>Arial</vt:lpstr>
      <vt:lpstr>SimSun</vt:lpstr>
      <vt:lpstr>Wingdings</vt:lpstr>
      <vt:lpstr>Times New Roman</vt:lpstr>
      <vt:lpstr>VNI-Avo</vt:lpstr>
      <vt:lpstr>Microsoft YaHei</vt:lpstr>
      <vt:lpstr>Arial Unicode MS</vt:lpstr>
      <vt:lpstr>Calibri Light</vt:lpstr>
      <vt:lpstr>Calibri</vt:lpstr>
      <vt:lpstr>HP001 4 hàng</vt:lpstr>
      <vt:lpstr>HP001 5 hàng</vt:lpstr>
      <vt:lpstr>Default Design</vt:lpstr>
      <vt:lpstr>1_Default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ADMIN</cp:lastModifiedBy>
  <cp:revision>490</cp:revision>
  <dcterms:created xsi:type="dcterms:W3CDTF">2011-09-30T13:18:00Z</dcterms:created>
  <dcterms:modified xsi:type="dcterms:W3CDTF">2022-09-15T00:49:59Z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1033-11.2.0.11306</vt:lpwstr>
  </property>
  <property fmtid="{D5CDD505-2E9C-101B-9397-08002B2CF9AE}" pid="3" name="ICV">
    <vt:lpwstr>2FA99AECDCB54138BC9807A08B41CA0B</vt:lpwstr>
  </property>
</Properties>
</file>