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9"/>
  </p:notesMasterIdLst>
  <p:sldIdLst>
    <p:sldId id="310" r:id="rId4"/>
    <p:sldId id="286" r:id="rId5"/>
    <p:sldId id="272" r:id="rId6"/>
    <p:sldId id="258" r:id="rId7"/>
    <p:sldId id="264" r:id="rId8"/>
    <p:sldId id="289" r:id="rId9"/>
    <p:sldId id="266" r:id="rId10"/>
    <p:sldId id="287" r:id="rId11"/>
    <p:sldId id="307" r:id="rId12"/>
    <p:sldId id="308" r:id="rId13"/>
    <p:sldId id="309" r:id="rId14"/>
    <p:sldId id="270" r:id="rId15"/>
    <p:sldId id="271" r:id="rId16"/>
    <p:sldId id="325" r:id="rId17"/>
    <p:sldId id="31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0" autoAdjust="0"/>
    <p:restoredTop sz="94306" autoAdjust="0"/>
  </p:normalViewPr>
  <p:slideViewPr>
    <p:cSldViewPr snapToGrid="0">
      <p:cViewPr varScale="1">
        <p:scale>
          <a:sx n="65" d="100"/>
          <a:sy n="65" d="100"/>
        </p:scale>
        <p:origin x="-91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/>
            <p:nvPr userDrawn="1"/>
          </p:nvGrpSpPr>
          <p:grpSpPr bwMode="auto">
            <a:xfrm rot="-215207">
              <a:off x="3692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/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5"/>
              <p:cNvSpPr/>
              <p:nvPr userDrawn="1"/>
            </p:nvSpPr>
            <p:spPr bwMode="ltGray">
              <a:xfrm rot="12185230" flipV="1">
                <a:off x="4028" y="1794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Freeform 6"/>
              <p:cNvSpPr/>
              <p:nvPr userDrawn="1"/>
            </p:nvSpPr>
            <p:spPr bwMode="ltGray">
              <a:xfrm rot="12185230" flipV="1">
                <a:off x="3637" y="2159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7"/>
              <p:cNvSpPr/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8"/>
              <p:cNvSpPr/>
              <p:nvPr userDrawn="1"/>
            </p:nvSpPr>
            <p:spPr bwMode="ltGray">
              <a:xfrm rot="12185230" flipV="1">
                <a:off x="3837" y="2205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Freeform 9"/>
              <p:cNvSpPr/>
              <p:nvPr userDrawn="1"/>
            </p:nvSpPr>
            <p:spPr bwMode="ltGray">
              <a:xfrm rot="12185230" flipV="1">
                <a:off x="3890" y="1320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Freeform 10"/>
              <p:cNvSpPr/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11"/>
            <p:cNvSpPr/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2"/>
            <p:cNvSpPr/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3"/>
            <p:cNvSpPr/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4"/>
            <p:cNvSpPr/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5"/>
            <p:cNvSpPr/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6"/>
            <p:cNvSpPr/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" name="Group 17"/>
            <p:cNvGrpSpPr/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2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3" name="Group 21"/>
            <p:cNvGrpSpPr/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/>
              <p:nvPr userDrawn="1"/>
            </p:nvSpPr>
            <p:spPr bwMode="ltGray">
              <a:xfrm>
                <a:off x="1732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23"/>
              <p:cNvSpPr/>
              <p:nvPr userDrawn="1"/>
            </p:nvSpPr>
            <p:spPr bwMode="ltGray">
              <a:xfrm>
                <a:off x="1789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24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4" name="Group 25"/>
            <p:cNvGrpSpPr/>
            <p:nvPr userDrawn="1"/>
          </p:nvGrpSpPr>
          <p:grpSpPr bwMode="auto">
            <a:xfrm rot="8524840">
              <a:off x="677" y="3308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/>
              <p:nvPr userDrawn="1"/>
            </p:nvSpPr>
            <p:spPr bwMode="ltGray">
              <a:xfrm>
                <a:off x="1727" y="869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27"/>
              <p:cNvSpPr/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28"/>
              <p:cNvSpPr/>
              <p:nvPr userDrawn="1"/>
            </p:nvSpPr>
            <p:spPr bwMode="ltGray">
              <a:xfrm>
                <a:off x="1772" y="999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5" name="Group 29"/>
            <p:cNvGrpSpPr/>
            <p:nvPr userDrawn="1"/>
          </p:nvGrpSpPr>
          <p:grpSpPr bwMode="auto">
            <a:xfrm rot="4106450" flipH="1">
              <a:off x="404" y="270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3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3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" name="Group 33"/>
            <p:cNvGrpSpPr/>
            <p:nvPr userDrawn="1"/>
          </p:nvGrpSpPr>
          <p:grpSpPr bwMode="auto">
            <a:xfrm rot="10015322" flipH="1">
              <a:off x="4616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3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Freeform 37"/>
            <p:cNvSpPr/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38"/>
            <p:cNvSpPr/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39"/>
            <p:cNvSpPr/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40"/>
            <p:cNvSpPr/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41"/>
            <p:cNvSpPr/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42"/>
            <p:cNvSpPr/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43"/>
            <p:cNvSpPr/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473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473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13667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7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13669" name="Freeform 5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0" name="Freeform 6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1" name="Freeform 7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3672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9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13674" name="Freeform 10"/>
              <p:cNvSpPr/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5" name="Freeform 11"/>
              <p:cNvSpPr/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6" name="Freeform 12"/>
              <p:cNvSpPr/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7" name="Freeform 13"/>
              <p:cNvSpPr/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8" name="Freeform 14"/>
              <p:cNvSpPr/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2091" name="Group 15"/>
              <p:cNvGrpSpPr/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13680" name="Freeform 16"/>
                <p:cNvSpPr/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681" name="Freeform 17"/>
                <p:cNvSpPr/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682" name="Freeform 18"/>
                <p:cNvSpPr/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060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13684" name="Freeform 20"/>
              <p:cNvSpPr/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85" name="Freeform 21"/>
              <p:cNvSpPr/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86" name="Freeform 2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061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13688" name="Freeform 2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89" name="Freeform 2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90" name="Freeform 2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062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13692" name="Freeform 2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93" name="Freeform 2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94" name="Freeform 3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3695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6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7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8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9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0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1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2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3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4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5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6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7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8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370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1371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1371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1371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  <p:pic>
        <p:nvPicPr>
          <p:cNvPr id="50" name="Ảnh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2.wav"/><Relationship Id="rId7" Type="http://schemas.openxmlformats.org/officeDocument/2006/relationships/image" Target="../media/image7.png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image" Target="../media/image7.png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3" descr="P1030036"/>
          <p:cNvSpPr>
            <a:spLocks noChangeArrowheads="1"/>
          </p:cNvSpPr>
          <p:nvPr/>
        </p:nvSpPr>
        <p:spPr bwMode="auto">
          <a:xfrm>
            <a:off x="-1295400" y="-314325"/>
            <a:ext cx="11201400" cy="74676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2441575" y="2438400"/>
            <a:ext cx="4035425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  <a:endParaRPr lang="en-US" sz="3600" kern="10" dirty="0">
              <a:ln w="19050">
                <a:solidFill>
                  <a:srgbClr val="00FF00"/>
                </a:solidFill>
                <a:rou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076" name="Picture 6" descr="QUO'CK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2514600" y="0"/>
            <a:ext cx="22780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8" descr="sun16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22860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838200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3733800" y="685800"/>
            <a:ext cx="11699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419600" y="304800"/>
            <a:ext cx="12636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1455.WAV">
            <a:hlinkClick r:id="" action="ppaction://media"/>
          </p:cNvPr>
          <p:cNvPicPr>
            <a:picLocks noRot="1" noChangeAspect="1"/>
          </p:cNvPicPr>
          <p:nvPr>
            <a:wavAudioFile r:embed="rId6" name="~PP110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6370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TextBox 16"/>
          <p:cNvSpPr txBox="1">
            <a:spLocks noChangeArrowheads="1"/>
          </p:cNvSpPr>
          <p:nvPr/>
        </p:nvSpPr>
        <p:spPr bwMode="auto">
          <a:xfrm>
            <a:off x="152400" y="4953000"/>
            <a:ext cx="7086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</a:t>
            </a:r>
            <a:r>
              <a:rPr lang="en-US" altLang="en-US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 Thị Cẩm Vân</a:t>
            </a:r>
            <a:endParaRPr lang="en-US" altLang="en-US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1.2</a:t>
            </a:r>
            <a:endParaRPr lang="en-US" altLang="en-US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90" name="WordArt 22"/>
          <p:cNvSpPr>
            <a:spLocks noChangeArrowheads="1" noChangeShapeType="1" noTextEdit="1"/>
          </p:cNvSpPr>
          <p:nvPr/>
        </p:nvSpPr>
        <p:spPr bwMode="auto">
          <a:xfrm>
            <a:off x="2438400" y="1676400"/>
            <a:ext cx="4289425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  <a:endParaRPr lang="en-US" sz="3600" kern="10">
              <a:ln w="12700">
                <a:solidFill>
                  <a:srgbClr val="0000FF"/>
                </a:solidFill>
                <a:round/>
              </a:ln>
              <a:solidFill>
                <a:srgbClr val="FFFF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cover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3" descr="P1030036"/>
          <p:cNvSpPr>
            <a:spLocks noChangeArrowheads="1"/>
          </p:cNvSpPr>
          <p:nvPr/>
        </p:nvSpPr>
        <p:spPr bwMode="auto">
          <a:xfrm>
            <a:off x="-1295400" y="-314325"/>
            <a:ext cx="11201400" cy="74676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2441575" y="2438400"/>
            <a:ext cx="4035425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  <a:endParaRPr lang="en-US" sz="3600" kern="10" dirty="0">
              <a:ln w="19050">
                <a:solidFill>
                  <a:srgbClr val="00FF00"/>
                </a:solidFill>
                <a:rou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076" name="Picture 6" descr="QUO'CK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2514600" y="0"/>
            <a:ext cx="22780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8" descr="sun16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22860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62" descr="Fireworks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576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838200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3733800" y="685800"/>
            <a:ext cx="11699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" descr="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419600" y="304800"/>
            <a:ext cx="12636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1455.WAV">
            <a:hlinkClick r:id="" action="ppaction://media"/>
          </p:cNvPr>
          <p:cNvPicPr>
            <a:picLocks noRot="1" noChangeAspect="1"/>
          </p:cNvPicPr>
          <p:nvPr>
            <a:wavAudioFile r:embed="rId6" name="~PP1100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6370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TextBox 16"/>
          <p:cNvSpPr txBox="1">
            <a:spLocks noChangeArrowheads="1"/>
          </p:cNvSpPr>
          <p:nvPr/>
        </p:nvSpPr>
        <p:spPr bwMode="auto">
          <a:xfrm>
            <a:off x="152400" y="4953000"/>
            <a:ext cx="7086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</a:t>
            </a:r>
            <a:r>
              <a:rPr lang="en-US" altLang="en-US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 Thị Cẩm Vân</a:t>
            </a:r>
            <a:endParaRPr lang="en-US" altLang="en-US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1.7</a:t>
            </a:r>
            <a:endParaRPr lang="en-US" altLang="en-US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90" name="WordArt 22"/>
          <p:cNvSpPr>
            <a:spLocks noChangeArrowheads="1" noChangeShapeType="1" noTextEdit="1"/>
          </p:cNvSpPr>
          <p:nvPr/>
        </p:nvSpPr>
        <p:spPr bwMode="auto">
          <a:xfrm>
            <a:off x="2438400" y="1676400"/>
            <a:ext cx="4289425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FF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cover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40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ballon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196</Words>
  <Application>WPS Presentation</Application>
  <PresentationFormat>On-screen Show (4:3)</PresentationFormat>
  <Paragraphs>18</Paragraphs>
  <Slides>15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SimSun</vt:lpstr>
      <vt:lpstr>Wingdings</vt:lpstr>
      <vt:lpstr>Verdana</vt:lpstr>
      <vt:lpstr>Times New Roman</vt:lpstr>
      <vt:lpstr>HP001 4 hàng</vt:lpstr>
      <vt:lpstr>Arial</vt:lpstr>
      <vt:lpstr>Times New Roman</vt:lpstr>
      <vt:lpstr>Tahoma</vt:lpstr>
      <vt:lpstr>VNI-Avo</vt:lpstr>
      <vt:lpstr>Microsoft YaHei</vt:lpstr>
      <vt:lpstr>Arial Unicode MS</vt:lpstr>
      <vt:lpstr>Calibri Light</vt:lpstr>
      <vt:lpstr>Calibri</vt:lpstr>
      <vt:lpstr>Office Theme</vt:lpstr>
      <vt:lpstr>Theme ballon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69</cp:revision>
  <dcterms:created xsi:type="dcterms:W3CDTF">2020-08-07T01:41:00Z</dcterms:created>
  <dcterms:modified xsi:type="dcterms:W3CDTF">2022-09-18T22:24:02Z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2EDCA8479D364A95A712468B53472FC5</vt:lpwstr>
  </property>
</Properties>
</file>