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6"/>
  </p:notesMasterIdLst>
  <p:sldIdLst>
    <p:sldId id="256" r:id="rId3"/>
    <p:sldId id="407" r:id="rId4"/>
    <p:sldId id="414" r:id="rId5"/>
    <p:sldId id="415" r:id="rId6"/>
    <p:sldId id="416" r:id="rId7"/>
    <p:sldId id="421" r:id="rId8"/>
    <p:sldId id="418" r:id="rId9"/>
    <p:sldId id="422" r:id="rId10"/>
    <p:sldId id="423" r:id="rId11"/>
    <p:sldId id="4413" r:id="rId12"/>
    <p:sldId id="4414" r:id="rId13"/>
    <p:sldId id="4415" r:id="rId14"/>
    <p:sldId id="4416" r:id="rId15"/>
    <p:sldId id="4417" r:id="rId16"/>
    <p:sldId id="4418" r:id="rId17"/>
    <p:sldId id="4419" r:id="rId18"/>
    <p:sldId id="4420" r:id="rId19"/>
    <p:sldId id="4421" r:id="rId20"/>
    <p:sldId id="4422" r:id="rId21"/>
    <p:sldId id="4423" r:id="rId22"/>
    <p:sldId id="4425" r:id="rId23"/>
    <p:sldId id="4426" r:id="rId24"/>
    <p:sldId id="442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9" d="100"/>
          <a:sy n="59" d="100"/>
        </p:scale>
        <p:origin x="964"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8A234F-2645-400B-A882-5EB54D24A39B}" type="datetimeFigureOut">
              <a:rPr lang="en-US" smtClean="0"/>
              <a:t>8/27/2024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A9617B-6BB8-4AFC-8EDE-B4726A32FB5A}" type="slidenum">
              <a:rPr lang="en-US" smtClean="0"/>
              <a:t>‹#›</a:t>
            </a:fld>
            <a:endParaRPr lang="en-US"/>
          </a:p>
        </p:txBody>
      </p:sp>
    </p:spTree>
    <p:extLst>
      <p:ext uri="{BB962C8B-B14F-4D97-AF65-F5344CB8AC3E}">
        <p14:creationId xmlns:p14="http://schemas.microsoft.com/office/powerpoint/2010/main" val="30725318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6167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t>Chọn</a:t>
            </a:r>
            <a:r>
              <a:rPr lang="en-US" baseline="0" dirty="0"/>
              <a:t> </a:t>
            </a:r>
            <a:r>
              <a:rPr lang="en-US" baseline="0" dirty="0" err="1"/>
              <a:t>quà</a:t>
            </a:r>
            <a:r>
              <a:rPr lang="en-US" baseline="0" dirty="0"/>
              <a:t> qua </a:t>
            </a:r>
            <a:r>
              <a:rPr lang="en-US" baseline="0" dirty="0" err="1"/>
              <a:t>câu</a:t>
            </a:r>
            <a:r>
              <a:rPr lang="en-US" baseline="0" dirty="0"/>
              <a:t> </a:t>
            </a:r>
            <a:r>
              <a:rPr lang="en-US" baseline="0" dirty="0" err="1"/>
              <a:t>hỏi</a:t>
            </a:r>
            <a:r>
              <a:rPr lang="en-US" baseline="0" dirty="0"/>
              <a:t>.</a:t>
            </a:r>
          </a:p>
          <a:p>
            <a:pPr marL="171450" indent="-171450">
              <a:buFontTx/>
              <a:buChar char="-"/>
            </a:pPr>
            <a:r>
              <a:rPr lang="en-US" baseline="0" dirty="0" err="1"/>
              <a:t>Chọn</a:t>
            </a:r>
            <a:r>
              <a:rPr lang="en-US" baseline="0" dirty="0"/>
              <a:t> </a:t>
            </a:r>
            <a:r>
              <a:rPr lang="en-US" baseline="0" dirty="0" err="1"/>
              <a:t>mặt</a:t>
            </a:r>
            <a:r>
              <a:rPr lang="en-US" baseline="0" dirty="0"/>
              <a:t> </a:t>
            </a:r>
            <a:r>
              <a:rPr lang="en-US" baseline="0" dirty="0" err="1"/>
              <a:t>trời</a:t>
            </a:r>
            <a:r>
              <a:rPr lang="en-US" baseline="0" dirty="0"/>
              <a:t> </a:t>
            </a:r>
            <a:r>
              <a:rPr lang="en-US" baseline="0" dirty="0" err="1"/>
              <a:t>ra</a:t>
            </a:r>
            <a:r>
              <a:rPr lang="en-US" baseline="0" dirty="0"/>
              <a:t> </a:t>
            </a:r>
            <a:r>
              <a:rPr lang="en-US" baseline="0" dirty="0" err="1"/>
              <a:t>chiến</a:t>
            </a:r>
            <a:r>
              <a:rPr lang="en-US" baseline="0" dirty="0"/>
              <a:t> </a:t>
            </a:r>
            <a:r>
              <a:rPr lang="en-US" baseline="0" dirty="0" err="1"/>
              <a:t>thắng</a:t>
            </a:r>
            <a:r>
              <a:rPr lang="en-US" baseline="0" dirty="0"/>
              <a:t>.</a:t>
            </a:r>
          </a:p>
          <a:p>
            <a:pPr marL="171450" indent="-171450">
              <a:buFontTx/>
              <a:buChar char="-"/>
            </a:pPr>
            <a:r>
              <a:rPr lang="en-US" baseline="0" dirty="0" err="1"/>
              <a:t>Chọn</a:t>
            </a:r>
            <a:r>
              <a:rPr lang="en-US" baseline="0" dirty="0"/>
              <a:t> </a:t>
            </a:r>
            <a:r>
              <a:rPr lang="en-US" baseline="0" dirty="0" err="1"/>
              <a:t>mũi</a:t>
            </a:r>
            <a:r>
              <a:rPr lang="en-US" baseline="0" dirty="0"/>
              <a:t> </a:t>
            </a:r>
            <a:r>
              <a:rPr lang="en-US" baseline="0" dirty="0" err="1"/>
              <a:t>tên</a:t>
            </a:r>
            <a:r>
              <a:rPr lang="en-US" baseline="0" dirty="0"/>
              <a:t> qua </a:t>
            </a:r>
            <a:r>
              <a:rPr lang="en-US" baseline="0" dirty="0" err="1"/>
              <a:t>bài</a:t>
            </a:r>
            <a:r>
              <a:rPr lang="en-US" baseline="0" dirty="0"/>
              <a:t> </a:t>
            </a:r>
            <a:r>
              <a:rPr lang="en-US" baseline="0" dirty="0" err="1"/>
              <a:t>mới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38134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Chọn</a:t>
            </a:r>
            <a:r>
              <a:rPr lang="en-US" dirty="0"/>
              <a:t> </a:t>
            </a:r>
            <a:r>
              <a:rPr lang="en-US" dirty="0" err="1"/>
              <a:t>bông</a:t>
            </a:r>
            <a:r>
              <a:rPr lang="en-US" baseline="0" dirty="0"/>
              <a:t> </a:t>
            </a:r>
            <a:r>
              <a:rPr lang="en-US" baseline="0" dirty="0" err="1"/>
              <a:t>hoa</a:t>
            </a:r>
            <a:r>
              <a:rPr lang="en-US" baseline="0" dirty="0"/>
              <a:t> </a:t>
            </a:r>
            <a:r>
              <a:rPr lang="en-US" baseline="0" dirty="0" err="1"/>
              <a:t>về</a:t>
            </a:r>
            <a:r>
              <a:rPr lang="en-US" baseline="0" dirty="0"/>
              <a:t> </a:t>
            </a:r>
            <a:r>
              <a:rPr lang="en-US" baseline="0" dirty="0" err="1"/>
              <a:t>trang</a:t>
            </a:r>
            <a:r>
              <a:rPr lang="en-US" baseline="0" dirty="0"/>
              <a:t> </a:t>
            </a:r>
            <a:r>
              <a:rPr lang="en-US" baseline="0" dirty="0" err="1"/>
              <a:t>quà</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03606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Chọn</a:t>
            </a:r>
            <a:r>
              <a:rPr lang="en-US" dirty="0"/>
              <a:t> </a:t>
            </a:r>
            <a:r>
              <a:rPr lang="en-US" dirty="0" err="1"/>
              <a:t>vào</a:t>
            </a:r>
            <a:r>
              <a:rPr lang="en-US" baseline="0" dirty="0"/>
              <a:t> </a:t>
            </a:r>
            <a:r>
              <a:rPr lang="en-US" baseline="0" dirty="0" err="1"/>
              <a:t>vòng</a:t>
            </a:r>
            <a:r>
              <a:rPr lang="en-US" baseline="0" dirty="0"/>
              <a:t> </a:t>
            </a:r>
            <a:r>
              <a:rPr lang="en-US" baseline="0" dirty="0" err="1"/>
              <a:t>tròn</a:t>
            </a:r>
            <a:r>
              <a:rPr lang="en-US" baseline="0" dirty="0"/>
              <a:t> </a:t>
            </a:r>
            <a:r>
              <a:rPr lang="en-US" baseline="0" dirty="0" err="1"/>
              <a:t>đáp</a:t>
            </a:r>
            <a:r>
              <a:rPr lang="en-US" baseline="0" dirty="0"/>
              <a:t> </a:t>
            </a:r>
            <a:r>
              <a:rPr lang="en-US" baseline="0" dirty="0" err="1"/>
              <a:t>án</a:t>
            </a:r>
            <a:r>
              <a:rPr lang="en-US" baseline="0" dirty="0"/>
              <a:t> </a:t>
            </a:r>
            <a:r>
              <a:rPr lang="en-US" baseline="0" dirty="0" err="1"/>
              <a:t>ra</a:t>
            </a:r>
            <a:r>
              <a:rPr lang="en-US" baseline="0" dirty="0"/>
              <a:t> </a:t>
            </a:r>
            <a:r>
              <a:rPr lang="en-US" baseline="0" dirty="0" err="1"/>
              <a:t>kết</a:t>
            </a:r>
            <a:r>
              <a:rPr lang="en-US" baseline="0" dirty="0"/>
              <a:t> </a:t>
            </a:r>
            <a:r>
              <a:rPr lang="en-US" baseline="0" dirty="0" err="1"/>
              <a:t>quả</a:t>
            </a:r>
            <a:r>
              <a:rPr lang="en-US" baseline="0" dirty="0"/>
              <a:t>.</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Chọn</a:t>
            </a:r>
            <a:r>
              <a:rPr lang="en-US" dirty="0"/>
              <a:t> </a:t>
            </a:r>
            <a:r>
              <a:rPr lang="en-US" dirty="0" err="1"/>
              <a:t>bông</a:t>
            </a:r>
            <a:r>
              <a:rPr lang="en-US" baseline="0" dirty="0"/>
              <a:t> </a:t>
            </a:r>
            <a:r>
              <a:rPr lang="en-US" baseline="0" dirty="0" err="1"/>
              <a:t>hoa</a:t>
            </a:r>
            <a:r>
              <a:rPr lang="en-US" baseline="0" dirty="0"/>
              <a:t> </a:t>
            </a:r>
            <a:r>
              <a:rPr lang="en-US" baseline="0" dirty="0" err="1"/>
              <a:t>về</a:t>
            </a:r>
            <a:r>
              <a:rPr lang="en-US" baseline="0" dirty="0"/>
              <a:t> </a:t>
            </a:r>
            <a:r>
              <a:rPr lang="en-US" baseline="0" dirty="0" err="1"/>
              <a:t>trang</a:t>
            </a:r>
            <a:r>
              <a:rPr lang="en-US" baseline="0" dirty="0"/>
              <a:t> </a:t>
            </a:r>
            <a:r>
              <a:rPr lang="en-US" baseline="0" dirty="0" err="1"/>
              <a:t>quà</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936668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Chọn</a:t>
            </a:r>
            <a:r>
              <a:rPr lang="en-US" dirty="0"/>
              <a:t> </a:t>
            </a:r>
            <a:r>
              <a:rPr lang="en-US" dirty="0" err="1"/>
              <a:t>vào</a:t>
            </a:r>
            <a:r>
              <a:rPr lang="en-US" baseline="0" dirty="0"/>
              <a:t> </a:t>
            </a:r>
            <a:r>
              <a:rPr lang="en-US" baseline="0" dirty="0" err="1"/>
              <a:t>vòng</a:t>
            </a:r>
            <a:r>
              <a:rPr lang="en-US" baseline="0" dirty="0"/>
              <a:t> </a:t>
            </a:r>
            <a:r>
              <a:rPr lang="en-US" baseline="0" dirty="0" err="1"/>
              <a:t>tròn</a:t>
            </a:r>
            <a:r>
              <a:rPr lang="en-US" baseline="0" dirty="0"/>
              <a:t> </a:t>
            </a:r>
            <a:r>
              <a:rPr lang="en-US" baseline="0" dirty="0" err="1"/>
              <a:t>đáp</a:t>
            </a:r>
            <a:r>
              <a:rPr lang="en-US" baseline="0" dirty="0"/>
              <a:t> </a:t>
            </a:r>
            <a:r>
              <a:rPr lang="en-US" baseline="0" dirty="0" err="1"/>
              <a:t>án</a:t>
            </a:r>
            <a:r>
              <a:rPr lang="en-US" baseline="0" dirty="0"/>
              <a:t> </a:t>
            </a:r>
            <a:r>
              <a:rPr lang="en-US" baseline="0" dirty="0" err="1"/>
              <a:t>ra</a:t>
            </a:r>
            <a:r>
              <a:rPr lang="en-US" baseline="0" dirty="0"/>
              <a:t> </a:t>
            </a:r>
            <a:r>
              <a:rPr lang="en-US" baseline="0" dirty="0" err="1"/>
              <a:t>kết</a:t>
            </a:r>
            <a:r>
              <a:rPr lang="en-US" baseline="0" dirty="0"/>
              <a:t> </a:t>
            </a:r>
            <a:r>
              <a:rPr lang="en-US" baseline="0" dirty="0" err="1"/>
              <a:t>quả</a:t>
            </a:r>
            <a:r>
              <a:rPr lang="en-US" baseline="0" dirty="0"/>
              <a:t>.</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Chọn</a:t>
            </a:r>
            <a:r>
              <a:rPr lang="en-US" dirty="0"/>
              <a:t> </a:t>
            </a:r>
            <a:r>
              <a:rPr lang="en-US" dirty="0" err="1"/>
              <a:t>bông</a:t>
            </a:r>
            <a:r>
              <a:rPr lang="en-US" baseline="0" dirty="0"/>
              <a:t> </a:t>
            </a:r>
            <a:r>
              <a:rPr lang="en-US" baseline="0" dirty="0" err="1"/>
              <a:t>hoa</a:t>
            </a:r>
            <a:r>
              <a:rPr lang="en-US" baseline="0" dirty="0"/>
              <a:t> </a:t>
            </a:r>
            <a:r>
              <a:rPr lang="en-US" baseline="0" dirty="0" err="1"/>
              <a:t>về</a:t>
            </a:r>
            <a:r>
              <a:rPr lang="en-US" baseline="0" dirty="0"/>
              <a:t> </a:t>
            </a:r>
            <a:r>
              <a:rPr lang="en-US" baseline="0" dirty="0" err="1"/>
              <a:t>trang</a:t>
            </a:r>
            <a:r>
              <a:rPr lang="en-US" baseline="0" dirty="0"/>
              <a:t> </a:t>
            </a:r>
            <a:r>
              <a:rPr lang="en-US" baseline="0" dirty="0" err="1"/>
              <a:t>quà</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45798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Chọn</a:t>
            </a:r>
            <a:r>
              <a:rPr lang="en-US" dirty="0"/>
              <a:t> </a:t>
            </a:r>
            <a:r>
              <a:rPr lang="en-US" dirty="0" err="1"/>
              <a:t>bông</a:t>
            </a:r>
            <a:r>
              <a:rPr lang="en-US" baseline="0" dirty="0"/>
              <a:t> </a:t>
            </a:r>
            <a:r>
              <a:rPr lang="en-US" baseline="0" dirty="0" err="1"/>
              <a:t>hoa</a:t>
            </a:r>
            <a:r>
              <a:rPr lang="en-US" baseline="0" dirty="0"/>
              <a:t> </a:t>
            </a:r>
            <a:r>
              <a:rPr lang="en-US" baseline="0" dirty="0" err="1"/>
              <a:t>về</a:t>
            </a:r>
            <a:r>
              <a:rPr lang="en-US" baseline="0" dirty="0"/>
              <a:t> </a:t>
            </a:r>
            <a:r>
              <a:rPr lang="en-US" baseline="0" dirty="0" err="1"/>
              <a:t>trang</a:t>
            </a:r>
            <a:r>
              <a:rPr lang="en-US" baseline="0" dirty="0"/>
              <a:t> </a:t>
            </a:r>
            <a:r>
              <a:rPr lang="en-US" baseline="0" dirty="0" err="1"/>
              <a:t>quà</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97150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EF58D-5A98-496C-FA5D-8E89AD4F44A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614AD7E-1312-24BE-25D7-1C1A58071C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7050AE-A99B-C367-9BA1-AD81D0506EB5}"/>
              </a:ext>
            </a:extLst>
          </p:cNvPr>
          <p:cNvSpPr>
            <a:spLocks noGrp="1"/>
          </p:cNvSpPr>
          <p:nvPr>
            <p:ph type="dt" sz="half" idx="10"/>
          </p:nvPr>
        </p:nvSpPr>
        <p:spPr/>
        <p:txBody>
          <a:bodyPr/>
          <a:lstStyle/>
          <a:p>
            <a:fld id="{AD93DD4C-F6BF-4529-BFA2-E91656B863B5}" type="datetimeFigureOut">
              <a:rPr lang="en-US" smtClean="0"/>
              <a:t>8/27/2024</a:t>
            </a:fld>
            <a:endParaRPr lang="en-US"/>
          </a:p>
        </p:txBody>
      </p:sp>
      <p:sp>
        <p:nvSpPr>
          <p:cNvPr id="5" name="Footer Placeholder 4">
            <a:extLst>
              <a:ext uri="{FF2B5EF4-FFF2-40B4-BE49-F238E27FC236}">
                <a16:creationId xmlns:a16="http://schemas.microsoft.com/office/drawing/2014/main" id="{0DC00214-6805-2E3D-47CC-6D044FACC4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DEB551-3391-6C68-227A-5E0FDE7D60FB}"/>
              </a:ext>
            </a:extLst>
          </p:cNvPr>
          <p:cNvSpPr>
            <a:spLocks noGrp="1"/>
          </p:cNvSpPr>
          <p:nvPr>
            <p:ph type="sldNum" sz="quarter" idx="12"/>
          </p:nvPr>
        </p:nvSpPr>
        <p:spPr/>
        <p:txBody>
          <a:bodyPr/>
          <a:lstStyle/>
          <a:p>
            <a:fld id="{944FDE50-AF98-47AA-8810-63DB92140E6C}" type="slidenum">
              <a:rPr lang="en-US" smtClean="0"/>
              <a:t>‹#›</a:t>
            </a:fld>
            <a:endParaRPr lang="en-US"/>
          </a:p>
        </p:txBody>
      </p:sp>
    </p:spTree>
    <p:extLst>
      <p:ext uri="{BB962C8B-B14F-4D97-AF65-F5344CB8AC3E}">
        <p14:creationId xmlns:p14="http://schemas.microsoft.com/office/powerpoint/2010/main" val="27768398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DDF9A-DF63-DD71-2EA4-976871BB46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40B7A52-E7E3-6FFD-07BF-CA83121472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459161-F8F1-F825-2AA3-4586DBB2DEFE}"/>
              </a:ext>
            </a:extLst>
          </p:cNvPr>
          <p:cNvSpPr>
            <a:spLocks noGrp="1"/>
          </p:cNvSpPr>
          <p:nvPr>
            <p:ph type="dt" sz="half" idx="10"/>
          </p:nvPr>
        </p:nvSpPr>
        <p:spPr/>
        <p:txBody>
          <a:bodyPr/>
          <a:lstStyle/>
          <a:p>
            <a:fld id="{AD93DD4C-F6BF-4529-BFA2-E91656B863B5}" type="datetimeFigureOut">
              <a:rPr lang="en-US" smtClean="0"/>
              <a:t>8/27/2024</a:t>
            </a:fld>
            <a:endParaRPr lang="en-US"/>
          </a:p>
        </p:txBody>
      </p:sp>
      <p:sp>
        <p:nvSpPr>
          <p:cNvPr id="5" name="Footer Placeholder 4">
            <a:extLst>
              <a:ext uri="{FF2B5EF4-FFF2-40B4-BE49-F238E27FC236}">
                <a16:creationId xmlns:a16="http://schemas.microsoft.com/office/drawing/2014/main" id="{22584092-5A13-8543-F1F1-49556228CE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DF0C25-A1AF-6B96-41C1-076250531CFB}"/>
              </a:ext>
            </a:extLst>
          </p:cNvPr>
          <p:cNvSpPr>
            <a:spLocks noGrp="1"/>
          </p:cNvSpPr>
          <p:nvPr>
            <p:ph type="sldNum" sz="quarter" idx="12"/>
          </p:nvPr>
        </p:nvSpPr>
        <p:spPr/>
        <p:txBody>
          <a:bodyPr/>
          <a:lstStyle/>
          <a:p>
            <a:fld id="{944FDE50-AF98-47AA-8810-63DB92140E6C}" type="slidenum">
              <a:rPr lang="en-US" smtClean="0"/>
              <a:t>‹#›</a:t>
            </a:fld>
            <a:endParaRPr lang="en-US"/>
          </a:p>
        </p:txBody>
      </p:sp>
    </p:spTree>
    <p:extLst>
      <p:ext uri="{BB962C8B-B14F-4D97-AF65-F5344CB8AC3E}">
        <p14:creationId xmlns:p14="http://schemas.microsoft.com/office/powerpoint/2010/main" val="1217294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EF1BCF-2B01-7995-BE92-8F0EC96F383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264E85D-6AA8-ECC5-FBB9-8BC046DDAF8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568F3E-A0D6-F375-C77A-88F240B62F83}"/>
              </a:ext>
            </a:extLst>
          </p:cNvPr>
          <p:cNvSpPr>
            <a:spLocks noGrp="1"/>
          </p:cNvSpPr>
          <p:nvPr>
            <p:ph type="dt" sz="half" idx="10"/>
          </p:nvPr>
        </p:nvSpPr>
        <p:spPr/>
        <p:txBody>
          <a:bodyPr/>
          <a:lstStyle/>
          <a:p>
            <a:fld id="{AD93DD4C-F6BF-4529-BFA2-E91656B863B5}" type="datetimeFigureOut">
              <a:rPr lang="en-US" smtClean="0"/>
              <a:t>8/27/2024</a:t>
            </a:fld>
            <a:endParaRPr lang="en-US"/>
          </a:p>
        </p:txBody>
      </p:sp>
      <p:sp>
        <p:nvSpPr>
          <p:cNvPr id="5" name="Footer Placeholder 4">
            <a:extLst>
              <a:ext uri="{FF2B5EF4-FFF2-40B4-BE49-F238E27FC236}">
                <a16:creationId xmlns:a16="http://schemas.microsoft.com/office/drawing/2014/main" id="{653C02A0-3A3B-E6A3-32BC-DBE055261F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B7394B-F35F-91EF-0F8E-DB24F9296819}"/>
              </a:ext>
            </a:extLst>
          </p:cNvPr>
          <p:cNvSpPr>
            <a:spLocks noGrp="1"/>
          </p:cNvSpPr>
          <p:nvPr>
            <p:ph type="sldNum" sz="quarter" idx="12"/>
          </p:nvPr>
        </p:nvSpPr>
        <p:spPr/>
        <p:txBody>
          <a:bodyPr/>
          <a:lstStyle/>
          <a:p>
            <a:fld id="{944FDE50-AF98-47AA-8810-63DB92140E6C}" type="slidenum">
              <a:rPr lang="en-US" smtClean="0"/>
              <a:t>‹#›</a:t>
            </a:fld>
            <a:endParaRPr lang="en-US"/>
          </a:p>
        </p:txBody>
      </p:sp>
    </p:spTree>
    <p:extLst>
      <p:ext uri="{BB962C8B-B14F-4D97-AF65-F5344CB8AC3E}">
        <p14:creationId xmlns:p14="http://schemas.microsoft.com/office/powerpoint/2010/main" val="7571214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6728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75406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pPr/>
              <a:t>8/27/2024</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59966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pPr/>
              <a:t>8/27/2024</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666735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9AA9-0ABA-CF41-46F6-6C71E8DE60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CDA3C8-E656-8398-70FC-372DE7FE715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924111-C711-6254-BB64-129E3832F0F5}"/>
              </a:ext>
            </a:extLst>
          </p:cNvPr>
          <p:cNvSpPr>
            <a:spLocks noGrp="1"/>
          </p:cNvSpPr>
          <p:nvPr>
            <p:ph type="dt" sz="half" idx="10"/>
          </p:nvPr>
        </p:nvSpPr>
        <p:spPr/>
        <p:txBody>
          <a:bodyPr/>
          <a:lstStyle/>
          <a:p>
            <a:fld id="{AD93DD4C-F6BF-4529-BFA2-E91656B863B5}" type="datetimeFigureOut">
              <a:rPr lang="en-US" smtClean="0"/>
              <a:t>8/27/2024</a:t>
            </a:fld>
            <a:endParaRPr lang="en-US"/>
          </a:p>
        </p:txBody>
      </p:sp>
      <p:sp>
        <p:nvSpPr>
          <p:cNvPr id="5" name="Footer Placeholder 4">
            <a:extLst>
              <a:ext uri="{FF2B5EF4-FFF2-40B4-BE49-F238E27FC236}">
                <a16:creationId xmlns:a16="http://schemas.microsoft.com/office/drawing/2014/main" id="{72448ECE-A616-6766-CFCA-F1B75BA918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5261C8-DC53-56D2-9F76-17E6338AA21C}"/>
              </a:ext>
            </a:extLst>
          </p:cNvPr>
          <p:cNvSpPr>
            <a:spLocks noGrp="1"/>
          </p:cNvSpPr>
          <p:nvPr>
            <p:ph type="sldNum" sz="quarter" idx="12"/>
          </p:nvPr>
        </p:nvSpPr>
        <p:spPr/>
        <p:txBody>
          <a:bodyPr/>
          <a:lstStyle/>
          <a:p>
            <a:fld id="{944FDE50-AF98-47AA-8810-63DB92140E6C}" type="slidenum">
              <a:rPr lang="en-US" smtClean="0"/>
              <a:t>‹#›</a:t>
            </a:fld>
            <a:endParaRPr lang="en-US"/>
          </a:p>
        </p:txBody>
      </p:sp>
    </p:spTree>
    <p:extLst>
      <p:ext uri="{BB962C8B-B14F-4D97-AF65-F5344CB8AC3E}">
        <p14:creationId xmlns:p14="http://schemas.microsoft.com/office/powerpoint/2010/main" val="14183622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2DBC6-65AB-F5AD-E288-A41ABE1676B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D3242BD-4DD9-F87F-BF99-C160DA20F10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DDD36C9-A4D5-8911-D40E-9E53A8B1BFD1}"/>
              </a:ext>
            </a:extLst>
          </p:cNvPr>
          <p:cNvSpPr>
            <a:spLocks noGrp="1"/>
          </p:cNvSpPr>
          <p:nvPr>
            <p:ph type="dt" sz="half" idx="10"/>
          </p:nvPr>
        </p:nvSpPr>
        <p:spPr/>
        <p:txBody>
          <a:bodyPr/>
          <a:lstStyle/>
          <a:p>
            <a:fld id="{AD93DD4C-F6BF-4529-BFA2-E91656B863B5}" type="datetimeFigureOut">
              <a:rPr lang="en-US" smtClean="0"/>
              <a:t>8/27/2024</a:t>
            </a:fld>
            <a:endParaRPr lang="en-US"/>
          </a:p>
        </p:txBody>
      </p:sp>
      <p:sp>
        <p:nvSpPr>
          <p:cNvPr id="5" name="Footer Placeholder 4">
            <a:extLst>
              <a:ext uri="{FF2B5EF4-FFF2-40B4-BE49-F238E27FC236}">
                <a16:creationId xmlns:a16="http://schemas.microsoft.com/office/drawing/2014/main" id="{84394B2B-A7C1-F2D1-298E-DBC1FE1D67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60C5EA-B106-0AF9-70A0-6D83B6A2CA49}"/>
              </a:ext>
            </a:extLst>
          </p:cNvPr>
          <p:cNvSpPr>
            <a:spLocks noGrp="1"/>
          </p:cNvSpPr>
          <p:nvPr>
            <p:ph type="sldNum" sz="quarter" idx="12"/>
          </p:nvPr>
        </p:nvSpPr>
        <p:spPr/>
        <p:txBody>
          <a:bodyPr/>
          <a:lstStyle/>
          <a:p>
            <a:fld id="{944FDE50-AF98-47AA-8810-63DB92140E6C}" type="slidenum">
              <a:rPr lang="en-US" smtClean="0"/>
              <a:t>‹#›</a:t>
            </a:fld>
            <a:endParaRPr lang="en-US"/>
          </a:p>
        </p:txBody>
      </p:sp>
    </p:spTree>
    <p:extLst>
      <p:ext uri="{BB962C8B-B14F-4D97-AF65-F5344CB8AC3E}">
        <p14:creationId xmlns:p14="http://schemas.microsoft.com/office/powerpoint/2010/main" val="3879038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ED283-1799-596F-1668-4FE853B007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3304F8-2170-F082-E13B-E555AC63211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EFF125-6B2C-A857-0A14-808AB67EB6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3D768A0-D149-A96F-CA50-EAFA150836F2}"/>
              </a:ext>
            </a:extLst>
          </p:cNvPr>
          <p:cNvSpPr>
            <a:spLocks noGrp="1"/>
          </p:cNvSpPr>
          <p:nvPr>
            <p:ph type="dt" sz="half" idx="10"/>
          </p:nvPr>
        </p:nvSpPr>
        <p:spPr/>
        <p:txBody>
          <a:bodyPr/>
          <a:lstStyle/>
          <a:p>
            <a:fld id="{AD93DD4C-F6BF-4529-BFA2-E91656B863B5}" type="datetimeFigureOut">
              <a:rPr lang="en-US" smtClean="0"/>
              <a:t>8/27/2024</a:t>
            </a:fld>
            <a:endParaRPr lang="en-US"/>
          </a:p>
        </p:txBody>
      </p:sp>
      <p:sp>
        <p:nvSpPr>
          <p:cNvPr id="6" name="Footer Placeholder 5">
            <a:extLst>
              <a:ext uri="{FF2B5EF4-FFF2-40B4-BE49-F238E27FC236}">
                <a16:creationId xmlns:a16="http://schemas.microsoft.com/office/drawing/2014/main" id="{A8E724E5-0839-FEEF-D35E-67D67EAA82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9272B-11E1-437C-B592-5B7A009AC806}"/>
              </a:ext>
            </a:extLst>
          </p:cNvPr>
          <p:cNvSpPr>
            <a:spLocks noGrp="1"/>
          </p:cNvSpPr>
          <p:nvPr>
            <p:ph type="sldNum" sz="quarter" idx="12"/>
          </p:nvPr>
        </p:nvSpPr>
        <p:spPr/>
        <p:txBody>
          <a:bodyPr/>
          <a:lstStyle/>
          <a:p>
            <a:fld id="{944FDE50-AF98-47AA-8810-63DB92140E6C}" type="slidenum">
              <a:rPr lang="en-US" smtClean="0"/>
              <a:t>‹#›</a:t>
            </a:fld>
            <a:endParaRPr lang="en-US"/>
          </a:p>
        </p:txBody>
      </p:sp>
    </p:spTree>
    <p:extLst>
      <p:ext uri="{BB962C8B-B14F-4D97-AF65-F5344CB8AC3E}">
        <p14:creationId xmlns:p14="http://schemas.microsoft.com/office/powerpoint/2010/main" val="5444353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00BE7-BF17-9D0B-59AD-BC5C8CF9E3F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00B2976-765F-9898-5522-742C83DB59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7233C0-9A2A-832B-0352-83B0A2F55CE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10D293-4772-7CEA-AA24-AECD468C5A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2AA02DE-A103-A5CE-33F1-B1BCAB28325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FF06F58-F879-4800-082E-5C9B6F46D19F}"/>
              </a:ext>
            </a:extLst>
          </p:cNvPr>
          <p:cNvSpPr>
            <a:spLocks noGrp="1"/>
          </p:cNvSpPr>
          <p:nvPr>
            <p:ph type="dt" sz="half" idx="10"/>
          </p:nvPr>
        </p:nvSpPr>
        <p:spPr/>
        <p:txBody>
          <a:bodyPr/>
          <a:lstStyle/>
          <a:p>
            <a:fld id="{AD93DD4C-F6BF-4529-BFA2-E91656B863B5}" type="datetimeFigureOut">
              <a:rPr lang="en-US" smtClean="0"/>
              <a:t>8/27/2024</a:t>
            </a:fld>
            <a:endParaRPr lang="en-US"/>
          </a:p>
        </p:txBody>
      </p:sp>
      <p:sp>
        <p:nvSpPr>
          <p:cNvPr id="8" name="Footer Placeholder 7">
            <a:extLst>
              <a:ext uri="{FF2B5EF4-FFF2-40B4-BE49-F238E27FC236}">
                <a16:creationId xmlns:a16="http://schemas.microsoft.com/office/drawing/2014/main" id="{574AD9F7-DFC0-1AEE-5C30-AB0F1A82C3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3E86426-39EE-D38F-B292-39C67C6A09A1}"/>
              </a:ext>
            </a:extLst>
          </p:cNvPr>
          <p:cNvSpPr>
            <a:spLocks noGrp="1"/>
          </p:cNvSpPr>
          <p:nvPr>
            <p:ph type="sldNum" sz="quarter" idx="12"/>
          </p:nvPr>
        </p:nvSpPr>
        <p:spPr/>
        <p:txBody>
          <a:bodyPr/>
          <a:lstStyle/>
          <a:p>
            <a:fld id="{944FDE50-AF98-47AA-8810-63DB92140E6C}" type="slidenum">
              <a:rPr lang="en-US" smtClean="0"/>
              <a:t>‹#›</a:t>
            </a:fld>
            <a:endParaRPr lang="en-US"/>
          </a:p>
        </p:txBody>
      </p:sp>
    </p:spTree>
    <p:extLst>
      <p:ext uri="{BB962C8B-B14F-4D97-AF65-F5344CB8AC3E}">
        <p14:creationId xmlns:p14="http://schemas.microsoft.com/office/powerpoint/2010/main" val="28226115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FB992-39E4-C2F2-B660-7197B96022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D0C66C1-4A98-5424-1611-B03D610A357C}"/>
              </a:ext>
            </a:extLst>
          </p:cNvPr>
          <p:cNvSpPr>
            <a:spLocks noGrp="1"/>
          </p:cNvSpPr>
          <p:nvPr>
            <p:ph type="dt" sz="half" idx="10"/>
          </p:nvPr>
        </p:nvSpPr>
        <p:spPr/>
        <p:txBody>
          <a:bodyPr/>
          <a:lstStyle/>
          <a:p>
            <a:fld id="{AD93DD4C-F6BF-4529-BFA2-E91656B863B5}" type="datetimeFigureOut">
              <a:rPr lang="en-US" smtClean="0"/>
              <a:t>8/27/2024</a:t>
            </a:fld>
            <a:endParaRPr lang="en-US"/>
          </a:p>
        </p:txBody>
      </p:sp>
      <p:sp>
        <p:nvSpPr>
          <p:cNvPr id="4" name="Footer Placeholder 3">
            <a:extLst>
              <a:ext uri="{FF2B5EF4-FFF2-40B4-BE49-F238E27FC236}">
                <a16:creationId xmlns:a16="http://schemas.microsoft.com/office/drawing/2014/main" id="{A8AF6AF5-8207-F815-1201-E552849946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3DDC73-8188-64FA-3756-DC842DD9BA0A}"/>
              </a:ext>
            </a:extLst>
          </p:cNvPr>
          <p:cNvSpPr>
            <a:spLocks noGrp="1"/>
          </p:cNvSpPr>
          <p:nvPr>
            <p:ph type="sldNum" sz="quarter" idx="12"/>
          </p:nvPr>
        </p:nvSpPr>
        <p:spPr/>
        <p:txBody>
          <a:bodyPr/>
          <a:lstStyle/>
          <a:p>
            <a:fld id="{944FDE50-AF98-47AA-8810-63DB92140E6C}" type="slidenum">
              <a:rPr lang="en-US" smtClean="0"/>
              <a:t>‹#›</a:t>
            </a:fld>
            <a:endParaRPr lang="en-US"/>
          </a:p>
        </p:txBody>
      </p:sp>
    </p:spTree>
    <p:extLst>
      <p:ext uri="{BB962C8B-B14F-4D97-AF65-F5344CB8AC3E}">
        <p14:creationId xmlns:p14="http://schemas.microsoft.com/office/powerpoint/2010/main" val="4147396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23B4F5-B253-89A3-9658-CDF66E533D9E}"/>
              </a:ext>
            </a:extLst>
          </p:cNvPr>
          <p:cNvSpPr>
            <a:spLocks noGrp="1"/>
          </p:cNvSpPr>
          <p:nvPr>
            <p:ph type="dt" sz="half" idx="10"/>
          </p:nvPr>
        </p:nvSpPr>
        <p:spPr/>
        <p:txBody>
          <a:bodyPr/>
          <a:lstStyle/>
          <a:p>
            <a:fld id="{AD93DD4C-F6BF-4529-BFA2-E91656B863B5}" type="datetimeFigureOut">
              <a:rPr lang="en-US" smtClean="0"/>
              <a:t>8/27/2024</a:t>
            </a:fld>
            <a:endParaRPr lang="en-US"/>
          </a:p>
        </p:txBody>
      </p:sp>
      <p:sp>
        <p:nvSpPr>
          <p:cNvPr id="3" name="Footer Placeholder 2">
            <a:extLst>
              <a:ext uri="{FF2B5EF4-FFF2-40B4-BE49-F238E27FC236}">
                <a16:creationId xmlns:a16="http://schemas.microsoft.com/office/drawing/2014/main" id="{7736EA0C-59A7-DBD3-1E8B-91240E31A23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13ED8EA-06F0-1B25-9144-3B7F59DC4743}"/>
              </a:ext>
            </a:extLst>
          </p:cNvPr>
          <p:cNvSpPr>
            <a:spLocks noGrp="1"/>
          </p:cNvSpPr>
          <p:nvPr>
            <p:ph type="sldNum" sz="quarter" idx="12"/>
          </p:nvPr>
        </p:nvSpPr>
        <p:spPr/>
        <p:txBody>
          <a:bodyPr/>
          <a:lstStyle/>
          <a:p>
            <a:fld id="{944FDE50-AF98-47AA-8810-63DB92140E6C}" type="slidenum">
              <a:rPr lang="en-US" smtClean="0"/>
              <a:t>‹#›</a:t>
            </a:fld>
            <a:endParaRPr lang="en-US"/>
          </a:p>
        </p:txBody>
      </p:sp>
    </p:spTree>
    <p:extLst>
      <p:ext uri="{BB962C8B-B14F-4D97-AF65-F5344CB8AC3E}">
        <p14:creationId xmlns:p14="http://schemas.microsoft.com/office/powerpoint/2010/main" val="2314635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A79A6-E535-948E-68E5-8328E00C19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9FC1F7E-9B89-4097-E844-8405E33159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DBBA185-196C-684B-FDEA-471E908B51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44D52F-2867-0B34-113E-B24164B0D40D}"/>
              </a:ext>
            </a:extLst>
          </p:cNvPr>
          <p:cNvSpPr>
            <a:spLocks noGrp="1"/>
          </p:cNvSpPr>
          <p:nvPr>
            <p:ph type="dt" sz="half" idx="10"/>
          </p:nvPr>
        </p:nvSpPr>
        <p:spPr/>
        <p:txBody>
          <a:bodyPr/>
          <a:lstStyle/>
          <a:p>
            <a:fld id="{AD93DD4C-F6BF-4529-BFA2-E91656B863B5}" type="datetimeFigureOut">
              <a:rPr lang="en-US" smtClean="0"/>
              <a:t>8/27/2024</a:t>
            </a:fld>
            <a:endParaRPr lang="en-US"/>
          </a:p>
        </p:txBody>
      </p:sp>
      <p:sp>
        <p:nvSpPr>
          <p:cNvPr id="6" name="Footer Placeholder 5">
            <a:extLst>
              <a:ext uri="{FF2B5EF4-FFF2-40B4-BE49-F238E27FC236}">
                <a16:creationId xmlns:a16="http://schemas.microsoft.com/office/drawing/2014/main" id="{3D421611-5F63-79E8-4F0D-C8A63498AA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18782E-89CE-A063-3E3B-7441B8E7DB58}"/>
              </a:ext>
            </a:extLst>
          </p:cNvPr>
          <p:cNvSpPr>
            <a:spLocks noGrp="1"/>
          </p:cNvSpPr>
          <p:nvPr>
            <p:ph type="sldNum" sz="quarter" idx="12"/>
          </p:nvPr>
        </p:nvSpPr>
        <p:spPr/>
        <p:txBody>
          <a:bodyPr/>
          <a:lstStyle/>
          <a:p>
            <a:fld id="{944FDE50-AF98-47AA-8810-63DB92140E6C}" type="slidenum">
              <a:rPr lang="en-US" smtClean="0"/>
              <a:t>‹#›</a:t>
            </a:fld>
            <a:endParaRPr lang="en-US"/>
          </a:p>
        </p:txBody>
      </p:sp>
    </p:spTree>
    <p:extLst>
      <p:ext uri="{BB962C8B-B14F-4D97-AF65-F5344CB8AC3E}">
        <p14:creationId xmlns:p14="http://schemas.microsoft.com/office/powerpoint/2010/main" val="3140259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DDD6E-6D9B-E069-F210-6D57B5A252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AD2B3C-3F71-BD9F-6C04-DEC496DA11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C346DC1-8B7D-5602-34A2-DFC450B52C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D51A9B-F530-6A91-2305-9983AEEE156D}"/>
              </a:ext>
            </a:extLst>
          </p:cNvPr>
          <p:cNvSpPr>
            <a:spLocks noGrp="1"/>
          </p:cNvSpPr>
          <p:nvPr>
            <p:ph type="dt" sz="half" idx="10"/>
          </p:nvPr>
        </p:nvSpPr>
        <p:spPr/>
        <p:txBody>
          <a:bodyPr/>
          <a:lstStyle/>
          <a:p>
            <a:fld id="{AD93DD4C-F6BF-4529-BFA2-E91656B863B5}" type="datetimeFigureOut">
              <a:rPr lang="en-US" smtClean="0"/>
              <a:t>8/27/2024</a:t>
            </a:fld>
            <a:endParaRPr lang="en-US"/>
          </a:p>
        </p:txBody>
      </p:sp>
      <p:sp>
        <p:nvSpPr>
          <p:cNvPr id="6" name="Footer Placeholder 5">
            <a:extLst>
              <a:ext uri="{FF2B5EF4-FFF2-40B4-BE49-F238E27FC236}">
                <a16:creationId xmlns:a16="http://schemas.microsoft.com/office/drawing/2014/main" id="{EB1BA08F-8DD2-EB3D-A54D-583A64E235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6FEDB4-0818-DCCF-E049-CAC05DD0ABF3}"/>
              </a:ext>
            </a:extLst>
          </p:cNvPr>
          <p:cNvSpPr>
            <a:spLocks noGrp="1"/>
          </p:cNvSpPr>
          <p:nvPr>
            <p:ph type="sldNum" sz="quarter" idx="12"/>
          </p:nvPr>
        </p:nvSpPr>
        <p:spPr/>
        <p:txBody>
          <a:bodyPr/>
          <a:lstStyle/>
          <a:p>
            <a:fld id="{944FDE50-AF98-47AA-8810-63DB92140E6C}" type="slidenum">
              <a:rPr lang="en-US" smtClean="0"/>
              <a:t>‹#›</a:t>
            </a:fld>
            <a:endParaRPr lang="en-US"/>
          </a:p>
        </p:txBody>
      </p:sp>
    </p:spTree>
    <p:extLst>
      <p:ext uri="{BB962C8B-B14F-4D97-AF65-F5344CB8AC3E}">
        <p14:creationId xmlns:p14="http://schemas.microsoft.com/office/powerpoint/2010/main" val="37187041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2.wdp"/><Relationship Id="rId3" Type="http://schemas.openxmlformats.org/officeDocument/2006/relationships/slideLayout" Target="../slideLayouts/slideLayout14.xml"/><Relationship Id="rId7" Type="http://schemas.openxmlformats.org/officeDocument/2006/relationships/image" Target="../media/image2.png"/><Relationship Id="rId12" Type="http://schemas.openxmlformats.org/officeDocument/2006/relationships/image" Target="../media/image6.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jpeg"/><Relationship Id="rId11" Type="http://schemas.openxmlformats.org/officeDocument/2006/relationships/image" Target="../media/image5.GIF"/><Relationship Id="rId5" Type="http://schemas.openxmlformats.org/officeDocument/2006/relationships/theme" Target="../theme/theme2.xml"/><Relationship Id="rId10" Type="http://schemas.openxmlformats.org/officeDocument/2006/relationships/image" Target="../media/image4.png"/><Relationship Id="rId4" Type="http://schemas.openxmlformats.org/officeDocument/2006/relationships/slideLayout" Target="../slideLayouts/slideLayout15.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991460-CD31-80A1-5EF8-76E8CD50A3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7891DC-44B4-3119-7C76-5F4D8884EB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EBBF2A-FDEF-31DA-F1C5-CE973A4A8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D93DD4C-F6BF-4529-BFA2-E91656B863B5}" type="datetimeFigureOut">
              <a:rPr lang="en-US" smtClean="0"/>
              <a:t>8/27/2024</a:t>
            </a:fld>
            <a:endParaRPr lang="en-US"/>
          </a:p>
        </p:txBody>
      </p:sp>
      <p:sp>
        <p:nvSpPr>
          <p:cNvPr id="5" name="Footer Placeholder 4">
            <a:extLst>
              <a:ext uri="{FF2B5EF4-FFF2-40B4-BE49-F238E27FC236}">
                <a16:creationId xmlns:a16="http://schemas.microsoft.com/office/drawing/2014/main" id="{E9D8D6E4-53CE-B438-FC1E-B007EEE881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D7D1FEB-AED6-AAF7-2B67-9B423603A9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44FDE50-AF98-47AA-8810-63DB92140E6C}" type="slidenum">
              <a:rPr lang="en-US" smtClean="0"/>
              <a:t>‹#›</a:t>
            </a:fld>
            <a:endParaRPr lang="en-US"/>
          </a:p>
        </p:txBody>
      </p:sp>
    </p:spTree>
    <p:extLst>
      <p:ext uri="{BB962C8B-B14F-4D97-AF65-F5344CB8AC3E}">
        <p14:creationId xmlns:p14="http://schemas.microsoft.com/office/powerpoint/2010/main" val="31263797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6"/>
          <a:stretch>
            <a:fillRect/>
          </a:stretch>
        </a:blipFill>
        <a:effectLst/>
      </p:bgPr>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7" cstate="print">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5" name="图片 54"/>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2776435" flipH="1">
            <a:off x="607042" y="231697"/>
            <a:ext cx="717325" cy="636625"/>
          </a:xfrm>
          <a:prstGeom prst="rect">
            <a:avLst/>
          </a:prstGeom>
        </p:spPr>
      </p:pic>
      <p:pic>
        <p:nvPicPr>
          <p:cNvPr id="56" name="图片 55"/>
          <p:cNvPicPr>
            <a:picLocks noChangeAspect="1"/>
          </p:cNvPicPr>
          <p:nvPr userDrawn="1"/>
        </p:nvPicPr>
        <p:blipFill>
          <a:blip r:embed="rId12" cstate="print">
            <a:extLst>
              <a:ext uri="{BEBA8EAE-BF5A-486C-A8C5-ECC9F3942E4B}">
                <a14:imgProps xmlns:a14="http://schemas.microsoft.com/office/drawing/2010/main">
                  <a14:imgLayer r:embed="rId1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spTree>
    <p:extLst>
      <p:ext uri="{BB962C8B-B14F-4D97-AF65-F5344CB8AC3E}">
        <p14:creationId xmlns:p14="http://schemas.microsoft.com/office/powerpoint/2010/main" val="479490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500"/>
                                        <p:tgtEl>
                                          <p:spTgt spid="56"/>
                                        </p:tgtEl>
                                      </p:cBhvr>
                                    </p:animEffect>
                                    <p:anim calcmode="lin" valueType="num">
                                      <p:cBhvr>
                                        <p:cTn id="12" dur="500" fill="hold"/>
                                        <p:tgtEl>
                                          <p:spTgt spid="56"/>
                                        </p:tgtEl>
                                        <p:attrNameLst>
                                          <p:attrName>ppt_x</p:attrName>
                                        </p:attrNameLst>
                                      </p:cBhvr>
                                      <p:tavLst>
                                        <p:tav tm="0">
                                          <p:val>
                                            <p:strVal val="#ppt_x"/>
                                          </p:val>
                                        </p:tav>
                                        <p:tav tm="100000">
                                          <p:val>
                                            <p:strVal val="#ppt_x"/>
                                          </p:val>
                                        </p:tav>
                                      </p:tavLst>
                                    </p:anim>
                                    <p:anim calcmode="lin" valueType="num">
                                      <p:cBhvr>
                                        <p:cTn id="13" dur="5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7.png"/><Relationship Id="rId1" Type="http://schemas.openxmlformats.org/officeDocument/2006/relationships/slideLayout" Target="../slideLayouts/slideLayout15.xml"/><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5.GIF"/><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7.png"/><Relationship Id="rId1" Type="http://schemas.openxmlformats.org/officeDocument/2006/relationships/slideLayout" Target="../slideLayouts/slideLayout15.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5.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7.png"/><Relationship Id="rId1" Type="http://schemas.openxmlformats.org/officeDocument/2006/relationships/slideLayout" Target="../slideLayouts/slideLayout15.xml"/><Relationship Id="rId5" Type="http://schemas.openxmlformats.org/officeDocument/2006/relationships/image" Target="../media/image43.png"/><Relationship Id="rId4" Type="http://schemas.microsoft.com/office/2007/relationships/hdphoto" Target="../media/hdphoto5.wdp"/></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image" Target="../media/image7.png"/><Relationship Id="rId1" Type="http://schemas.openxmlformats.org/officeDocument/2006/relationships/slideLayout" Target="../slideLayouts/slideLayout15.xml"/><Relationship Id="rId6" Type="http://schemas.openxmlformats.org/officeDocument/2006/relationships/image" Target="../media/image28.png"/><Relationship Id="rId5" Type="http://schemas.openxmlformats.org/officeDocument/2006/relationships/image" Target="../media/image45.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8.png"/><Relationship Id="rId18" Type="http://schemas.openxmlformats.org/officeDocument/2006/relationships/image" Target="../media/image21.png"/><Relationship Id="rId3" Type="http://schemas.microsoft.com/office/2007/relationships/media" Target="../media/media2.mp3"/><Relationship Id="rId21" Type="http://schemas.openxmlformats.org/officeDocument/2006/relationships/slide" Target="slide5.xml"/><Relationship Id="rId7" Type="http://schemas.openxmlformats.org/officeDocument/2006/relationships/image" Target="../media/image15.jpg"/><Relationship Id="rId12" Type="http://schemas.openxmlformats.org/officeDocument/2006/relationships/slide" Target="slide4.xml"/><Relationship Id="rId17" Type="http://schemas.openxmlformats.org/officeDocument/2006/relationships/image" Target="../media/image20.png"/><Relationship Id="rId25" Type="http://schemas.openxmlformats.org/officeDocument/2006/relationships/slide" Target="slide8.xml"/><Relationship Id="rId2" Type="http://schemas.openxmlformats.org/officeDocument/2006/relationships/audio" Target="../media/media1.mp3"/><Relationship Id="rId16" Type="http://schemas.openxmlformats.org/officeDocument/2006/relationships/slide" Target="slide11.xml"/><Relationship Id="rId20" Type="http://schemas.openxmlformats.org/officeDocument/2006/relationships/image" Target="../media/image22.png"/><Relationship Id="rId1" Type="http://schemas.microsoft.com/office/2007/relationships/media" Target="../media/media1.mp3"/><Relationship Id="rId6" Type="http://schemas.openxmlformats.org/officeDocument/2006/relationships/notesSlide" Target="../notesSlides/notesSlide2.xml"/><Relationship Id="rId11" Type="http://schemas.microsoft.com/office/2007/relationships/hdphoto" Target="../media/hdphoto4.wdp"/><Relationship Id="rId24" Type="http://schemas.openxmlformats.org/officeDocument/2006/relationships/image" Target="../media/image23.png"/><Relationship Id="rId5" Type="http://schemas.openxmlformats.org/officeDocument/2006/relationships/slideLayout" Target="../slideLayouts/slideLayout14.xml"/><Relationship Id="rId15" Type="http://schemas.openxmlformats.org/officeDocument/2006/relationships/image" Target="../media/image19.png"/><Relationship Id="rId23" Type="http://schemas.openxmlformats.org/officeDocument/2006/relationships/slide" Target="slide9.xml"/><Relationship Id="rId10" Type="http://schemas.openxmlformats.org/officeDocument/2006/relationships/image" Target="../media/image17.png"/><Relationship Id="rId19" Type="http://schemas.openxmlformats.org/officeDocument/2006/relationships/slide" Target="slide10.xml"/><Relationship Id="rId4" Type="http://schemas.openxmlformats.org/officeDocument/2006/relationships/audio" Target="../media/media2.mp3"/><Relationship Id="rId9" Type="http://schemas.microsoft.com/office/2007/relationships/hdphoto" Target="../media/hdphoto3.wdp"/><Relationship Id="rId14" Type="http://schemas.openxmlformats.org/officeDocument/2006/relationships/slide" Target="slide6.xml"/><Relationship Id="rId22" Type="http://schemas.openxmlformats.org/officeDocument/2006/relationships/slide" Target="slide7.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24.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25.png"/><Relationship Id="rId5" Type="http://schemas.openxmlformats.org/officeDocument/2006/relationships/image" Target="../media/image14.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25.png"/><Relationship Id="rId5" Type="http://schemas.openxmlformats.org/officeDocument/2006/relationships/image" Target="../media/image14.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25.png"/><Relationship Id="rId5" Type="http://schemas.openxmlformats.org/officeDocument/2006/relationships/image" Target="../media/image26.png"/><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png"/><Relationship Id="rId1" Type="http://schemas.openxmlformats.org/officeDocument/2006/relationships/slideLayout" Target="../slideLayouts/slideLayout15.xml"/><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7.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1B451-CF60-BA4E-2DB6-5B54F9D8112E}"/>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1565CCBF-1A78-DE8C-E0E5-A1020798E87E}"/>
              </a:ext>
            </a:extLst>
          </p:cNvPr>
          <p:cNvSpPr>
            <a:spLocks noGrp="1"/>
          </p:cNvSpPr>
          <p:nvPr>
            <p:ph type="subTitle" idx="1"/>
          </p:nvPr>
        </p:nvSpPr>
        <p:spPr/>
        <p:txBody>
          <a:bodyPr/>
          <a:lstStyle/>
          <a:p>
            <a:endParaRPr lang="en-US"/>
          </a:p>
        </p:txBody>
      </p:sp>
      <p:pic>
        <p:nvPicPr>
          <p:cNvPr id="4" name="图片 18">
            <a:extLst>
              <a:ext uri="{FF2B5EF4-FFF2-40B4-BE49-F238E27FC236}">
                <a16:creationId xmlns:a16="http://schemas.microsoft.com/office/drawing/2014/main" id="{412F7FA2-8413-C85B-1F0E-48B91AD2270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5" name="组合 1">
            <a:extLst>
              <a:ext uri="{FF2B5EF4-FFF2-40B4-BE49-F238E27FC236}">
                <a16:creationId xmlns:a16="http://schemas.microsoft.com/office/drawing/2014/main" id="{045C3EA0-2092-23BF-55C0-51633D719E7F}"/>
              </a:ext>
            </a:extLst>
          </p:cNvPr>
          <p:cNvGrpSpPr/>
          <p:nvPr/>
        </p:nvGrpSpPr>
        <p:grpSpPr>
          <a:xfrm>
            <a:off x="1924329" y="960120"/>
            <a:ext cx="8404300" cy="4922520"/>
            <a:chOff x="1924329" y="960120"/>
            <a:chExt cx="8404300" cy="4922520"/>
          </a:xfrm>
        </p:grpSpPr>
        <p:grpSp>
          <p:nvGrpSpPr>
            <p:cNvPr id="6" name="组合 19">
              <a:extLst>
                <a:ext uri="{FF2B5EF4-FFF2-40B4-BE49-F238E27FC236}">
                  <a16:creationId xmlns:a16="http://schemas.microsoft.com/office/drawing/2014/main" id="{A097C365-E0CD-D61E-FE79-0329A0B58324}"/>
                </a:ext>
              </a:extLst>
            </p:cNvPr>
            <p:cNvGrpSpPr/>
            <p:nvPr/>
          </p:nvGrpSpPr>
          <p:grpSpPr>
            <a:xfrm>
              <a:off x="1924329" y="2133600"/>
              <a:ext cx="8404300" cy="3749040"/>
              <a:chOff x="924877" y="2255520"/>
              <a:chExt cx="10211753" cy="3520440"/>
            </a:xfrm>
          </p:grpSpPr>
          <p:sp>
            <p:nvSpPr>
              <p:cNvPr id="16" name="矩形: 圆角 9">
                <a:extLst>
                  <a:ext uri="{FF2B5EF4-FFF2-40B4-BE49-F238E27FC236}">
                    <a16:creationId xmlns:a16="http://schemas.microsoft.com/office/drawing/2014/main" id="{D9F24ACD-FE0C-58D8-7318-2AC9A2D2056F}"/>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7" name="矩形: 圆角 11">
                <a:extLst>
                  <a:ext uri="{FF2B5EF4-FFF2-40B4-BE49-F238E27FC236}">
                    <a16:creationId xmlns:a16="http://schemas.microsoft.com/office/drawing/2014/main" id="{2DEEA8AA-97C4-E96E-24ED-1D8B4D14BB3B}"/>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7" name="组合 56">
              <a:extLst>
                <a:ext uri="{FF2B5EF4-FFF2-40B4-BE49-F238E27FC236}">
                  <a16:creationId xmlns:a16="http://schemas.microsoft.com/office/drawing/2014/main" id="{632A310B-92EA-A713-003B-73BA5DE523CD}"/>
                </a:ext>
              </a:extLst>
            </p:cNvPr>
            <p:cNvGrpSpPr/>
            <p:nvPr/>
          </p:nvGrpSpPr>
          <p:grpSpPr>
            <a:xfrm>
              <a:off x="3522156" y="960120"/>
              <a:ext cx="5085945" cy="1489249"/>
              <a:chOff x="3614379" y="1112520"/>
              <a:chExt cx="5085945" cy="1489249"/>
            </a:xfrm>
          </p:grpSpPr>
          <p:sp>
            <p:nvSpPr>
              <p:cNvPr id="8" name="矩形: 圆角 55">
                <a:extLst>
                  <a:ext uri="{FF2B5EF4-FFF2-40B4-BE49-F238E27FC236}">
                    <a16:creationId xmlns:a16="http://schemas.microsoft.com/office/drawing/2014/main" id="{50310361-3750-735A-184E-ADCA09AE669A}"/>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9" name="矩形: 圆角 7">
                <a:extLst>
                  <a:ext uri="{FF2B5EF4-FFF2-40B4-BE49-F238E27FC236}">
                    <a16:creationId xmlns:a16="http://schemas.microsoft.com/office/drawing/2014/main" id="{76946E85-D08E-30FD-8153-899D432E0BEC}"/>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10" name="椭圆 37">
                <a:extLst>
                  <a:ext uri="{FF2B5EF4-FFF2-40B4-BE49-F238E27FC236}">
                    <a16:creationId xmlns:a16="http://schemas.microsoft.com/office/drawing/2014/main" id="{2200DB0E-2440-8C53-EB18-D49AEF4A8A9C}"/>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1" name="椭圆 38">
                <a:extLst>
                  <a:ext uri="{FF2B5EF4-FFF2-40B4-BE49-F238E27FC236}">
                    <a16:creationId xmlns:a16="http://schemas.microsoft.com/office/drawing/2014/main" id="{1EBDB0AD-B22D-528D-F329-4E3F333092FE}"/>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12" name="直接连接符 40">
                <a:extLst>
                  <a:ext uri="{FF2B5EF4-FFF2-40B4-BE49-F238E27FC236}">
                    <a16:creationId xmlns:a16="http://schemas.microsoft.com/office/drawing/2014/main" id="{EF19AE4D-CA77-7F39-5835-CBEFEFB8460C}"/>
                  </a:ext>
                </a:extLst>
              </p:cNvPr>
              <p:cNvCxnSpPr>
                <a:stCxn id="10"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41">
                <a:extLst>
                  <a:ext uri="{FF2B5EF4-FFF2-40B4-BE49-F238E27FC236}">
                    <a16:creationId xmlns:a16="http://schemas.microsoft.com/office/drawing/2014/main" id="{8C907C32-093B-26A1-3CE4-5C1519505EC5}"/>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4" name="椭圆 42">
                <a:extLst>
                  <a:ext uri="{FF2B5EF4-FFF2-40B4-BE49-F238E27FC236}">
                    <a16:creationId xmlns:a16="http://schemas.microsoft.com/office/drawing/2014/main" id="{254F5D1E-910F-DC3D-C895-8AC7FB8B1ECF}"/>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5" name="椭圆 43">
                <a:extLst>
                  <a:ext uri="{FF2B5EF4-FFF2-40B4-BE49-F238E27FC236}">
                    <a16:creationId xmlns:a16="http://schemas.microsoft.com/office/drawing/2014/main" id="{C68BDB3B-16E0-5192-E90F-E4A631D93BCC}"/>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18" name="图片 17">
            <a:extLst>
              <a:ext uri="{FF2B5EF4-FFF2-40B4-BE49-F238E27FC236}">
                <a16:creationId xmlns:a16="http://schemas.microsoft.com/office/drawing/2014/main" id="{5B29680B-193F-7C10-05E0-C7EE4E316C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572" y="4411212"/>
            <a:ext cx="4139802" cy="2568510"/>
          </a:xfrm>
          <a:prstGeom prst="rect">
            <a:avLst/>
          </a:prstGeom>
        </p:spPr>
      </p:pic>
      <p:pic>
        <p:nvPicPr>
          <p:cNvPr id="19" name="Picture 18">
            <a:extLst>
              <a:ext uri="{FF2B5EF4-FFF2-40B4-BE49-F238E27FC236}">
                <a16:creationId xmlns:a16="http://schemas.microsoft.com/office/drawing/2014/main" id="{53C052E4-C460-F290-412C-63FE8B852E97}"/>
              </a:ext>
            </a:extLst>
          </p:cNvPr>
          <p:cNvPicPr>
            <a:picLocks noChangeAspect="1"/>
          </p:cNvPicPr>
          <p:nvPr/>
        </p:nvPicPr>
        <p:blipFill>
          <a:blip r:embed="rId4"/>
          <a:stretch>
            <a:fillRect/>
          </a:stretch>
        </p:blipFill>
        <p:spPr>
          <a:xfrm>
            <a:off x="1066361" y="2107955"/>
            <a:ext cx="10120237" cy="4432176"/>
          </a:xfrm>
          <a:prstGeom prst="rect">
            <a:avLst/>
          </a:prstGeom>
        </p:spPr>
      </p:pic>
    </p:spTree>
    <p:extLst>
      <p:ext uri="{BB962C8B-B14F-4D97-AF65-F5344CB8AC3E}">
        <p14:creationId xmlns:p14="http://schemas.microsoft.com/office/powerpoint/2010/main" val="2737209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51F7C-8213-4B87-AC36-DBCD33DDFF1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488C30B-58F0-937A-E1E8-4FC2F46FAE86}"/>
              </a:ext>
            </a:extLst>
          </p:cNvPr>
          <p:cNvSpPr>
            <a:spLocks noGrp="1"/>
          </p:cNvSpPr>
          <p:nvPr>
            <p:ph idx="1"/>
          </p:nvPr>
        </p:nvSpPr>
        <p:spPr/>
        <p:txBody>
          <a:bodyPr/>
          <a:lstStyle/>
          <a:p>
            <a:endParaRPr lang="en-US"/>
          </a:p>
        </p:txBody>
      </p:sp>
      <p:pic>
        <p:nvPicPr>
          <p:cNvPr id="4" name="图片 18">
            <a:extLst>
              <a:ext uri="{FF2B5EF4-FFF2-40B4-BE49-F238E27FC236}">
                <a16:creationId xmlns:a16="http://schemas.microsoft.com/office/drawing/2014/main" id="{67E8724D-5BC9-02B9-7E6C-5A102375576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sp>
        <p:nvSpPr>
          <p:cNvPr id="19" name="Rectangle: Rounded Corners 18">
            <a:extLst>
              <a:ext uri="{FF2B5EF4-FFF2-40B4-BE49-F238E27FC236}">
                <a16:creationId xmlns:a16="http://schemas.microsoft.com/office/drawing/2014/main" id="{DDEBBAF1-B7B2-DF8A-583B-13432DA71161}"/>
              </a:ext>
            </a:extLst>
          </p:cNvPr>
          <p:cNvSpPr/>
          <p:nvPr/>
        </p:nvSpPr>
        <p:spPr>
          <a:xfrm>
            <a:off x="250372" y="259761"/>
            <a:ext cx="11495314" cy="630872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9057DD5F-6D90-767E-A00D-4EBA1BDB08E9}"/>
              </a:ext>
            </a:extLst>
          </p:cNvPr>
          <p:cNvSpPr txBox="1"/>
          <p:nvPr/>
        </p:nvSpPr>
        <p:spPr>
          <a:xfrm>
            <a:off x="2477975" y="332148"/>
            <a:ext cx="8704375" cy="954107"/>
          </a:xfrm>
          <a:prstGeom prst="rect">
            <a:avLst/>
          </a:prstGeom>
          <a:noFill/>
        </p:spPr>
        <p:txBody>
          <a:bodyPr wrap="square" rtlCol="0">
            <a:spAutoFit/>
          </a:bodyPr>
          <a:lstStyle/>
          <a:p>
            <a:pPr lvl="0" algn="just">
              <a:defRPr/>
            </a:pPr>
            <a:r>
              <a:rPr lang="vi-VN" sz="2800" b="1" dirty="0">
                <a:solidFill>
                  <a:prstClr val="black"/>
                </a:solidFill>
                <a:latin typeface="Cambria" panose="02040503050406030204" pitchFamily="18" charset="0"/>
              </a:rPr>
              <a:t>Tìm các từ dùng để xưng hô trong mỗi đoạn dưới đây. Nhận xét về thái độ của người nói qua các từ đó.</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ndParaRPr>
          </a:p>
        </p:txBody>
      </p:sp>
      <p:sp>
        <p:nvSpPr>
          <p:cNvPr id="21" name="TextBox 20">
            <a:extLst>
              <a:ext uri="{FF2B5EF4-FFF2-40B4-BE49-F238E27FC236}">
                <a16:creationId xmlns:a16="http://schemas.microsoft.com/office/drawing/2014/main" id="{59DD78FB-61D0-8DD6-6AF2-01FC73B4333D}"/>
              </a:ext>
            </a:extLst>
          </p:cNvPr>
          <p:cNvSpPr txBox="1"/>
          <p:nvPr/>
        </p:nvSpPr>
        <p:spPr>
          <a:xfrm>
            <a:off x="476251" y="1552005"/>
            <a:ext cx="11268074" cy="4893647"/>
          </a:xfrm>
          <a:prstGeom prst="rect">
            <a:avLst/>
          </a:prstGeom>
          <a:noFill/>
        </p:spPr>
        <p:txBody>
          <a:bodyPr wrap="square">
            <a:spAutoFit/>
          </a:bodyPr>
          <a:lstStyle/>
          <a:p>
            <a:r>
              <a:rPr lang="vi-VN" sz="2400" dirty="0">
                <a:latin typeface="Cambria" panose="02040503050406030204" pitchFamily="18" charset="0"/>
                <a:ea typeface="Cambria" panose="02040503050406030204" pitchFamily="18" charset="0"/>
              </a:rPr>
              <a:t>a. Trông thấy tôi theo mẹ vào đến cổng, bà buông cái chổi, chạy ra nắm tay tôi.</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Cu Dũng lớn ngần này rồi ư?</a:t>
            </a:r>
          </a:p>
          <a:p>
            <a:r>
              <a:rPr lang="vi-VN" sz="2400" dirty="0">
                <a:latin typeface="Cambria" panose="02040503050406030204" pitchFamily="18" charset="0"/>
                <a:ea typeface="Cambria" panose="02040503050406030204" pitchFamily="18" charset="0"/>
              </a:rPr>
              <a:t>[...]</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Bà xăng xái xuống bếp lấy dao ra vườn chặt mía đem vào.</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Mía ngọt lắm, mẹ con ăn đi cho đỡ khát.</a:t>
            </a:r>
          </a:p>
          <a:p>
            <a:r>
              <a:rPr lang="vi-VN" sz="2400" dirty="0">
                <a:latin typeface="Cambria" panose="02040503050406030204" pitchFamily="18" charset="0"/>
                <a:ea typeface="Cambria" panose="02040503050406030204" pitchFamily="18" charset="0"/>
              </a:rPr>
              <a:t>Bà róc, bà tiện, bà chẻ từng khẩu mía đưa cho tôi:</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Ăn đi! Cháu ăn đi! Răng bà yếu rồi, bà chả nhai được đâu.</a:t>
            </a:r>
          </a:p>
          <a:p>
            <a:pPr algn="r"/>
            <a:r>
              <a:rPr lang="vi-VN" sz="2400" dirty="0">
                <a:latin typeface="Cambria" panose="02040503050406030204" pitchFamily="18" charset="0"/>
                <a:ea typeface="Cambria" panose="02040503050406030204" pitchFamily="18" charset="0"/>
              </a:rPr>
              <a:t>(</a:t>
            </a:r>
            <a:r>
              <a:rPr lang="vi-VN" sz="2400" i="1" dirty="0">
                <a:latin typeface="Cambria" panose="02040503050406030204" pitchFamily="18" charset="0"/>
                <a:ea typeface="Cambria" panose="02040503050406030204" pitchFamily="18" charset="0"/>
              </a:rPr>
              <a:t>Theo</a:t>
            </a:r>
            <a:r>
              <a:rPr lang="vi-VN" sz="2400" dirty="0">
                <a:latin typeface="Cambria" panose="02040503050406030204" pitchFamily="18" charset="0"/>
                <a:ea typeface="Cambria" panose="02040503050406030204" pitchFamily="18" charset="0"/>
              </a:rPr>
              <a:t> Vũ Tú Nam)</a:t>
            </a:r>
          </a:p>
          <a:p>
            <a:r>
              <a:rPr lang="vi-VN" sz="2400" dirty="0">
                <a:latin typeface="Cambria" panose="02040503050406030204" pitchFamily="18" charset="0"/>
                <a:ea typeface="Cambria" panose="02040503050406030204" pitchFamily="18" charset="0"/>
              </a:rPr>
              <a:t>b. Cánh cam vùng chạy, nhớn nhác tìm lối thoát. Chuột cống cười phá lên:</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Ha ha! Ta đã cho bịt kín tất cả lối ra vào. Nhà ngươi chớ có nhọc công vô ích! Tất cả các ngươi đã trở thành nô lệ của ta. Dưới cống này, ta là chúa tể, các ngươi không biết sao?</a:t>
            </a:r>
          </a:p>
          <a:p>
            <a:pPr algn="r"/>
            <a:r>
              <a:rPr lang="vi-VN" sz="2400" dirty="0">
                <a:latin typeface="Cambria" panose="02040503050406030204" pitchFamily="18" charset="0"/>
                <a:ea typeface="Cambria" panose="02040503050406030204" pitchFamily="18" charset="0"/>
              </a:rPr>
              <a:t>(Vũ Tú Nam)</a:t>
            </a:r>
          </a:p>
        </p:txBody>
      </p:sp>
      <p:pic>
        <p:nvPicPr>
          <p:cNvPr id="22" name="Picture 21">
            <a:extLst>
              <a:ext uri="{FF2B5EF4-FFF2-40B4-BE49-F238E27FC236}">
                <a16:creationId xmlns:a16="http://schemas.microsoft.com/office/drawing/2014/main" id="{CBD32A2C-62DB-DF77-406B-F6E3CFDD9B7C}"/>
              </a:ext>
            </a:extLst>
          </p:cNvPr>
          <p:cNvPicPr>
            <a:picLocks noChangeAspect="1"/>
          </p:cNvPicPr>
          <p:nvPr/>
        </p:nvPicPr>
        <p:blipFill>
          <a:blip r:embed="rId3"/>
          <a:stretch>
            <a:fillRect/>
          </a:stretch>
        </p:blipFill>
        <p:spPr>
          <a:xfrm>
            <a:off x="524751" y="389131"/>
            <a:ext cx="1658256" cy="963251"/>
          </a:xfrm>
          <a:prstGeom prst="rect">
            <a:avLst/>
          </a:prstGeom>
        </p:spPr>
      </p:pic>
    </p:spTree>
    <p:extLst>
      <p:ext uri="{BB962C8B-B14F-4D97-AF65-F5344CB8AC3E}">
        <p14:creationId xmlns:p14="http://schemas.microsoft.com/office/powerpoint/2010/main" val="21615752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arn(inVertical)">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51F7C-8213-4B87-AC36-DBCD33DDFF1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488C30B-58F0-937A-E1E8-4FC2F46FAE86}"/>
              </a:ext>
            </a:extLst>
          </p:cNvPr>
          <p:cNvSpPr>
            <a:spLocks noGrp="1"/>
          </p:cNvSpPr>
          <p:nvPr>
            <p:ph idx="1"/>
          </p:nvPr>
        </p:nvSpPr>
        <p:spPr/>
        <p:txBody>
          <a:bodyPr/>
          <a:lstStyle/>
          <a:p>
            <a:endParaRPr lang="en-US"/>
          </a:p>
        </p:txBody>
      </p:sp>
      <p:pic>
        <p:nvPicPr>
          <p:cNvPr id="4" name="图片 18">
            <a:extLst>
              <a:ext uri="{FF2B5EF4-FFF2-40B4-BE49-F238E27FC236}">
                <a16:creationId xmlns:a16="http://schemas.microsoft.com/office/drawing/2014/main" id="{67E8724D-5BC9-02B9-7E6C-5A102375576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sp>
        <p:nvSpPr>
          <p:cNvPr id="19" name="Rectangle: Rounded Corners 18">
            <a:extLst>
              <a:ext uri="{FF2B5EF4-FFF2-40B4-BE49-F238E27FC236}">
                <a16:creationId xmlns:a16="http://schemas.microsoft.com/office/drawing/2014/main" id="{DDEBBAF1-B7B2-DF8A-583B-13432DA71161}"/>
              </a:ext>
            </a:extLst>
          </p:cNvPr>
          <p:cNvSpPr/>
          <p:nvPr/>
        </p:nvSpPr>
        <p:spPr>
          <a:xfrm>
            <a:off x="250372" y="259761"/>
            <a:ext cx="11495314" cy="630872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FFDDA62-3870-6873-8D12-C55E3F0FAF8D}"/>
              </a:ext>
            </a:extLst>
          </p:cNvPr>
          <p:cNvSpPr txBox="1"/>
          <p:nvPr/>
        </p:nvSpPr>
        <p:spPr>
          <a:xfrm>
            <a:off x="1285875" y="417076"/>
            <a:ext cx="10287000" cy="2554545"/>
          </a:xfrm>
          <a:prstGeom prst="rect">
            <a:avLst/>
          </a:prstGeom>
          <a:noFill/>
        </p:spPr>
        <p:txBody>
          <a:bodyPr wrap="square">
            <a:spAutoFit/>
          </a:bodyPr>
          <a:lstStyle/>
          <a:p>
            <a:r>
              <a:rPr lang="vi-VN" sz="2000" dirty="0">
                <a:latin typeface="Cambria" panose="02040503050406030204" pitchFamily="18" charset="0"/>
                <a:ea typeface="Cambria" panose="02040503050406030204" pitchFamily="18" charset="0"/>
              </a:rPr>
              <a:t>a. Trông thấy tôi theo mẹ vào đến cổng, bà buông cái chổi, chạy ra nắm tay tôi.</a:t>
            </a:r>
          </a:p>
          <a:p>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Cu Dũng lớn ngần này rồi ư?</a:t>
            </a:r>
          </a:p>
          <a:p>
            <a:r>
              <a:rPr lang="vi-VN" sz="2000" dirty="0">
                <a:latin typeface="Cambria" panose="02040503050406030204" pitchFamily="18" charset="0"/>
                <a:ea typeface="Cambria" panose="02040503050406030204" pitchFamily="18" charset="0"/>
              </a:rPr>
              <a:t>[...]</a:t>
            </a:r>
          </a:p>
          <a:p>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Bà xăng xái xuống bếp lấy dao ra vườn chặt mía đem vào.</a:t>
            </a:r>
          </a:p>
          <a:p>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Mía ngọt lắm, mẹ con ăn đi cho đỡ khát.</a:t>
            </a:r>
          </a:p>
          <a:p>
            <a:r>
              <a:rPr lang="vi-VN" sz="2000" dirty="0">
                <a:latin typeface="Cambria" panose="02040503050406030204" pitchFamily="18" charset="0"/>
                <a:ea typeface="Cambria" panose="02040503050406030204" pitchFamily="18" charset="0"/>
              </a:rPr>
              <a:t>Bà róc, bà tiện, bà chẻ từng khẩu mía đưa cho tôi:</a:t>
            </a:r>
          </a:p>
          <a:p>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Ăn đi! Cháu ăn đi! Răng bà yếu rồi, bà chả nhai được đâu.</a:t>
            </a:r>
          </a:p>
          <a:p>
            <a:pPr algn="r"/>
            <a:r>
              <a:rPr lang="vi-VN" sz="2000" dirty="0">
                <a:latin typeface="Cambria" panose="02040503050406030204" pitchFamily="18" charset="0"/>
                <a:ea typeface="Cambria" panose="02040503050406030204" pitchFamily="18" charset="0"/>
              </a:rPr>
              <a:t>(</a:t>
            </a:r>
            <a:r>
              <a:rPr lang="vi-VN" sz="2000" i="1" dirty="0">
                <a:latin typeface="Cambria" panose="02040503050406030204" pitchFamily="18" charset="0"/>
                <a:ea typeface="Cambria" panose="02040503050406030204" pitchFamily="18" charset="0"/>
              </a:rPr>
              <a:t>Theo</a:t>
            </a:r>
            <a:r>
              <a:rPr lang="vi-VN" sz="2000" dirty="0">
                <a:latin typeface="Cambria" panose="02040503050406030204" pitchFamily="18" charset="0"/>
                <a:ea typeface="Cambria" panose="02040503050406030204" pitchFamily="18" charset="0"/>
              </a:rPr>
              <a:t> Vũ Tú Nam)</a:t>
            </a:r>
          </a:p>
        </p:txBody>
      </p:sp>
      <p:cxnSp>
        <p:nvCxnSpPr>
          <p:cNvPr id="6" name="Straight Connector 5">
            <a:extLst>
              <a:ext uri="{FF2B5EF4-FFF2-40B4-BE49-F238E27FC236}">
                <a16:creationId xmlns:a16="http://schemas.microsoft.com/office/drawing/2014/main" id="{4D8E7198-10C7-0485-3CFC-827A97506C13}"/>
              </a:ext>
            </a:extLst>
          </p:cNvPr>
          <p:cNvCxnSpPr>
            <a:cxnSpLocks/>
          </p:cNvCxnSpPr>
          <p:nvPr/>
        </p:nvCxnSpPr>
        <p:spPr>
          <a:xfrm>
            <a:off x="1676400" y="1095375"/>
            <a:ext cx="9239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331F796-2B4B-5E03-B724-A4B3671FB1C5}"/>
              </a:ext>
            </a:extLst>
          </p:cNvPr>
          <p:cNvCxnSpPr>
            <a:cxnSpLocks/>
          </p:cNvCxnSpPr>
          <p:nvPr/>
        </p:nvCxnSpPr>
        <p:spPr>
          <a:xfrm>
            <a:off x="2476500" y="2600325"/>
            <a:ext cx="4953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7BF028E-88E7-50EA-B260-AD8EF6511185}"/>
              </a:ext>
            </a:extLst>
          </p:cNvPr>
          <p:cNvCxnSpPr>
            <a:cxnSpLocks/>
          </p:cNvCxnSpPr>
          <p:nvPr/>
        </p:nvCxnSpPr>
        <p:spPr>
          <a:xfrm>
            <a:off x="4305300" y="2590800"/>
            <a:ext cx="2952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260D2E0-B0D5-66E9-C1D8-07FD58D77854}"/>
              </a:ext>
            </a:extLst>
          </p:cNvPr>
          <p:cNvCxnSpPr>
            <a:cxnSpLocks/>
          </p:cNvCxnSpPr>
          <p:nvPr/>
        </p:nvCxnSpPr>
        <p:spPr>
          <a:xfrm>
            <a:off x="3286125" y="1981200"/>
            <a:ext cx="7239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B870F91B-9975-2BB9-DA17-CA653507DD25}"/>
              </a:ext>
            </a:extLst>
          </p:cNvPr>
          <p:cNvGrpSpPr/>
          <p:nvPr/>
        </p:nvGrpSpPr>
        <p:grpSpPr>
          <a:xfrm>
            <a:off x="1065835" y="3226397"/>
            <a:ext cx="9887915" cy="1326553"/>
            <a:chOff x="6812132" y="1469859"/>
            <a:chExt cx="4470911" cy="1681555"/>
          </a:xfrm>
        </p:grpSpPr>
        <p:sp>
          <p:nvSpPr>
            <p:cNvPr id="11" name="矩形: 圆角 7">
              <a:extLst>
                <a:ext uri="{FF2B5EF4-FFF2-40B4-BE49-F238E27FC236}">
                  <a16:creationId xmlns:a16="http://schemas.microsoft.com/office/drawing/2014/main" id="{CD91F4D5-CF23-6FB6-7AC7-9F8D03E1A355}"/>
                </a:ext>
              </a:extLst>
            </p:cNvPr>
            <p:cNvSpPr/>
            <p:nvPr/>
          </p:nvSpPr>
          <p:spPr>
            <a:xfrm>
              <a:off x="6812132" y="1469859"/>
              <a:ext cx="4470911" cy="1681555"/>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12" name="TextBox 11">
              <a:extLst>
                <a:ext uri="{FF2B5EF4-FFF2-40B4-BE49-F238E27FC236}">
                  <a16:creationId xmlns:a16="http://schemas.microsoft.com/office/drawing/2014/main" id="{371DA84E-198B-10F9-A0CD-209B2529CCB1}"/>
                </a:ext>
              </a:extLst>
            </p:cNvPr>
            <p:cNvSpPr txBox="1"/>
            <p:nvPr/>
          </p:nvSpPr>
          <p:spPr>
            <a:xfrm>
              <a:off x="6877171" y="1603397"/>
              <a:ext cx="4356886" cy="15215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400" b="1" i="0" u="none" strike="noStrike" dirty="0">
                  <a:solidFill>
                    <a:srgbClr val="FF0000"/>
                  </a:solidFill>
                  <a:effectLst/>
                  <a:latin typeface="Cambria" panose="02040503050406030204" pitchFamily="18" charset="0"/>
                  <a:ea typeface="Cambria" panose="02040503050406030204" pitchFamily="18" charset="0"/>
                </a:rPr>
                <a:t>Nhân vật bà gọi người cháu là cu Dũng và cháu, xưng là bà, gọi con và cháu của mình là mẹ con (đây là những danh từ được dùng làm đại từ xưng hô.)</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
        <p:nvSpPr>
          <p:cNvPr id="13" name="Arrow: Curved Right 12">
            <a:extLst>
              <a:ext uri="{FF2B5EF4-FFF2-40B4-BE49-F238E27FC236}">
                <a16:creationId xmlns:a16="http://schemas.microsoft.com/office/drawing/2014/main" id="{CAB42DA6-5A55-B732-B2FF-ADB46F083A52}"/>
              </a:ext>
            </a:extLst>
          </p:cNvPr>
          <p:cNvSpPr/>
          <p:nvPr/>
        </p:nvSpPr>
        <p:spPr>
          <a:xfrm>
            <a:off x="542925" y="4010025"/>
            <a:ext cx="533400" cy="1209675"/>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矩形: 圆角 7">
            <a:extLst>
              <a:ext uri="{FF2B5EF4-FFF2-40B4-BE49-F238E27FC236}">
                <a16:creationId xmlns:a16="http://schemas.microsoft.com/office/drawing/2014/main" id="{D93373F4-09D5-1914-4B99-739D83C6D740}"/>
              </a:ext>
            </a:extLst>
          </p:cNvPr>
          <p:cNvSpPr/>
          <p:nvPr/>
        </p:nvSpPr>
        <p:spPr>
          <a:xfrm>
            <a:off x="1121856" y="4846320"/>
            <a:ext cx="9555669" cy="124968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Cách xưng hô như vậy thể hiện mối quan hệ gần gũi, thân thiết.</a:t>
            </a:r>
            <a:endPar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223468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up)">
                                      <p:cBhvr>
                                        <p:cTn id="32" dur="500"/>
                                        <p:tgtEl>
                                          <p:spTgt spid="13"/>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left)">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51F7C-8213-4B87-AC36-DBCD33DDFF1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488C30B-58F0-937A-E1E8-4FC2F46FAE86}"/>
              </a:ext>
            </a:extLst>
          </p:cNvPr>
          <p:cNvSpPr>
            <a:spLocks noGrp="1"/>
          </p:cNvSpPr>
          <p:nvPr>
            <p:ph idx="1"/>
          </p:nvPr>
        </p:nvSpPr>
        <p:spPr/>
        <p:txBody>
          <a:bodyPr/>
          <a:lstStyle/>
          <a:p>
            <a:endParaRPr lang="en-US"/>
          </a:p>
        </p:txBody>
      </p:sp>
      <p:pic>
        <p:nvPicPr>
          <p:cNvPr id="4" name="图片 18">
            <a:extLst>
              <a:ext uri="{FF2B5EF4-FFF2-40B4-BE49-F238E27FC236}">
                <a16:creationId xmlns:a16="http://schemas.microsoft.com/office/drawing/2014/main" id="{67E8724D-5BC9-02B9-7E6C-5A102375576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sp>
        <p:nvSpPr>
          <p:cNvPr id="19" name="Rectangle: Rounded Corners 18">
            <a:extLst>
              <a:ext uri="{FF2B5EF4-FFF2-40B4-BE49-F238E27FC236}">
                <a16:creationId xmlns:a16="http://schemas.microsoft.com/office/drawing/2014/main" id="{DDEBBAF1-B7B2-DF8A-583B-13432DA71161}"/>
              </a:ext>
            </a:extLst>
          </p:cNvPr>
          <p:cNvSpPr/>
          <p:nvPr/>
        </p:nvSpPr>
        <p:spPr>
          <a:xfrm>
            <a:off x="250372" y="259761"/>
            <a:ext cx="11495314" cy="630872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00B47B7-BAB2-B34E-606B-59520DD9BA3B}"/>
              </a:ext>
            </a:extLst>
          </p:cNvPr>
          <p:cNvSpPr txBox="1"/>
          <p:nvPr/>
        </p:nvSpPr>
        <p:spPr>
          <a:xfrm>
            <a:off x="1285875" y="417076"/>
            <a:ext cx="10287000" cy="224676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Cánh cam vùng chạy, nhớn nhác tìm lối thoát. Chuột cống cười phá lên: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Ha ha! Ta đã cho bịt kín tất cả lối ra vào. Nhà ngươi chớ có nhọc công vô ích! Tất cả các ngươi đã trở thành nô lệ của ta. Dưới cống này, ta là chúa tể, các ngươi không biết sao?</a:t>
            </a:r>
          </a:p>
        </p:txBody>
      </p:sp>
      <p:cxnSp>
        <p:nvCxnSpPr>
          <p:cNvPr id="6" name="Straight Connector 5">
            <a:extLst>
              <a:ext uri="{FF2B5EF4-FFF2-40B4-BE49-F238E27FC236}">
                <a16:creationId xmlns:a16="http://schemas.microsoft.com/office/drawing/2014/main" id="{84F9D198-3C7E-29F6-9CEA-29E7CE0ECF47}"/>
              </a:ext>
            </a:extLst>
          </p:cNvPr>
          <p:cNvCxnSpPr>
            <a:cxnSpLocks/>
          </p:cNvCxnSpPr>
          <p:nvPr/>
        </p:nvCxnSpPr>
        <p:spPr>
          <a:xfrm>
            <a:off x="2914650" y="1714500"/>
            <a:ext cx="4381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FCA222E-3A89-91B6-4597-14861FFE5D0F}"/>
              </a:ext>
            </a:extLst>
          </p:cNvPr>
          <p:cNvCxnSpPr>
            <a:cxnSpLocks/>
          </p:cNvCxnSpPr>
          <p:nvPr/>
        </p:nvCxnSpPr>
        <p:spPr>
          <a:xfrm>
            <a:off x="4314825" y="2152650"/>
            <a:ext cx="14001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0954CF1-80DC-B0A2-E0AC-A9A142CC02F8}"/>
              </a:ext>
            </a:extLst>
          </p:cNvPr>
          <p:cNvCxnSpPr>
            <a:cxnSpLocks/>
          </p:cNvCxnSpPr>
          <p:nvPr/>
        </p:nvCxnSpPr>
        <p:spPr>
          <a:xfrm>
            <a:off x="7886700" y="1733550"/>
            <a:ext cx="16287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0DEFE6B3-06F6-4BAA-E224-3F07D9CBE57D}"/>
              </a:ext>
            </a:extLst>
          </p:cNvPr>
          <p:cNvGrpSpPr/>
          <p:nvPr/>
        </p:nvGrpSpPr>
        <p:grpSpPr>
          <a:xfrm>
            <a:off x="1065835" y="3226397"/>
            <a:ext cx="10240340" cy="1509391"/>
            <a:chOff x="6812132" y="1469859"/>
            <a:chExt cx="4470911" cy="1913323"/>
          </a:xfrm>
        </p:grpSpPr>
        <p:sp>
          <p:nvSpPr>
            <p:cNvPr id="10" name="矩形: 圆角 7">
              <a:extLst>
                <a:ext uri="{FF2B5EF4-FFF2-40B4-BE49-F238E27FC236}">
                  <a16:creationId xmlns:a16="http://schemas.microsoft.com/office/drawing/2014/main" id="{EB4DCAC4-CCBC-F9FA-CC6E-8DB356DC4766}"/>
                </a:ext>
              </a:extLst>
            </p:cNvPr>
            <p:cNvSpPr/>
            <p:nvPr/>
          </p:nvSpPr>
          <p:spPr>
            <a:xfrm>
              <a:off x="6812132" y="1469859"/>
              <a:ext cx="4470911" cy="1681555"/>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11" name="TextBox 10">
              <a:extLst>
                <a:ext uri="{FF2B5EF4-FFF2-40B4-BE49-F238E27FC236}">
                  <a16:creationId xmlns:a16="http://schemas.microsoft.com/office/drawing/2014/main" id="{83D7ABD6-CDD5-4883-09F4-4AC686BE6CF4}"/>
                </a:ext>
              </a:extLst>
            </p:cNvPr>
            <p:cNvSpPr txBox="1"/>
            <p:nvPr/>
          </p:nvSpPr>
          <p:spPr>
            <a:xfrm>
              <a:off x="6868854" y="1627545"/>
              <a:ext cx="4356886" cy="175563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Các từ xưng hô là ta và ngươi. Chuột cống xưng là ta, gọi cánh cam (và một số loài vật khác nữa) là nhà ngươi/ ngươi. </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
        <p:nvSpPr>
          <p:cNvPr id="12" name="Arrow: Curved Right 11">
            <a:extLst>
              <a:ext uri="{FF2B5EF4-FFF2-40B4-BE49-F238E27FC236}">
                <a16:creationId xmlns:a16="http://schemas.microsoft.com/office/drawing/2014/main" id="{2C3816A4-C71E-8178-720F-34705BF6F568}"/>
              </a:ext>
            </a:extLst>
          </p:cNvPr>
          <p:cNvSpPr/>
          <p:nvPr/>
        </p:nvSpPr>
        <p:spPr>
          <a:xfrm>
            <a:off x="542925" y="4010025"/>
            <a:ext cx="533400" cy="1209675"/>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阿里巴巴普惠体"/>
              <a:cs typeface="+mn-cs"/>
            </a:endParaRPr>
          </a:p>
        </p:txBody>
      </p:sp>
      <p:sp>
        <p:nvSpPr>
          <p:cNvPr id="13" name="矩形: 圆角 7">
            <a:extLst>
              <a:ext uri="{FF2B5EF4-FFF2-40B4-BE49-F238E27FC236}">
                <a16:creationId xmlns:a16="http://schemas.microsoft.com/office/drawing/2014/main" id="{75A2B8A4-750E-2443-BC63-B809A70BA49C}"/>
              </a:ext>
            </a:extLst>
          </p:cNvPr>
          <p:cNvSpPr/>
          <p:nvPr/>
        </p:nvSpPr>
        <p:spPr>
          <a:xfrm>
            <a:off x="1121856" y="4846320"/>
            <a:ext cx="9555669" cy="124968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ltLang="zh-CN" sz="3600" b="1" dirty="0">
                <a:solidFill>
                  <a:prstClr val="white"/>
                </a:solidFill>
                <a:latin typeface="Cambria" panose="02040503050406030204" pitchFamily="18" charset="0"/>
                <a:ea typeface="Cambria" panose="02040503050406030204" pitchFamily="18" charset="0"/>
              </a:rPr>
              <a:t>Cách gọi này thể hiện sự ngạo mạn, tự phụ, coi mình là hơn người khác của chuột cống.</a:t>
            </a:r>
            <a:endParaRPr kumimoji="0" lang="en-US" altLang="zh-C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0747462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up)">
                                      <p:cBhvr>
                                        <p:cTn id="27" dur="500"/>
                                        <p:tgtEl>
                                          <p:spTgt spid="12"/>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51F7C-8213-4B87-AC36-DBCD33DDFF1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488C30B-58F0-937A-E1E8-4FC2F46FAE86}"/>
              </a:ext>
            </a:extLst>
          </p:cNvPr>
          <p:cNvSpPr>
            <a:spLocks noGrp="1"/>
          </p:cNvSpPr>
          <p:nvPr>
            <p:ph idx="1"/>
          </p:nvPr>
        </p:nvSpPr>
        <p:spPr/>
        <p:txBody>
          <a:bodyPr/>
          <a:lstStyle/>
          <a:p>
            <a:endParaRPr lang="en-US"/>
          </a:p>
        </p:txBody>
      </p:sp>
      <p:pic>
        <p:nvPicPr>
          <p:cNvPr id="4" name="图片 18">
            <a:extLst>
              <a:ext uri="{FF2B5EF4-FFF2-40B4-BE49-F238E27FC236}">
                <a16:creationId xmlns:a16="http://schemas.microsoft.com/office/drawing/2014/main" id="{67E8724D-5BC9-02B9-7E6C-5A102375576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sp>
        <p:nvSpPr>
          <p:cNvPr id="19" name="Rectangle: Rounded Corners 18">
            <a:extLst>
              <a:ext uri="{FF2B5EF4-FFF2-40B4-BE49-F238E27FC236}">
                <a16:creationId xmlns:a16="http://schemas.microsoft.com/office/drawing/2014/main" id="{DDEBBAF1-B7B2-DF8A-583B-13432DA71161}"/>
              </a:ext>
            </a:extLst>
          </p:cNvPr>
          <p:cNvSpPr/>
          <p:nvPr/>
        </p:nvSpPr>
        <p:spPr>
          <a:xfrm>
            <a:off x="250372" y="259761"/>
            <a:ext cx="11495314" cy="630872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图片 5">
            <a:extLst>
              <a:ext uri="{FF2B5EF4-FFF2-40B4-BE49-F238E27FC236}">
                <a16:creationId xmlns:a16="http://schemas.microsoft.com/office/drawing/2014/main" id="{6233A9CF-8AE0-DC6D-1084-3135D7D79F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6376" y="190500"/>
            <a:ext cx="9515474" cy="6524625"/>
          </a:xfrm>
          <a:prstGeom prst="rect">
            <a:avLst/>
          </a:prstGeom>
        </p:spPr>
      </p:pic>
      <p:sp>
        <p:nvSpPr>
          <p:cNvPr id="6" name="TextBox 5">
            <a:extLst>
              <a:ext uri="{FF2B5EF4-FFF2-40B4-BE49-F238E27FC236}">
                <a16:creationId xmlns:a16="http://schemas.microsoft.com/office/drawing/2014/main" id="{236ADB2F-B185-A863-5733-524AADC0AE92}"/>
              </a:ext>
            </a:extLst>
          </p:cNvPr>
          <p:cNvSpPr txBox="1"/>
          <p:nvPr/>
        </p:nvSpPr>
        <p:spPr>
          <a:xfrm>
            <a:off x="2505075" y="1846828"/>
            <a:ext cx="7553325" cy="3785652"/>
          </a:xfrm>
          <a:prstGeom prst="rect">
            <a:avLst/>
          </a:prstGeom>
          <a:noFill/>
        </p:spPr>
        <p:txBody>
          <a:bodyPr wrap="square" rtlCol="0">
            <a:spAutoFit/>
          </a:bodyPr>
          <a:lstStyle/>
          <a:p>
            <a:pPr lvl="0" algn="just">
              <a:defRPr/>
            </a:pPr>
            <a:r>
              <a:rPr lang="en-US" sz="4000" b="1" dirty="0">
                <a:solidFill>
                  <a:srgbClr val="FF0000"/>
                </a:solidFill>
                <a:latin typeface="Cambria" panose="02040503050406030204" pitchFamily="18" charset="0"/>
              </a:rPr>
              <a:t>   </a:t>
            </a:r>
            <a:r>
              <a:rPr lang="vi-VN" sz="4000" b="1" dirty="0">
                <a:solidFill>
                  <a:srgbClr val="FF0000"/>
                </a:solidFill>
                <a:latin typeface="Cambria" panose="02040503050406030204" pitchFamily="18" charset="0"/>
              </a:rPr>
              <a:t>Từ xưng hô thường thể hiện thái độ, thứ bậc, tuổi tác,... của người nói. Do vậy, khi xưng hô, ta cần dùng từ sao cho lịch sự, nhã nhặn thể hiện đúng mối quan hệ với người nghe.</a:t>
            </a:r>
          </a:p>
        </p:txBody>
      </p:sp>
    </p:spTree>
    <p:extLst>
      <p:ext uri="{BB962C8B-B14F-4D97-AF65-F5344CB8AC3E}">
        <p14:creationId xmlns:p14="http://schemas.microsoft.com/office/powerpoint/2010/main" val="9024127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51F7C-8213-4B87-AC36-DBCD33DDFF1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488C30B-58F0-937A-E1E8-4FC2F46FAE86}"/>
              </a:ext>
            </a:extLst>
          </p:cNvPr>
          <p:cNvSpPr>
            <a:spLocks noGrp="1"/>
          </p:cNvSpPr>
          <p:nvPr>
            <p:ph idx="1"/>
          </p:nvPr>
        </p:nvSpPr>
        <p:spPr/>
        <p:txBody>
          <a:bodyPr/>
          <a:lstStyle/>
          <a:p>
            <a:endParaRPr lang="en-US"/>
          </a:p>
        </p:txBody>
      </p:sp>
      <p:pic>
        <p:nvPicPr>
          <p:cNvPr id="4" name="图片 18">
            <a:extLst>
              <a:ext uri="{FF2B5EF4-FFF2-40B4-BE49-F238E27FC236}">
                <a16:creationId xmlns:a16="http://schemas.microsoft.com/office/drawing/2014/main" id="{67E8724D-5BC9-02B9-7E6C-5A102375576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sp>
        <p:nvSpPr>
          <p:cNvPr id="19" name="Rectangle: Rounded Corners 18">
            <a:extLst>
              <a:ext uri="{FF2B5EF4-FFF2-40B4-BE49-F238E27FC236}">
                <a16:creationId xmlns:a16="http://schemas.microsoft.com/office/drawing/2014/main" id="{DDEBBAF1-B7B2-DF8A-583B-13432DA71161}"/>
              </a:ext>
            </a:extLst>
          </p:cNvPr>
          <p:cNvSpPr/>
          <p:nvPr/>
        </p:nvSpPr>
        <p:spPr>
          <a:xfrm>
            <a:off x="250372" y="259761"/>
            <a:ext cx="11495314" cy="630872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B7A0D0E-DF00-F014-BE27-AAA91CC1478D}"/>
              </a:ext>
            </a:extLst>
          </p:cNvPr>
          <p:cNvSpPr txBox="1"/>
          <p:nvPr/>
        </p:nvSpPr>
        <p:spPr>
          <a:xfrm>
            <a:off x="2466975" y="500601"/>
            <a:ext cx="8915400" cy="954107"/>
          </a:xfrm>
          <a:prstGeom prst="rect">
            <a:avLst/>
          </a:prstGeom>
          <a:noFill/>
        </p:spPr>
        <p:txBody>
          <a:bodyPr wrap="square" rtlCol="0">
            <a:spAutoFit/>
          </a:bodyPr>
          <a:lstStyle/>
          <a:p>
            <a:pPr lvl="0" algn="ctr">
              <a:defRPr/>
            </a:pPr>
            <a:r>
              <a:rPr lang="vi-VN" sz="2800" b="1" dirty="0">
                <a:solidFill>
                  <a:prstClr val="black"/>
                </a:solidFill>
                <a:latin typeface="Cambria" panose="02040503050406030204" pitchFamily="18" charset="0"/>
              </a:rPr>
              <a:t>Chọn các đại từ thay thế thích hợp với mỗi bông hoa và cho biết chúng được dùng để thay cho từ ngữ nào.</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ndParaRPr>
          </a:p>
        </p:txBody>
      </p:sp>
      <p:pic>
        <p:nvPicPr>
          <p:cNvPr id="6" name="Picture 5">
            <a:extLst>
              <a:ext uri="{FF2B5EF4-FFF2-40B4-BE49-F238E27FC236}">
                <a16:creationId xmlns:a16="http://schemas.microsoft.com/office/drawing/2014/main" id="{D1CCEC5F-041B-6A05-A0A4-43CCA62BE3AF}"/>
              </a:ext>
            </a:extLst>
          </p:cNvPr>
          <p:cNvPicPr>
            <a:picLocks noChangeAspect="1"/>
          </p:cNvPicPr>
          <p:nvPr/>
        </p:nvPicPr>
        <p:blipFill>
          <a:blip r:embed="rId3"/>
          <a:stretch>
            <a:fillRect/>
          </a:stretch>
        </p:blipFill>
        <p:spPr>
          <a:xfrm>
            <a:off x="576354" y="554536"/>
            <a:ext cx="1682642" cy="969348"/>
          </a:xfrm>
          <a:prstGeom prst="rect">
            <a:avLst/>
          </a:prstGeom>
        </p:spPr>
      </p:pic>
      <p:sp>
        <p:nvSpPr>
          <p:cNvPr id="7" name="Oval 6">
            <a:extLst>
              <a:ext uri="{FF2B5EF4-FFF2-40B4-BE49-F238E27FC236}">
                <a16:creationId xmlns:a16="http://schemas.microsoft.com/office/drawing/2014/main" id="{4C5D9D56-A1DC-14F9-1A27-5AE8B0919428}"/>
              </a:ext>
            </a:extLst>
          </p:cNvPr>
          <p:cNvSpPr/>
          <p:nvPr/>
        </p:nvSpPr>
        <p:spPr>
          <a:xfrm>
            <a:off x="2466974" y="1676400"/>
            <a:ext cx="1038225" cy="647700"/>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đó</a:t>
            </a:r>
            <a:endParaRPr lang="en-US" sz="3200" b="1" dirty="0">
              <a:solidFill>
                <a:srgbClr val="002060"/>
              </a:solidFill>
              <a:latin typeface="Cambria" panose="02040503050406030204" pitchFamily="18" charset="0"/>
              <a:ea typeface="Cambria" panose="02040503050406030204" pitchFamily="18" charset="0"/>
            </a:endParaRPr>
          </a:p>
        </p:txBody>
      </p:sp>
      <p:sp>
        <p:nvSpPr>
          <p:cNvPr id="8" name="Oval 7">
            <a:extLst>
              <a:ext uri="{FF2B5EF4-FFF2-40B4-BE49-F238E27FC236}">
                <a16:creationId xmlns:a16="http://schemas.microsoft.com/office/drawing/2014/main" id="{31A6812F-5BCB-938F-9735-1E3385D37E56}"/>
              </a:ext>
            </a:extLst>
          </p:cNvPr>
          <p:cNvSpPr/>
          <p:nvPr/>
        </p:nvSpPr>
        <p:spPr>
          <a:xfrm>
            <a:off x="4010024" y="1647825"/>
            <a:ext cx="1038225" cy="647700"/>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ấy</a:t>
            </a:r>
            <a:endParaRPr lang="en-US" sz="3200" b="1" dirty="0">
              <a:solidFill>
                <a:srgbClr val="002060"/>
              </a:solidFill>
              <a:latin typeface="Cambria" panose="02040503050406030204" pitchFamily="18" charset="0"/>
              <a:ea typeface="Cambria" panose="02040503050406030204" pitchFamily="18" charset="0"/>
            </a:endParaRPr>
          </a:p>
        </p:txBody>
      </p:sp>
      <p:sp>
        <p:nvSpPr>
          <p:cNvPr id="9" name="Oval 8">
            <a:extLst>
              <a:ext uri="{FF2B5EF4-FFF2-40B4-BE49-F238E27FC236}">
                <a16:creationId xmlns:a16="http://schemas.microsoft.com/office/drawing/2014/main" id="{BD5B7E5D-D6F7-5C89-0145-0578299C6C99}"/>
              </a:ext>
            </a:extLst>
          </p:cNvPr>
          <p:cNvSpPr/>
          <p:nvPr/>
        </p:nvSpPr>
        <p:spPr>
          <a:xfrm>
            <a:off x="5495924" y="1666875"/>
            <a:ext cx="1304926" cy="647700"/>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thế</a:t>
            </a:r>
            <a:endParaRPr lang="en-US" sz="3200" b="1" dirty="0">
              <a:solidFill>
                <a:srgbClr val="002060"/>
              </a:solidFill>
              <a:latin typeface="Cambria" panose="02040503050406030204" pitchFamily="18" charset="0"/>
              <a:ea typeface="Cambria" panose="02040503050406030204" pitchFamily="18" charset="0"/>
            </a:endParaRPr>
          </a:p>
        </p:txBody>
      </p:sp>
      <p:sp>
        <p:nvSpPr>
          <p:cNvPr id="10" name="Oval 9">
            <a:extLst>
              <a:ext uri="{FF2B5EF4-FFF2-40B4-BE49-F238E27FC236}">
                <a16:creationId xmlns:a16="http://schemas.microsoft.com/office/drawing/2014/main" id="{28EC3508-935C-713A-486F-0C4EDE6800D8}"/>
              </a:ext>
            </a:extLst>
          </p:cNvPr>
          <p:cNvSpPr/>
          <p:nvPr/>
        </p:nvSpPr>
        <p:spPr>
          <a:xfrm>
            <a:off x="7353299" y="1676400"/>
            <a:ext cx="1304926" cy="647700"/>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vậy</a:t>
            </a:r>
            <a:endParaRPr lang="en-US" sz="3200" b="1" dirty="0">
              <a:solidFill>
                <a:srgbClr val="002060"/>
              </a:solidFill>
              <a:latin typeface="Cambria" panose="02040503050406030204" pitchFamily="18" charset="0"/>
              <a:ea typeface="Cambria" panose="02040503050406030204" pitchFamily="18" charset="0"/>
            </a:endParaRPr>
          </a:p>
        </p:txBody>
      </p:sp>
      <p:sp>
        <p:nvSpPr>
          <p:cNvPr id="11" name="Oval 10">
            <a:extLst>
              <a:ext uri="{FF2B5EF4-FFF2-40B4-BE49-F238E27FC236}">
                <a16:creationId xmlns:a16="http://schemas.microsoft.com/office/drawing/2014/main" id="{7005BBD3-B350-5565-04B4-7D165EBB016E}"/>
              </a:ext>
            </a:extLst>
          </p:cNvPr>
          <p:cNvSpPr/>
          <p:nvPr/>
        </p:nvSpPr>
        <p:spPr>
          <a:xfrm>
            <a:off x="9124949" y="1685925"/>
            <a:ext cx="1304926" cy="647700"/>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này</a:t>
            </a:r>
            <a:endParaRPr lang="en-US" sz="3200" b="1" dirty="0">
              <a:solidFill>
                <a:srgbClr val="00206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2EF73FF6-AC04-74B2-8030-7502754D4955}"/>
              </a:ext>
            </a:extLst>
          </p:cNvPr>
          <p:cNvSpPr txBox="1"/>
          <p:nvPr/>
        </p:nvSpPr>
        <p:spPr>
          <a:xfrm>
            <a:off x="1390650" y="2638425"/>
            <a:ext cx="9915525" cy="461665"/>
          </a:xfrm>
          <a:prstGeom prst="rect">
            <a:avLst/>
          </a:prstGeom>
          <a:noFill/>
        </p:spPr>
        <p:txBody>
          <a:bodyPr wrap="square" rtlCol="0">
            <a:spAutoFit/>
          </a:bodyPr>
          <a:lstStyle/>
          <a:p>
            <a:r>
              <a:rPr lang="vi-VN" sz="2400" b="1" i="0" dirty="0">
                <a:solidFill>
                  <a:srgbClr val="000000"/>
                </a:solidFill>
                <a:effectLst/>
                <a:latin typeface="Cambria" panose="02040503050406030204" pitchFamily="18" charset="0"/>
                <a:ea typeface="Cambria" panose="02040503050406030204" pitchFamily="18" charset="0"/>
              </a:rPr>
              <a:t>a. Cô dạy mình động tác bơi ếch. Động tác</a:t>
            </a:r>
            <a:r>
              <a:rPr lang="en-US" sz="2400" b="1" i="0"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latin typeface="Cambria" panose="02040503050406030204" pitchFamily="18" charset="0"/>
                <a:ea typeface="Cambria" panose="02040503050406030204" pitchFamily="18" charset="0"/>
              </a:rPr>
              <a:t>ấy</a:t>
            </a:r>
            <a:r>
              <a:rPr lang="en-US" sz="2400" b="1" dirty="0">
                <a:solidFill>
                  <a:srgbClr val="000000"/>
                </a:solidFill>
                <a:latin typeface="Cambria" panose="02040503050406030204" pitchFamily="18" charset="0"/>
                <a:ea typeface="Cambria" panose="02040503050406030204" pitchFamily="18" charset="0"/>
              </a:rPr>
              <a:t>  </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thật</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lạ</a:t>
            </a:r>
            <a:r>
              <a:rPr lang="en-US" sz="2400" b="1" i="0" dirty="0">
                <a:solidFill>
                  <a:srgbClr val="000000"/>
                </a:solidFill>
                <a:effectLst/>
                <a:latin typeface="Cambria" panose="02040503050406030204" pitchFamily="18" charset="0"/>
                <a:ea typeface="Cambria" panose="02040503050406030204" pitchFamily="18" charset="0"/>
              </a:rPr>
              <a:t>.</a:t>
            </a:r>
            <a:endParaRPr lang="en-US" sz="2400" b="1"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B4285EB2-4979-1567-11AC-585AA4B389A4}"/>
              </a:ext>
            </a:extLst>
          </p:cNvPr>
          <p:cNvSpPr txBox="1"/>
          <p:nvPr/>
        </p:nvSpPr>
        <p:spPr>
          <a:xfrm>
            <a:off x="1390650" y="3448050"/>
            <a:ext cx="9915525" cy="830997"/>
          </a:xfrm>
          <a:prstGeom prst="rect">
            <a:avLst/>
          </a:prstGeom>
          <a:noFill/>
        </p:spPr>
        <p:txBody>
          <a:bodyPr wrap="square" rtlCol="0">
            <a:spAutoFit/>
          </a:bodyPr>
          <a:lstStyle/>
          <a:p>
            <a:r>
              <a:rPr lang="en-US" sz="2400" b="1" i="0" dirty="0">
                <a:solidFill>
                  <a:srgbClr val="000000"/>
                </a:solidFill>
                <a:effectLst/>
                <a:latin typeface="Cambria" panose="02040503050406030204" pitchFamily="18" charset="0"/>
                <a:ea typeface="Cambria" panose="02040503050406030204" pitchFamily="18" charset="0"/>
              </a:rPr>
              <a:t>b. </a:t>
            </a:r>
            <a:r>
              <a:rPr lang="en-US" sz="2400" b="1" i="0" dirty="0" err="1">
                <a:solidFill>
                  <a:srgbClr val="000000"/>
                </a:solidFill>
                <a:effectLst/>
                <a:latin typeface="Cambria" panose="02040503050406030204" pitchFamily="18" charset="0"/>
                <a:ea typeface="Cambria" panose="02040503050406030204" pitchFamily="18" charset="0"/>
              </a:rPr>
              <a:t>Cây</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lạc</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tiên</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ra</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quả</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quanh</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năm</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Vì</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thế</a:t>
            </a:r>
            <a:r>
              <a:rPr lang="en-US" sz="2400" b="1" i="0" dirty="0">
                <a:solidFill>
                  <a:srgbClr val="000000"/>
                </a:solidFill>
                <a:effectLst/>
                <a:latin typeface="Cambria" panose="02040503050406030204" pitchFamily="18" charset="0"/>
                <a:ea typeface="Cambria" panose="02040503050406030204" pitchFamily="18" charset="0"/>
              </a:rPr>
              <a:t>   </a:t>
            </a:r>
            <a:r>
              <a:rPr lang="vi-VN" sz="2400" b="1" i="0" dirty="0">
                <a:solidFill>
                  <a:srgbClr val="000000"/>
                </a:solidFill>
                <a:effectLst/>
                <a:latin typeface="Cambria" panose="02040503050406030204" pitchFamily="18" charset="0"/>
                <a:ea typeface="Cambria" panose="02040503050406030204" pitchFamily="18" charset="0"/>
              </a:rPr>
              <a:t>, con đường luôn phảng phất mùi lạc tiên chín.</a:t>
            </a:r>
            <a:endParaRPr lang="en-US" sz="2400" b="1" dirty="0">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87803F05-1230-8749-5E36-1A324262E4F4}"/>
              </a:ext>
            </a:extLst>
          </p:cNvPr>
          <p:cNvSpPr txBox="1"/>
          <p:nvPr/>
        </p:nvSpPr>
        <p:spPr>
          <a:xfrm>
            <a:off x="1390650" y="4610100"/>
            <a:ext cx="10458450" cy="461665"/>
          </a:xfrm>
          <a:prstGeom prst="rect">
            <a:avLst/>
          </a:prstGeom>
          <a:noFill/>
        </p:spPr>
        <p:txBody>
          <a:bodyPr wrap="square" rtlCol="0">
            <a:spAutoFit/>
          </a:bodyPr>
          <a:lstStyle/>
          <a:p>
            <a:r>
              <a:rPr lang="vi-VN" sz="2400" b="1" i="0" dirty="0">
                <a:solidFill>
                  <a:srgbClr val="000000"/>
                </a:solidFill>
                <a:effectLst/>
                <a:latin typeface="Cambria" panose="02040503050406030204" pitchFamily="18" charset="0"/>
                <a:ea typeface="Cambria" panose="02040503050406030204" pitchFamily="18" charset="0"/>
              </a:rPr>
              <a:t>c. Mây đen đã kéo đến đầy trời. Nhưng bọn trẻ chẳng chú ý đến điều</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này</a:t>
            </a:r>
            <a:r>
              <a:rPr lang="en-US" sz="2400" b="1" i="0" dirty="0">
                <a:solidFill>
                  <a:srgbClr val="000000"/>
                </a:solidFill>
                <a:effectLst/>
                <a:latin typeface="Cambria" panose="02040503050406030204" pitchFamily="18" charset="0"/>
                <a:ea typeface="Cambria" panose="02040503050406030204" pitchFamily="18" charset="0"/>
              </a:rPr>
              <a:t>  .</a:t>
            </a:r>
            <a:endParaRPr lang="en-US" sz="2400" b="1" dirty="0">
              <a:latin typeface="Cambria" panose="02040503050406030204" pitchFamily="18" charset="0"/>
              <a:ea typeface="Cambria" panose="02040503050406030204" pitchFamily="18" charset="0"/>
            </a:endParaRPr>
          </a:p>
        </p:txBody>
      </p:sp>
      <p:grpSp>
        <p:nvGrpSpPr>
          <p:cNvPr id="15" name="Group 14">
            <a:extLst>
              <a:ext uri="{FF2B5EF4-FFF2-40B4-BE49-F238E27FC236}">
                <a16:creationId xmlns:a16="http://schemas.microsoft.com/office/drawing/2014/main" id="{1AA7F26A-90C2-E434-ACB8-C86215D774F0}"/>
              </a:ext>
            </a:extLst>
          </p:cNvPr>
          <p:cNvGrpSpPr/>
          <p:nvPr/>
        </p:nvGrpSpPr>
        <p:grpSpPr>
          <a:xfrm>
            <a:off x="7290399" y="2589737"/>
            <a:ext cx="622182" cy="561482"/>
            <a:chOff x="-558201" y="4281177"/>
            <a:chExt cx="622182" cy="561482"/>
          </a:xfrm>
        </p:grpSpPr>
        <p:sp>
          <p:nvSpPr>
            <p:cNvPr id="16" name="Rectangle: Rounded Corners 15">
              <a:extLst>
                <a:ext uri="{FF2B5EF4-FFF2-40B4-BE49-F238E27FC236}">
                  <a16:creationId xmlns:a16="http://schemas.microsoft.com/office/drawing/2014/main" id="{1FAED4A2-460A-2E66-4D35-34FD02B23C88}"/>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D94A15BE-884B-9C88-4502-29D9428FCEA5}"/>
                </a:ext>
              </a:extLst>
            </p:cNvPr>
            <p:cNvPicPr>
              <a:picLocks noChangeAspect="1"/>
            </p:cNvPicPr>
            <p:nvPr/>
          </p:nvPicPr>
          <p:blipFill>
            <a:blip r:embed="rId4"/>
            <a:stretch>
              <a:fillRect/>
            </a:stretch>
          </p:blipFill>
          <p:spPr>
            <a:xfrm>
              <a:off x="-543155" y="4281177"/>
              <a:ext cx="592090" cy="561482"/>
            </a:xfrm>
            <a:prstGeom prst="rect">
              <a:avLst/>
            </a:prstGeom>
          </p:spPr>
        </p:pic>
      </p:grpSp>
      <p:grpSp>
        <p:nvGrpSpPr>
          <p:cNvPr id="18" name="Group 17">
            <a:extLst>
              <a:ext uri="{FF2B5EF4-FFF2-40B4-BE49-F238E27FC236}">
                <a16:creationId xmlns:a16="http://schemas.microsoft.com/office/drawing/2014/main" id="{14DDB50D-23E6-0426-75AC-F5ABE0E86F2C}"/>
              </a:ext>
            </a:extLst>
          </p:cNvPr>
          <p:cNvGrpSpPr/>
          <p:nvPr/>
        </p:nvGrpSpPr>
        <p:grpSpPr>
          <a:xfrm>
            <a:off x="6585549" y="3408887"/>
            <a:ext cx="622182" cy="561482"/>
            <a:chOff x="-558201" y="4281177"/>
            <a:chExt cx="622182" cy="561482"/>
          </a:xfrm>
        </p:grpSpPr>
        <p:sp>
          <p:nvSpPr>
            <p:cNvPr id="20" name="Rectangle: Rounded Corners 19">
              <a:extLst>
                <a:ext uri="{FF2B5EF4-FFF2-40B4-BE49-F238E27FC236}">
                  <a16:creationId xmlns:a16="http://schemas.microsoft.com/office/drawing/2014/main" id="{720AACAA-D896-11C4-E8EB-6A5E73961BED}"/>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2832E99E-6168-C432-0935-4898A900F596}"/>
                </a:ext>
              </a:extLst>
            </p:cNvPr>
            <p:cNvPicPr>
              <a:picLocks noChangeAspect="1"/>
            </p:cNvPicPr>
            <p:nvPr/>
          </p:nvPicPr>
          <p:blipFill>
            <a:blip r:embed="rId4"/>
            <a:stretch>
              <a:fillRect/>
            </a:stretch>
          </p:blipFill>
          <p:spPr>
            <a:xfrm>
              <a:off x="-543155" y="4281177"/>
              <a:ext cx="592090" cy="561482"/>
            </a:xfrm>
            <a:prstGeom prst="rect">
              <a:avLst/>
            </a:prstGeom>
          </p:spPr>
        </p:pic>
      </p:grpSp>
      <p:grpSp>
        <p:nvGrpSpPr>
          <p:cNvPr id="22" name="Group 21">
            <a:extLst>
              <a:ext uri="{FF2B5EF4-FFF2-40B4-BE49-F238E27FC236}">
                <a16:creationId xmlns:a16="http://schemas.microsoft.com/office/drawing/2014/main" id="{06B6F658-7F67-F6A4-EF70-D5C7A9ADC352}"/>
              </a:ext>
            </a:extLst>
          </p:cNvPr>
          <p:cNvGrpSpPr/>
          <p:nvPr/>
        </p:nvGrpSpPr>
        <p:grpSpPr>
          <a:xfrm>
            <a:off x="10824174" y="4570937"/>
            <a:ext cx="622182" cy="561482"/>
            <a:chOff x="-558201" y="4281177"/>
            <a:chExt cx="622182" cy="561482"/>
          </a:xfrm>
        </p:grpSpPr>
        <p:sp>
          <p:nvSpPr>
            <p:cNvPr id="23" name="Rectangle: Rounded Corners 22">
              <a:extLst>
                <a:ext uri="{FF2B5EF4-FFF2-40B4-BE49-F238E27FC236}">
                  <a16:creationId xmlns:a16="http://schemas.microsoft.com/office/drawing/2014/main" id="{258D8857-8129-3C94-3832-E5A876EB1F87}"/>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61BCDB42-18F9-6352-B301-C774307AF7C0}"/>
                </a:ext>
              </a:extLst>
            </p:cNvPr>
            <p:cNvPicPr>
              <a:picLocks noChangeAspect="1"/>
            </p:cNvPicPr>
            <p:nvPr/>
          </p:nvPicPr>
          <p:blipFill>
            <a:blip r:embed="rId4"/>
            <a:stretch>
              <a:fillRect/>
            </a:stretch>
          </p:blipFill>
          <p:spPr>
            <a:xfrm>
              <a:off x="-543155" y="4281177"/>
              <a:ext cx="592090" cy="561482"/>
            </a:xfrm>
            <a:prstGeom prst="rect">
              <a:avLst/>
            </a:prstGeom>
          </p:spPr>
        </p:pic>
      </p:grpSp>
      <p:grpSp>
        <p:nvGrpSpPr>
          <p:cNvPr id="25" name="Group 24">
            <a:extLst>
              <a:ext uri="{FF2B5EF4-FFF2-40B4-BE49-F238E27FC236}">
                <a16:creationId xmlns:a16="http://schemas.microsoft.com/office/drawing/2014/main" id="{CB443429-0E6E-CE52-4F93-A9762BA6E81D}"/>
              </a:ext>
            </a:extLst>
          </p:cNvPr>
          <p:cNvGrpSpPr/>
          <p:nvPr/>
        </p:nvGrpSpPr>
        <p:grpSpPr>
          <a:xfrm>
            <a:off x="4619625" y="4706897"/>
            <a:ext cx="3114674" cy="2151103"/>
            <a:chOff x="4619625" y="4706897"/>
            <a:chExt cx="3114674" cy="2151103"/>
          </a:xfrm>
        </p:grpSpPr>
        <p:grpSp>
          <p:nvGrpSpPr>
            <p:cNvPr id="26" name="Nhóm 95">
              <a:extLst>
                <a:ext uri="{FF2B5EF4-FFF2-40B4-BE49-F238E27FC236}">
                  <a16:creationId xmlns:a16="http://schemas.microsoft.com/office/drawing/2014/main" id="{73FFCADF-B0E8-0661-ADA3-EC82DED1784C}"/>
                </a:ext>
              </a:extLst>
            </p:cNvPr>
            <p:cNvGrpSpPr/>
            <p:nvPr/>
          </p:nvGrpSpPr>
          <p:grpSpPr>
            <a:xfrm>
              <a:off x="4619625" y="4706897"/>
              <a:ext cx="3114674" cy="2151103"/>
              <a:chOff x="1124976" y="1819729"/>
              <a:chExt cx="6487886" cy="4203699"/>
            </a:xfrm>
          </p:grpSpPr>
          <p:sp>
            <p:nvSpPr>
              <p:cNvPr id="28" name="Hình Bầu dục 97">
                <a:extLst>
                  <a:ext uri="{FF2B5EF4-FFF2-40B4-BE49-F238E27FC236}">
                    <a16:creationId xmlns:a16="http://schemas.microsoft.com/office/drawing/2014/main" id="{BECA6432-214C-A1CD-8104-43C206F51F9B}"/>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字魂59号-创粗黑"/>
                  <a:cs typeface="+mn-cs"/>
                  <a:sym typeface="Arial"/>
                </a:endParaRPr>
              </a:p>
            </p:txBody>
          </p:sp>
          <p:pic>
            <p:nvPicPr>
              <p:cNvPr id="29" name="Hình ảnh 98" descr="Ảnh có chứa đồ chơi, búp bê&#10;&#10;Mô tả được tạo tự động">
                <a:extLst>
                  <a:ext uri="{FF2B5EF4-FFF2-40B4-BE49-F238E27FC236}">
                    <a16:creationId xmlns:a16="http://schemas.microsoft.com/office/drawing/2014/main" id="{6F6EEDBD-E156-D1E0-63D2-14A8C95B019B}"/>
                  </a:ext>
                </a:extLst>
              </p:cNvPr>
              <p:cNvPicPr>
                <a:picLocks noChangeAspect="1"/>
              </p:cNvPicPr>
              <p:nvPr/>
            </p:nvPicPr>
            <p:blipFill>
              <a:blip r:embed="rId5"/>
              <a:stretch>
                <a:fillRect/>
              </a:stretch>
            </p:blipFill>
            <p:spPr>
              <a:xfrm>
                <a:off x="1328056" y="1819729"/>
                <a:ext cx="6081725" cy="3557762"/>
              </a:xfrm>
              <a:prstGeom prst="rect">
                <a:avLst/>
              </a:prstGeom>
            </p:spPr>
          </p:pic>
        </p:grpSp>
        <p:sp>
          <p:nvSpPr>
            <p:cNvPr id="27" name="TextBox 26">
              <a:extLst>
                <a:ext uri="{FF2B5EF4-FFF2-40B4-BE49-F238E27FC236}">
                  <a16:creationId xmlns:a16="http://schemas.microsoft.com/office/drawing/2014/main" id="{0874263F-F9C2-858D-3F71-86F665C8BED9}"/>
                </a:ext>
              </a:extLst>
            </p:cNvPr>
            <p:cNvSpPr txBox="1"/>
            <p:nvPr/>
          </p:nvSpPr>
          <p:spPr>
            <a:xfrm>
              <a:off x="5153025" y="6353175"/>
              <a:ext cx="2219325" cy="369332"/>
            </a:xfrm>
            <a:prstGeom prst="rect">
              <a:avLst/>
            </a:prstGeom>
            <a:noFill/>
          </p:spPr>
          <p:txBody>
            <a:bodyPr wrap="square" rtlCol="0">
              <a:spAutoFit/>
            </a:bodyPr>
            <a:lstStyle/>
            <a:p>
              <a:r>
                <a:rPr lang="en-US" b="1" dirty="0"/>
                <a:t>THẢO LUẬN NHÓM 4</a:t>
              </a:r>
            </a:p>
          </p:txBody>
        </p:sp>
      </p:grpSp>
    </p:spTree>
    <p:extLst>
      <p:ext uri="{BB962C8B-B14F-4D97-AF65-F5344CB8AC3E}">
        <p14:creationId xmlns:p14="http://schemas.microsoft.com/office/powerpoint/2010/main" val="922677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51F7C-8213-4B87-AC36-DBCD33DDFF1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488C30B-58F0-937A-E1E8-4FC2F46FAE86}"/>
              </a:ext>
            </a:extLst>
          </p:cNvPr>
          <p:cNvSpPr>
            <a:spLocks noGrp="1"/>
          </p:cNvSpPr>
          <p:nvPr>
            <p:ph idx="1"/>
          </p:nvPr>
        </p:nvSpPr>
        <p:spPr/>
        <p:txBody>
          <a:bodyPr/>
          <a:lstStyle/>
          <a:p>
            <a:endParaRPr lang="en-US"/>
          </a:p>
        </p:txBody>
      </p:sp>
      <p:pic>
        <p:nvPicPr>
          <p:cNvPr id="4" name="图片 18">
            <a:extLst>
              <a:ext uri="{FF2B5EF4-FFF2-40B4-BE49-F238E27FC236}">
                <a16:creationId xmlns:a16="http://schemas.microsoft.com/office/drawing/2014/main" id="{67E8724D-5BC9-02B9-7E6C-5A102375576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sp>
        <p:nvSpPr>
          <p:cNvPr id="19" name="Rectangle: Rounded Corners 18">
            <a:extLst>
              <a:ext uri="{FF2B5EF4-FFF2-40B4-BE49-F238E27FC236}">
                <a16:creationId xmlns:a16="http://schemas.microsoft.com/office/drawing/2014/main" id="{DDEBBAF1-B7B2-DF8A-583B-13432DA71161}"/>
              </a:ext>
            </a:extLst>
          </p:cNvPr>
          <p:cNvSpPr/>
          <p:nvPr/>
        </p:nvSpPr>
        <p:spPr>
          <a:xfrm>
            <a:off x="250372" y="259761"/>
            <a:ext cx="11495314" cy="630872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0D16D87-3EEF-7472-1E32-A64840AD88B0}"/>
              </a:ext>
            </a:extLst>
          </p:cNvPr>
          <p:cNvSpPr txBox="1"/>
          <p:nvPr/>
        </p:nvSpPr>
        <p:spPr>
          <a:xfrm>
            <a:off x="1057275" y="1676400"/>
            <a:ext cx="9915525" cy="461665"/>
          </a:xfrm>
          <a:prstGeom prst="rect">
            <a:avLst/>
          </a:prstGeom>
          <a:noFill/>
        </p:spPr>
        <p:txBody>
          <a:bodyPr wrap="square" rtlCol="0">
            <a:spAutoFit/>
          </a:bodyPr>
          <a:lstStyle/>
          <a:p>
            <a:r>
              <a:rPr lang="vi-VN" sz="2400" b="1" i="0" dirty="0">
                <a:solidFill>
                  <a:srgbClr val="000000"/>
                </a:solidFill>
                <a:effectLst/>
                <a:latin typeface="Cambria" panose="02040503050406030204" pitchFamily="18" charset="0"/>
                <a:ea typeface="Cambria" panose="02040503050406030204" pitchFamily="18" charset="0"/>
              </a:rPr>
              <a:t>a. Cô dạy mình động tác bơi ếch. Động tác</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ấy</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thật</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lạ</a:t>
            </a:r>
            <a:r>
              <a:rPr lang="en-US" sz="2400" b="1" i="0" dirty="0">
                <a:solidFill>
                  <a:srgbClr val="000000"/>
                </a:solidFill>
                <a:effectLst/>
                <a:latin typeface="Cambria" panose="02040503050406030204" pitchFamily="18" charset="0"/>
                <a:ea typeface="Cambria" panose="02040503050406030204" pitchFamily="18" charset="0"/>
              </a:rPr>
              <a:t>.</a:t>
            </a:r>
            <a:endParaRPr lang="en-US" sz="2400" b="1"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97C2104B-18D2-3E7A-8D85-9EE2A680E431}"/>
              </a:ext>
            </a:extLst>
          </p:cNvPr>
          <p:cNvSpPr txBox="1"/>
          <p:nvPr/>
        </p:nvSpPr>
        <p:spPr>
          <a:xfrm>
            <a:off x="1057275" y="2486025"/>
            <a:ext cx="9915525" cy="830997"/>
          </a:xfrm>
          <a:prstGeom prst="rect">
            <a:avLst/>
          </a:prstGeom>
          <a:noFill/>
        </p:spPr>
        <p:txBody>
          <a:bodyPr wrap="square" rtlCol="0">
            <a:spAutoFit/>
          </a:bodyPr>
          <a:lstStyle/>
          <a:p>
            <a:pPr algn="just"/>
            <a:r>
              <a:rPr lang="en-US" sz="2400" b="1" i="0" dirty="0">
                <a:solidFill>
                  <a:srgbClr val="000000"/>
                </a:solidFill>
                <a:effectLst/>
                <a:latin typeface="Cambria" panose="02040503050406030204" pitchFamily="18" charset="0"/>
                <a:ea typeface="Cambria" panose="02040503050406030204" pitchFamily="18" charset="0"/>
              </a:rPr>
              <a:t>b. </a:t>
            </a:r>
            <a:r>
              <a:rPr lang="en-US" sz="2400" b="1" i="0" dirty="0" err="1">
                <a:solidFill>
                  <a:srgbClr val="000000"/>
                </a:solidFill>
                <a:effectLst/>
                <a:latin typeface="Cambria" panose="02040503050406030204" pitchFamily="18" charset="0"/>
                <a:ea typeface="Cambria" panose="02040503050406030204" pitchFamily="18" charset="0"/>
              </a:rPr>
              <a:t>Cây</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lạc</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tiên</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ra</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quả</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quanh</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năm</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Vì</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thế</a:t>
            </a:r>
            <a:r>
              <a:rPr lang="en-US" sz="2400" b="1" i="0" dirty="0">
                <a:solidFill>
                  <a:srgbClr val="000000"/>
                </a:solidFill>
                <a:effectLst/>
                <a:latin typeface="Cambria" panose="02040503050406030204" pitchFamily="18" charset="0"/>
                <a:ea typeface="Cambria" panose="02040503050406030204" pitchFamily="18" charset="0"/>
              </a:rPr>
              <a:t>  </a:t>
            </a:r>
            <a:r>
              <a:rPr lang="vi-VN" sz="2400" b="1" i="0" dirty="0">
                <a:solidFill>
                  <a:srgbClr val="000000"/>
                </a:solidFill>
                <a:effectLst/>
                <a:latin typeface="Cambria" panose="02040503050406030204" pitchFamily="18" charset="0"/>
                <a:ea typeface="Cambria" panose="02040503050406030204" pitchFamily="18" charset="0"/>
              </a:rPr>
              <a:t>, con đường luôn phảng phất mùi lạc tiên chín.</a:t>
            </a:r>
            <a:endParaRPr lang="en-US" sz="2400" b="1"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F74B64E3-73CE-AFAF-97CD-6B7EE3956799}"/>
              </a:ext>
            </a:extLst>
          </p:cNvPr>
          <p:cNvSpPr txBox="1"/>
          <p:nvPr/>
        </p:nvSpPr>
        <p:spPr>
          <a:xfrm>
            <a:off x="1057275" y="3648075"/>
            <a:ext cx="10458450" cy="461665"/>
          </a:xfrm>
          <a:prstGeom prst="rect">
            <a:avLst/>
          </a:prstGeom>
          <a:noFill/>
        </p:spPr>
        <p:txBody>
          <a:bodyPr wrap="square" rtlCol="0">
            <a:spAutoFit/>
          </a:bodyPr>
          <a:lstStyle/>
          <a:p>
            <a:r>
              <a:rPr lang="vi-VN" sz="2400" b="1" i="0" dirty="0">
                <a:solidFill>
                  <a:srgbClr val="000000"/>
                </a:solidFill>
                <a:effectLst/>
                <a:latin typeface="Cambria" panose="02040503050406030204" pitchFamily="18" charset="0"/>
                <a:ea typeface="Cambria" panose="02040503050406030204" pitchFamily="18" charset="0"/>
              </a:rPr>
              <a:t>c. Mây đen đã kéo đến đầy trời. Nhưng bọn trẻ chẳng chú ý đến điều</a:t>
            </a:r>
            <a:r>
              <a:rPr lang="en-US" sz="2400" b="1" i="0" dirty="0">
                <a:solidFill>
                  <a:srgbClr val="000000"/>
                </a:solidFill>
                <a:effectLst/>
                <a:latin typeface="Cambria" panose="02040503050406030204" pitchFamily="18" charset="0"/>
                <a:ea typeface="Cambria" panose="02040503050406030204" pitchFamily="18" charset="0"/>
              </a:rPr>
              <a:t>  </a:t>
            </a:r>
            <a:r>
              <a:rPr lang="en-US" sz="2400" b="1" i="0" dirty="0" err="1">
                <a:solidFill>
                  <a:srgbClr val="000000"/>
                </a:solidFill>
                <a:effectLst/>
                <a:latin typeface="Cambria" panose="02040503050406030204" pitchFamily="18" charset="0"/>
                <a:ea typeface="Cambria" panose="02040503050406030204" pitchFamily="18" charset="0"/>
              </a:rPr>
              <a:t>đó</a:t>
            </a:r>
            <a:r>
              <a:rPr lang="en-US" sz="2400" b="1" i="0" dirty="0">
                <a:solidFill>
                  <a:srgbClr val="000000"/>
                </a:solidFill>
                <a:effectLst/>
                <a:latin typeface="Cambria" panose="02040503050406030204" pitchFamily="18" charset="0"/>
                <a:ea typeface="Cambria" panose="02040503050406030204" pitchFamily="18" charset="0"/>
              </a:rPr>
              <a:t>  .</a:t>
            </a:r>
            <a:endParaRPr lang="en-US" sz="2400" b="1" dirty="0">
              <a:latin typeface="Cambria" panose="02040503050406030204" pitchFamily="18" charset="0"/>
              <a:ea typeface="Cambria" panose="02040503050406030204" pitchFamily="18" charset="0"/>
            </a:endParaRPr>
          </a:p>
        </p:txBody>
      </p:sp>
      <p:grpSp>
        <p:nvGrpSpPr>
          <p:cNvPr id="8" name="Group 7">
            <a:extLst>
              <a:ext uri="{FF2B5EF4-FFF2-40B4-BE49-F238E27FC236}">
                <a16:creationId xmlns:a16="http://schemas.microsoft.com/office/drawing/2014/main" id="{51680E3A-3868-E26D-3506-F605ED577300}"/>
              </a:ext>
            </a:extLst>
          </p:cNvPr>
          <p:cNvGrpSpPr/>
          <p:nvPr/>
        </p:nvGrpSpPr>
        <p:grpSpPr>
          <a:xfrm>
            <a:off x="6899874" y="1618187"/>
            <a:ext cx="622182" cy="561482"/>
            <a:chOff x="-558201" y="4281177"/>
            <a:chExt cx="622182" cy="561482"/>
          </a:xfrm>
        </p:grpSpPr>
        <p:sp>
          <p:nvSpPr>
            <p:cNvPr id="9" name="Rectangle: Rounded Corners 8">
              <a:extLst>
                <a:ext uri="{FF2B5EF4-FFF2-40B4-BE49-F238E27FC236}">
                  <a16:creationId xmlns:a16="http://schemas.microsoft.com/office/drawing/2014/main" id="{DC15DEB7-4F98-8CE8-A14C-6CBEA7881DA1}"/>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C2F84E55-BA5C-94CF-65C4-5AA7748ADA4A}"/>
                </a:ext>
              </a:extLst>
            </p:cNvPr>
            <p:cNvPicPr>
              <a:picLocks noChangeAspect="1"/>
            </p:cNvPicPr>
            <p:nvPr/>
          </p:nvPicPr>
          <p:blipFill>
            <a:blip r:embed="rId3"/>
            <a:stretch>
              <a:fillRect/>
            </a:stretch>
          </p:blipFill>
          <p:spPr>
            <a:xfrm>
              <a:off x="-543155" y="4281177"/>
              <a:ext cx="592090" cy="561482"/>
            </a:xfrm>
            <a:prstGeom prst="rect">
              <a:avLst/>
            </a:prstGeom>
          </p:spPr>
        </p:pic>
      </p:grpSp>
      <p:grpSp>
        <p:nvGrpSpPr>
          <p:cNvPr id="11" name="Group 10">
            <a:extLst>
              <a:ext uri="{FF2B5EF4-FFF2-40B4-BE49-F238E27FC236}">
                <a16:creationId xmlns:a16="http://schemas.microsoft.com/office/drawing/2014/main" id="{1EC7248F-7C27-E8F1-45A9-4DC85506B052}"/>
              </a:ext>
            </a:extLst>
          </p:cNvPr>
          <p:cNvGrpSpPr/>
          <p:nvPr/>
        </p:nvGrpSpPr>
        <p:grpSpPr>
          <a:xfrm>
            <a:off x="6175974" y="2418287"/>
            <a:ext cx="622182" cy="561482"/>
            <a:chOff x="-558201" y="4281177"/>
            <a:chExt cx="622182" cy="561482"/>
          </a:xfrm>
        </p:grpSpPr>
        <p:sp>
          <p:nvSpPr>
            <p:cNvPr id="12" name="Rectangle: Rounded Corners 11">
              <a:extLst>
                <a:ext uri="{FF2B5EF4-FFF2-40B4-BE49-F238E27FC236}">
                  <a16:creationId xmlns:a16="http://schemas.microsoft.com/office/drawing/2014/main" id="{E8AFCD68-C576-6625-7D99-255553D0D492}"/>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3B64326A-EC0E-9A25-6641-F5588C5CA313}"/>
                </a:ext>
              </a:extLst>
            </p:cNvPr>
            <p:cNvPicPr>
              <a:picLocks noChangeAspect="1"/>
            </p:cNvPicPr>
            <p:nvPr/>
          </p:nvPicPr>
          <p:blipFill>
            <a:blip r:embed="rId3"/>
            <a:stretch>
              <a:fillRect/>
            </a:stretch>
          </p:blipFill>
          <p:spPr>
            <a:xfrm>
              <a:off x="-543155" y="4281177"/>
              <a:ext cx="592090" cy="561482"/>
            </a:xfrm>
            <a:prstGeom prst="rect">
              <a:avLst/>
            </a:prstGeom>
          </p:spPr>
        </p:pic>
      </p:grpSp>
      <p:grpSp>
        <p:nvGrpSpPr>
          <p:cNvPr id="14" name="Group 13">
            <a:extLst>
              <a:ext uri="{FF2B5EF4-FFF2-40B4-BE49-F238E27FC236}">
                <a16:creationId xmlns:a16="http://schemas.microsoft.com/office/drawing/2014/main" id="{C685254A-3583-BD9F-3D49-0E949B41D664}"/>
              </a:ext>
            </a:extLst>
          </p:cNvPr>
          <p:cNvGrpSpPr/>
          <p:nvPr/>
        </p:nvGrpSpPr>
        <p:grpSpPr>
          <a:xfrm>
            <a:off x="10547949" y="3580337"/>
            <a:ext cx="622182" cy="561482"/>
            <a:chOff x="-558201" y="4281177"/>
            <a:chExt cx="622182" cy="561482"/>
          </a:xfrm>
        </p:grpSpPr>
        <p:sp>
          <p:nvSpPr>
            <p:cNvPr id="15" name="Rectangle: Rounded Corners 14">
              <a:extLst>
                <a:ext uri="{FF2B5EF4-FFF2-40B4-BE49-F238E27FC236}">
                  <a16:creationId xmlns:a16="http://schemas.microsoft.com/office/drawing/2014/main" id="{C58A9661-EA8E-CC7B-A874-CBE633FE3B85}"/>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BA5C2D78-C209-34EF-F80E-DE5A26D2204C}"/>
                </a:ext>
              </a:extLst>
            </p:cNvPr>
            <p:cNvPicPr>
              <a:picLocks noChangeAspect="1"/>
            </p:cNvPicPr>
            <p:nvPr/>
          </p:nvPicPr>
          <p:blipFill>
            <a:blip r:embed="rId3"/>
            <a:stretch>
              <a:fillRect/>
            </a:stretch>
          </p:blipFill>
          <p:spPr>
            <a:xfrm>
              <a:off x="-543155" y="4281177"/>
              <a:ext cx="592090" cy="561482"/>
            </a:xfrm>
            <a:prstGeom prst="rect">
              <a:avLst/>
            </a:prstGeom>
          </p:spPr>
        </p:pic>
      </p:grpSp>
    </p:spTree>
    <p:extLst>
      <p:ext uri="{BB962C8B-B14F-4D97-AF65-F5344CB8AC3E}">
        <p14:creationId xmlns:p14="http://schemas.microsoft.com/office/powerpoint/2010/main" val="5991903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8"/>
                                        </p:tgtEl>
                                        <p:attrNameLst>
                                          <p:attrName>ppt_w</p:attrName>
                                        </p:attrNameLst>
                                      </p:cBhvr>
                                      <p:tavLst>
                                        <p:tav tm="0">
                                          <p:val>
                                            <p:strVal val="ppt_w"/>
                                          </p:val>
                                        </p:tav>
                                        <p:tav tm="100000">
                                          <p:val>
                                            <p:fltVal val="0"/>
                                          </p:val>
                                        </p:tav>
                                      </p:tavLst>
                                    </p:anim>
                                    <p:anim calcmode="lin" valueType="num">
                                      <p:cBhvr>
                                        <p:cTn id="7" dur="500"/>
                                        <p:tgtEl>
                                          <p:spTgt spid="8"/>
                                        </p:tgtEl>
                                        <p:attrNameLst>
                                          <p:attrName>ppt_h</p:attrName>
                                        </p:attrNameLst>
                                      </p:cBhvr>
                                      <p:tavLst>
                                        <p:tav tm="0">
                                          <p:val>
                                            <p:strVal val="ppt_h"/>
                                          </p:val>
                                        </p:tav>
                                        <p:tav tm="100000">
                                          <p:val>
                                            <p:fltVal val="0"/>
                                          </p:val>
                                        </p:tav>
                                      </p:tavLst>
                                    </p:anim>
                                    <p:animEffect transition="out" filter="fade">
                                      <p:cBhvr>
                                        <p:cTn id="8" dur="500"/>
                                        <p:tgtEl>
                                          <p:spTgt spid="8"/>
                                        </p:tgtEl>
                                      </p:cBhvr>
                                    </p:animEffect>
                                    <p:set>
                                      <p:cBhvr>
                                        <p:cTn id="9" dur="1" fill="hold">
                                          <p:stCondLst>
                                            <p:cond delay="499"/>
                                          </p:stCondLst>
                                        </p:cTn>
                                        <p:tgtEl>
                                          <p:spTgt spid="8"/>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11"/>
                                        </p:tgtEl>
                                        <p:attrNameLst>
                                          <p:attrName>ppt_w</p:attrName>
                                        </p:attrNameLst>
                                      </p:cBhvr>
                                      <p:tavLst>
                                        <p:tav tm="0">
                                          <p:val>
                                            <p:strVal val="ppt_w"/>
                                          </p:val>
                                        </p:tav>
                                        <p:tav tm="100000">
                                          <p:val>
                                            <p:fltVal val="0"/>
                                          </p:val>
                                        </p:tav>
                                      </p:tavLst>
                                    </p:anim>
                                    <p:anim calcmode="lin" valueType="num">
                                      <p:cBhvr>
                                        <p:cTn id="14" dur="500"/>
                                        <p:tgtEl>
                                          <p:spTgt spid="11"/>
                                        </p:tgtEl>
                                        <p:attrNameLst>
                                          <p:attrName>ppt_h</p:attrName>
                                        </p:attrNameLst>
                                      </p:cBhvr>
                                      <p:tavLst>
                                        <p:tav tm="0">
                                          <p:val>
                                            <p:strVal val="ppt_h"/>
                                          </p:val>
                                        </p:tav>
                                        <p:tav tm="100000">
                                          <p:val>
                                            <p:fltVal val="0"/>
                                          </p:val>
                                        </p:tav>
                                      </p:tavLst>
                                    </p:anim>
                                    <p:animEffect transition="out" filter="fade">
                                      <p:cBhvr>
                                        <p:cTn id="15" dur="500"/>
                                        <p:tgtEl>
                                          <p:spTgt spid="11"/>
                                        </p:tgtEl>
                                      </p:cBhvr>
                                    </p:animEffect>
                                    <p:set>
                                      <p:cBhvr>
                                        <p:cTn id="16" dur="1" fill="hold">
                                          <p:stCondLst>
                                            <p:cond delay="499"/>
                                          </p:stCondLst>
                                        </p:cTn>
                                        <p:tgtEl>
                                          <p:spTgt spid="1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14"/>
                                        </p:tgtEl>
                                        <p:attrNameLst>
                                          <p:attrName>ppt_w</p:attrName>
                                        </p:attrNameLst>
                                      </p:cBhvr>
                                      <p:tavLst>
                                        <p:tav tm="0">
                                          <p:val>
                                            <p:strVal val="ppt_w"/>
                                          </p:val>
                                        </p:tav>
                                        <p:tav tm="100000">
                                          <p:val>
                                            <p:fltVal val="0"/>
                                          </p:val>
                                        </p:tav>
                                      </p:tavLst>
                                    </p:anim>
                                    <p:anim calcmode="lin" valueType="num">
                                      <p:cBhvr>
                                        <p:cTn id="21" dur="500"/>
                                        <p:tgtEl>
                                          <p:spTgt spid="14"/>
                                        </p:tgtEl>
                                        <p:attrNameLst>
                                          <p:attrName>ppt_h</p:attrName>
                                        </p:attrNameLst>
                                      </p:cBhvr>
                                      <p:tavLst>
                                        <p:tav tm="0">
                                          <p:val>
                                            <p:strVal val="ppt_h"/>
                                          </p:val>
                                        </p:tav>
                                        <p:tav tm="100000">
                                          <p:val>
                                            <p:fltVal val="0"/>
                                          </p:val>
                                        </p:tav>
                                      </p:tavLst>
                                    </p:anim>
                                    <p:animEffect transition="out" filter="fade">
                                      <p:cBhvr>
                                        <p:cTn id="22" dur="500"/>
                                        <p:tgtEl>
                                          <p:spTgt spid="14"/>
                                        </p:tgtEl>
                                      </p:cBhvr>
                                    </p:animEffect>
                                    <p:set>
                                      <p:cBhvr>
                                        <p:cTn id="23"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51F7C-8213-4B87-AC36-DBCD33DDFF1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488C30B-58F0-937A-E1E8-4FC2F46FAE86}"/>
              </a:ext>
            </a:extLst>
          </p:cNvPr>
          <p:cNvSpPr>
            <a:spLocks noGrp="1"/>
          </p:cNvSpPr>
          <p:nvPr>
            <p:ph idx="1"/>
          </p:nvPr>
        </p:nvSpPr>
        <p:spPr/>
        <p:txBody>
          <a:bodyPr/>
          <a:lstStyle/>
          <a:p>
            <a:endParaRPr lang="en-US"/>
          </a:p>
        </p:txBody>
      </p:sp>
      <p:pic>
        <p:nvPicPr>
          <p:cNvPr id="4" name="图片 18">
            <a:extLst>
              <a:ext uri="{FF2B5EF4-FFF2-40B4-BE49-F238E27FC236}">
                <a16:creationId xmlns:a16="http://schemas.microsoft.com/office/drawing/2014/main" id="{67E8724D-5BC9-02B9-7E6C-5A102375576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sp>
        <p:nvSpPr>
          <p:cNvPr id="19" name="Rectangle: Rounded Corners 18">
            <a:extLst>
              <a:ext uri="{FF2B5EF4-FFF2-40B4-BE49-F238E27FC236}">
                <a16:creationId xmlns:a16="http://schemas.microsoft.com/office/drawing/2014/main" id="{DDEBBAF1-B7B2-DF8A-583B-13432DA71161}"/>
              </a:ext>
            </a:extLst>
          </p:cNvPr>
          <p:cNvSpPr/>
          <p:nvPr/>
        </p:nvSpPr>
        <p:spPr>
          <a:xfrm>
            <a:off x="250372" y="259761"/>
            <a:ext cx="11495314" cy="630872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3702683-D345-FBCC-2347-8443FACC7734}"/>
              </a:ext>
            </a:extLst>
          </p:cNvPr>
          <p:cNvSpPr txBox="1"/>
          <p:nvPr/>
        </p:nvSpPr>
        <p:spPr>
          <a:xfrm>
            <a:off x="2233047" y="348476"/>
            <a:ext cx="9149328" cy="954107"/>
          </a:xfrm>
          <a:prstGeom prst="rect">
            <a:avLst/>
          </a:prstGeom>
          <a:noFill/>
        </p:spPr>
        <p:txBody>
          <a:bodyPr wrap="square" rtlCol="0">
            <a:spAutoFit/>
          </a:bodyPr>
          <a:lstStyle/>
          <a:p>
            <a:pPr lvl="0" algn="just">
              <a:defRPr/>
            </a:pPr>
            <a:r>
              <a:rPr lang="vi-VN" sz="2800" b="1" dirty="0">
                <a:solidFill>
                  <a:prstClr val="black"/>
                </a:solidFill>
                <a:latin typeface="Cambria" panose="02040503050406030204" pitchFamily="18" charset="0"/>
              </a:rPr>
              <a:t>Tìm đại từ nghi vấn trong các câu dưới đây và xác định mục </a:t>
            </a:r>
            <a:r>
              <a:rPr lang="en-US" sz="2800" b="1">
                <a:solidFill>
                  <a:prstClr val="black"/>
                </a:solidFill>
                <a:latin typeface="Cambria" panose="02040503050406030204" pitchFamily="18" charset="0"/>
              </a:rPr>
              <a:t>đ</a:t>
            </a:r>
            <a:r>
              <a:rPr lang="vi-VN" sz="2800" b="1">
                <a:solidFill>
                  <a:prstClr val="black"/>
                </a:solidFill>
                <a:latin typeface="Cambria" panose="02040503050406030204" pitchFamily="18" charset="0"/>
              </a:rPr>
              <a:t>ích </a:t>
            </a:r>
            <a:r>
              <a:rPr lang="vi-VN" sz="2800" b="1" dirty="0">
                <a:solidFill>
                  <a:prstClr val="black"/>
                </a:solidFill>
                <a:latin typeface="Cambria" panose="02040503050406030204" pitchFamily="18" charset="0"/>
              </a:rPr>
              <a:t>sử dụng tương ứng với mỗi đại từ đó.</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ndParaRPr>
          </a:p>
        </p:txBody>
      </p:sp>
      <p:pic>
        <p:nvPicPr>
          <p:cNvPr id="6" name="Picture 5">
            <a:extLst>
              <a:ext uri="{FF2B5EF4-FFF2-40B4-BE49-F238E27FC236}">
                <a16:creationId xmlns:a16="http://schemas.microsoft.com/office/drawing/2014/main" id="{9A1B02A8-D0D8-D28B-8AEB-2EB085B97291}"/>
              </a:ext>
            </a:extLst>
          </p:cNvPr>
          <p:cNvPicPr>
            <a:picLocks noChangeAspect="1"/>
          </p:cNvPicPr>
          <p:nvPr/>
        </p:nvPicPr>
        <p:blipFill>
          <a:blip r:embed="rId3"/>
          <a:stretch>
            <a:fillRect/>
          </a:stretch>
        </p:blipFill>
        <p:spPr>
          <a:xfrm>
            <a:off x="440871" y="462443"/>
            <a:ext cx="1676545" cy="963251"/>
          </a:xfrm>
          <a:prstGeom prst="rect">
            <a:avLst/>
          </a:prstGeom>
        </p:spPr>
      </p:pic>
      <p:sp>
        <p:nvSpPr>
          <p:cNvPr id="7" name="Rectangle 6">
            <a:extLst>
              <a:ext uri="{FF2B5EF4-FFF2-40B4-BE49-F238E27FC236}">
                <a16:creationId xmlns:a16="http://schemas.microsoft.com/office/drawing/2014/main" id="{2DCAFC09-0E89-7799-7960-C01983DEB8A7}"/>
              </a:ext>
            </a:extLst>
          </p:cNvPr>
          <p:cNvSpPr/>
          <p:nvPr/>
        </p:nvSpPr>
        <p:spPr>
          <a:xfrm>
            <a:off x="600074" y="1695450"/>
            <a:ext cx="4819651" cy="78105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dirty="0">
                <a:solidFill>
                  <a:srgbClr val="002060"/>
                </a:solidFill>
                <a:latin typeface="Cambria" panose="02040503050406030204" pitchFamily="18" charset="0"/>
                <a:ea typeface="Cambria" panose="02040503050406030204" pitchFamily="18" charset="0"/>
              </a:rPr>
              <a:t>a) Anh </a:t>
            </a:r>
            <a:r>
              <a:rPr lang="en-US" sz="2800" b="1" dirty="0" err="1">
                <a:solidFill>
                  <a:srgbClr val="002060"/>
                </a:solidFill>
                <a:latin typeface="Cambria" panose="02040503050406030204" pitchFamily="18" charset="0"/>
                <a:ea typeface="Cambria" panose="02040503050406030204" pitchFamily="18" charset="0"/>
              </a:rPr>
              <a:t>muốn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gặp</a:t>
            </a:r>
            <a:r>
              <a:rPr lang="en-US" sz="2800" b="1" dirty="0">
                <a:solidFill>
                  <a:srgbClr val="002060"/>
                </a:solidFill>
                <a:latin typeface="Cambria" panose="02040503050406030204" pitchFamily="18" charset="0"/>
                <a:ea typeface="Cambria" panose="02040503050406030204" pitchFamily="18" charset="0"/>
              </a:rPr>
              <a:t> ai?</a:t>
            </a:r>
          </a:p>
        </p:txBody>
      </p:sp>
      <p:sp>
        <p:nvSpPr>
          <p:cNvPr id="8" name="Rectangle 7">
            <a:extLst>
              <a:ext uri="{FF2B5EF4-FFF2-40B4-BE49-F238E27FC236}">
                <a16:creationId xmlns:a16="http://schemas.microsoft.com/office/drawing/2014/main" id="{CB7363AE-F60E-CA52-3BFA-69BCC8EEA26A}"/>
              </a:ext>
            </a:extLst>
          </p:cNvPr>
          <p:cNvSpPr/>
          <p:nvPr/>
        </p:nvSpPr>
        <p:spPr>
          <a:xfrm>
            <a:off x="590549" y="2724150"/>
            <a:ext cx="4867276" cy="78105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en-US" sz="2400" b="1" i="0" u="none" strike="noStrike" dirty="0">
                <a:solidFill>
                  <a:srgbClr val="002060"/>
                </a:solidFill>
                <a:effectLst/>
                <a:latin typeface="Cambria" panose="02040503050406030204" pitchFamily="18" charset="0"/>
                <a:ea typeface="Cambria" panose="02040503050406030204" pitchFamily="18" charset="0"/>
              </a:rPr>
              <a:t>b. Sao con </a:t>
            </a:r>
            <a:r>
              <a:rPr lang="en-US" sz="2400" b="1" i="0" u="none" strike="noStrike" dirty="0" err="1">
                <a:solidFill>
                  <a:srgbClr val="002060"/>
                </a:solidFill>
                <a:effectLst/>
                <a:latin typeface="Cambria" panose="02040503050406030204" pitchFamily="18" charset="0"/>
                <a:ea typeface="Cambria" panose="02040503050406030204" pitchFamily="18" charset="0"/>
              </a:rPr>
              <a:t>về</a:t>
            </a:r>
            <a:r>
              <a:rPr lang="en-US" sz="2400" b="1" i="0" u="none" strike="noStrike" dirty="0">
                <a:solidFill>
                  <a:srgbClr val="002060"/>
                </a:solidFill>
                <a:effectLst/>
                <a:latin typeface="Cambria" panose="02040503050406030204" pitchFamily="18" charset="0"/>
                <a:ea typeface="Cambria" panose="02040503050406030204" pitchFamily="18" charset="0"/>
              </a:rPr>
              <a:t> </a:t>
            </a:r>
            <a:r>
              <a:rPr lang="en-US" sz="2400" b="1" i="0" u="none" strike="noStrike" dirty="0" err="1">
                <a:solidFill>
                  <a:srgbClr val="002060"/>
                </a:solidFill>
                <a:effectLst/>
                <a:latin typeface="Cambria" panose="02040503050406030204" pitchFamily="18" charset="0"/>
                <a:ea typeface="Cambria" panose="02040503050406030204" pitchFamily="18" charset="0"/>
              </a:rPr>
              <a:t>muộn</a:t>
            </a:r>
            <a:r>
              <a:rPr lang="en-US" sz="2400" b="1" i="0" u="none" strike="noStrike" dirty="0">
                <a:solidFill>
                  <a:srgbClr val="002060"/>
                </a:solidFill>
                <a:effectLst/>
                <a:latin typeface="Cambria" panose="02040503050406030204" pitchFamily="18" charset="0"/>
                <a:ea typeface="Cambria" panose="02040503050406030204" pitchFamily="18" charset="0"/>
              </a:rPr>
              <a:t> </a:t>
            </a:r>
            <a:r>
              <a:rPr lang="en-US" sz="2400" b="1" i="0" u="none" strike="noStrike" dirty="0" err="1">
                <a:solidFill>
                  <a:srgbClr val="002060"/>
                </a:solidFill>
                <a:effectLst/>
                <a:latin typeface="Cambria" panose="02040503050406030204" pitchFamily="18" charset="0"/>
                <a:ea typeface="Cambria" panose="02040503050406030204" pitchFamily="18" charset="0"/>
              </a:rPr>
              <a:t>thế</a:t>
            </a:r>
            <a:r>
              <a:rPr lang="en-US" sz="2400" b="1" i="0" u="none" strike="noStrike" dirty="0">
                <a:solidFill>
                  <a:srgbClr val="002060"/>
                </a:solidFill>
                <a:effectLst/>
                <a:latin typeface="Cambria" panose="02040503050406030204" pitchFamily="18" charset="0"/>
                <a:ea typeface="Cambria" panose="02040503050406030204" pitchFamily="18" charset="0"/>
              </a:rPr>
              <a:t>?</a:t>
            </a:r>
            <a:endParaRPr lang="en-US" sz="2400" b="1" dirty="0">
              <a:solidFill>
                <a:srgbClr val="002060"/>
              </a:solidFill>
              <a:effectLst/>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CDD41655-02EA-0328-428F-9CA8EB2F8553}"/>
              </a:ext>
            </a:extLst>
          </p:cNvPr>
          <p:cNvSpPr/>
          <p:nvPr/>
        </p:nvSpPr>
        <p:spPr>
          <a:xfrm>
            <a:off x="581025" y="3648075"/>
            <a:ext cx="4886326" cy="78105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vi-VN" sz="2400" b="1" i="0" u="none" strike="noStrike" dirty="0">
                <a:solidFill>
                  <a:srgbClr val="002060"/>
                </a:solidFill>
                <a:effectLst/>
                <a:latin typeface="Cambria" panose="02040503050406030204" pitchFamily="18" charset="0"/>
                <a:ea typeface="Cambria" panose="02040503050406030204" pitchFamily="18" charset="0"/>
              </a:rPr>
              <a:t>c. Bạn làm được mấy bài tập rồi?</a:t>
            </a:r>
            <a:endParaRPr lang="vi-VN" sz="2400" b="1" dirty="0">
              <a:solidFill>
                <a:srgbClr val="002060"/>
              </a:solidFill>
              <a:effectLst/>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9A421156-452A-E852-B5F8-9747169B7B52}"/>
              </a:ext>
            </a:extLst>
          </p:cNvPr>
          <p:cNvSpPr/>
          <p:nvPr/>
        </p:nvSpPr>
        <p:spPr>
          <a:xfrm>
            <a:off x="571499" y="4591050"/>
            <a:ext cx="4867276" cy="78105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en-US" sz="2400" b="1" i="0" u="none" strike="noStrike" dirty="0">
                <a:solidFill>
                  <a:srgbClr val="002060"/>
                </a:solidFill>
                <a:effectLst/>
                <a:latin typeface="Cambria" panose="02040503050406030204" pitchFamily="18" charset="0"/>
                <a:ea typeface="Cambria" panose="02040503050406030204" pitchFamily="18" charset="0"/>
              </a:rPr>
              <a:t>d. Bao </a:t>
            </a:r>
            <a:r>
              <a:rPr lang="en-US" sz="2400" b="1" i="0" u="none" strike="noStrike" dirty="0" err="1">
                <a:solidFill>
                  <a:srgbClr val="002060"/>
                </a:solidFill>
                <a:effectLst/>
                <a:latin typeface="Cambria" panose="02040503050406030204" pitchFamily="18" charset="0"/>
                <a:ea typeface="Cambria" panose="02040503050406030204" pitchFamily="18" charset="0"/>
              </a:rPr>
              <a:t>giờ</a:t>
            </a:r>
            <a:r>
              <a:rPr lang="en-US" sz="2400" b="1" i="0" u="none" strike="noStrike" dirty="0">
                <a:solidFill>
                  <a:srgbClr val="002060"/>
                </a:solidFill>
                <a:effectLst/>
                <a:latin typeface="Cambria" panose="02040503050406030204" pitchFamily="18" charset="0"/>
                <a:ea typeface="Cambria" panose="02040503050406030204" pitchFamily="18" charset="0"/>
              </a:rPr>
              <a:t> </a:t>
            </a:r>
            <a:r>
              <a:rPr lang="en-US" sz="2400" b="1" i="0" u="none" strike="noStrike" dirty="0" err="1">
                <a:solidFill>
                  <a:srgbClr val="002060"/>
                </a:solidFill>
                <a:effectLst/>
                <a:latin typeface="Cambria" panose="02040503050406030204" pitchFamily="18" charset="0"/>
                <a:ea typeface="Cambria" panose="02040503050406030204" pitchFamily="18" charset="0"/>
              </a:rPr>
              <a:t>cháu</a:t>
            </a:r>
            <a:r>
              <a:rPr lang="en-US" sz="2400" b="1" i="0" u="none" strike="noStrike" dirty="0">
                <a:solidFill>
                  <a:srgbClr val="002060"/>
                </a:solidFill>
                <a:effectLst/>
                <a:latin typeface="Cambria" panose="02040503050406030204" pitchFamily="18" charset="0"/>
                <a:ea typeface="Cambria" panose="02040503050406030204" pitchFamily="18" charset="0"/>
              </a:rPr>
              <a:t> </a:t>
            </a:r>
            <a:r>
              <a:rPr lang="en-US" sz="2400" b="1" i="0" u="none" strike="noStrike" dirty="0" err="1">
                <a:solidFill>
                  <a:srgbClr val="002060"/>
                </a:solidFill>
                <a:effectLst/>
                <a:latin typeface="Cambria" panose="02040503050406030204" pitchFamily="18" charset="0"/>
                <a:ea typeface="Cambria" panose="02040503050406030204" pitchFamily="18" charset="0"/>
              </a:rPr>
              <a:t>về</a:t>
            </a:r>
            <a:r>
              <a:rPr lang="en-US" sz="2400" b="1" i="0" u="none" strike="noStrike" dirty="0">
                <a:solidFill>
                  <a:srgbClr val="002060"/>
                </a:solidFill>
                <a:effectLst/>
                <a:latin typeface="Cambria" panose="02040503050406030204" pitchFamily="18" charset="0"/>
                <a:ea typeface="Cambria" panose="02040503050406030204" pitchFamily="18" charset="0"/>
              </a:rPr>
              <a:t> </a:t>
            </a:r>
            <a:r>
              <a:rPr lang="en-US" sz="2400" b="1" i="0" u="none" strike="noStrike" dirty="0" err="1">
                <a:solidFill>
                  <a:srgbClr val="002060"/>
                </a:solidFill>
                <a:effectLst/>
                <a:latin typeface="Cambria" panose="02040503050406030204" pitchFamily="18" charset="0"/>
                <a:ea typeface="Cambria" panose="02040503050406030204" pitchFamily="18" charset="0"/>
              </a:rPr>
              <a:t>quê</a:t>
            </a:r>
            <a:r>
              <a:rPr lang="en-US" sz="2400" b="1" i="0" u="none" strike="noStrike" dirty="0">
                <a:solidFill>
                  <a:srgbClr val="002060"/>
                </a:solidFill>
                <a:effectLst/>
                <a:latin typeface="Cambria" panose="02040503050406030204" pitchFamily="18" charset="0"/>
                <a:ea typeface="Cambria" panose="02040503050406030204" pitchFamily="18" charset="0"/>
              </a:rPr>
              <a:t>?</a:t>
            </a:r>
            <a:endParaRPr lang="en-US" sz="2400" b="1" dirty="0">
              <a:solidFill>
                <a:srgbClr val="002060"/>
              </a:solidFill>
              <a:effectLst/>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id="{575241AA-7123-9565-E764-EF6E61E499A4}"/>
              </a:ext>
            </a:extLst>
          </p:cNvPr>
          <p:cNvSpPr/>
          <p:nvPr/>
        </p:nvSpPr>
        <p:spPr>
          <a:xfrm>
            <a:off x="561974" y="5524500"/>
            <a:ext cx="4848226" cy="78105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en-US" sz="2400" b="1" i="0" u="none" strike="noStrike" dirty="0">
                <a:solidFill>
                  <a:srgbClr val="002060"/>
                </a:solidFill>
                <a:effectLst/>
                <a:latin typeface="Cambria" panose="02040503050406030204" pitchFamily="18" charset="0"/>
                <a:ea typeface="Cambria" panose="02040503050406030204" pitchFamily="18" charset="0"/>
              </a:rPr>
              <a:t>e. </a:t>
            </a:r>
            <a:r>
              <a:rPr lang="en-US" sz="2400" b="1" i="0" u="none" strike="noStrike" dirty="0" err="1">
                <a:solidFill>
                  <a:srgbClr val="002060"/>
                </a:solidFill>
                <a:effectLst/>
                <a:latin typeface="Cambria" panose="02040503050406030204" pitchFamily="18" charset="0"/>
                <a:ea typeface="Cambria" panose="02040503050406030204" pitchFamily="18" charset="0"/>
              </a:rPr>
              <a:t>Nó</a:t>
            </a:r>
            <a:r>
              <a:rPr lang="en-US" sz="2400" b="1" i="0" u="none" strike="noStrike" dirty="0">
                <a:solidFill>
                  <a:srgbClr val="002060"/>
                </a:solidFill>
                <a:effectLst/>
                <a:latin typeface="Cambria" panose="02040503050406030204" pitchFamily="18" charset="0"/>
                <a:ea typeface="Cambria" panose="02040503050406030204" pitchFamily="18" charset="0"/>
              </a:rPr>
              <a:t> </a:t>
            </a:r>
            <a:r>
              <a:rPr lang="en-US" sz="2400" b="1" i="0" u="none" strike="noStrike" dirty="0" err="1">
                <a:solidFill>
                  <a:srgbClr val="002060"/>
                </a:solidFill>
                <a:effectLst/>
                <a:latin typeface="Cambria" panose="02040503050406030204" pitchFamily="18" charset="0"/>
                <a:ea typeface="Cambria" panose="02040503050406030204" pitchFamily="18" charset="0"/>
              </a:rPr>
              <a:t>ngồi</a:t>
            </a:r>
            <a:r>
              <a:rPr lang="en-US" sz="2400" b="1" i="0" u="none" strike="noStrike" dirty="0">
                <a:solidFill>
                  <a:srgbClr val="002060"/>
                </a:solidFill>
                <a:effectLst/>
                <a:latin typeface="Cambria" panose="02040503050406030204" pitchFamily="18" charset="0"/>
                <a:ea typeface="Cambria" panose="02040503050406030204" pitchFamily="18" charset="0"/>
              </a:rPr>
              <a:t> ở </a:t>
            </a:r>
            <a:r>
              <a:rPr lang="en-US" sz="2400" b="1" i="0" u="none" strike="noStrike" dirty="0" err="1">
                <a:solidFill>
                  <a:srgbClr val="002060"/>
                </a:solidFill>
                <a:effectLst/>
                <a:latin typeface="Cambria" panose="02040503050406030204" pitchFamily="18" charset="0"/>
                <a:ea typeface="Cambria" panose="02040503050406030204" pitchFamily="18" charset="0"/>
              </a:rPr>
              <a:t>đâu</a:t>
            </a:r>
            <a:r>
              <a:rPr lang="en-US" sz="2400" b="1" i="0" u="none" strike="noStrike" dirty="0">
                <a:solidFill>
                  <a:srgbClr val="002060"/>
                </a:solidFill>
                <a:effectLst/>
                <a:latin typeface="Cambria" panose="02040503050406030204" pitchFamily="18" charset="0"/>
                <a:ea typeface="Cambria" panose="02040503050406030204" pitchFamily="18" charset="0"/>
              </a:rPr>
              <a:t>?</a:t>
            </a:r>
            <a:endParaRPr lang="en-US" sz="2400" b="1" dirty="0">
              <a:solidFill>
                <a:srgbClr val="002060"/>
              </a:solidFill>
              <a:effectLst/>
              <a:latin typeface="Cambria" panose="02040503050406030204" pitchFamily="18" charset="0"/>
              <a:ea typeface="Cambria" panose="02040503050406030204" pitchFamily="18" charset="0"/>
            </a:endParaRPr>
          </a:p>
        </p:txBody>
      </p:sp>
      <p:sp>
        <p:nvSpPr>
          <p:cNvPr id="12" name="Rectangle 11">
            <a:extLst>
              <a:ext uri="{FF2B5EF4-FFF2-40B4-BE49-F238E27FC236}">
                <a16:creationId xmlns:a16="http://schemas.microsoft.com/office/drawing/2014/main" id="{62EEB988-D1FF-3625-FDDD-E6ECF32EBAB0}"/>
              </a:ext>
            </a:extLst>
          </p:cNvPr>
          <p:cNvSpPr/>
          <p:nvPr/>
        </p:nvSpPr>
        <p:spPr>
          <a:xfrm>
            <a:off x="7210425" y="1714500"/>
            <a:ext cx="4048124" cy="78105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800" b="1" i="0" u="none" strike="noStrike" dirty="0">
                <a:solidFill>
                  <a:srgbClr val="002060"/>
                </a:solidFill>
                <a:effectLst/>
                <a:latin typeface="Cambria" panose="02040503050406030204" pitchFamily="18" charset="0"/>
                <a:ea typeface="Cambria" panose="02040503050406030204" pitchFamily="18" charset="0"/>
              </a:rPr>
              <a:t>(1) Hỏi về số lượng</a:t>
            </a:r>
            <a:endParaRPr lang="en-US" sz="2800" b="1" dirty="0">
              <a:solidFill>
                <a:srgbClr val="002060"/>
              </a:solidFill>
              <a:latin typeface="Cambria" panose="02040503050406030204" pitchFamily="18" charset="0"/>
              <a:ea typeface="Cambria" panose="02040503050406030204" pitchFamily="18" charset="0"/>
            </a:endParaRPr>
          </a:p>
        </p:txBody>
      </p:sp>
      <p:sp>
        <p:nvSpPr>
          <p:cNvPr id="13" name="Rectangle 12">
            <a:extLst>
              <a:ext uri="{FF2B5EF4-FFF2-40B4-BE49-F238E27FC236}">
                <a16:creationId xmlns:a16="http://schemas.microsoft.com/office/drawing/2014/main" id="{F2784DB5-539C-97E3-E78D-F43EF8700D49}"/>
              </a:ext>
            </a:extLst>
          </p:cNvPr>
          <p:cNvSpPr/>
          <p:nvPr/>
        </p:nvSpPr>
        <p:spPr>
          <a:xfrm>
            <a:off x="7200900" y="2743200"/>
            <a:ext cx="4048124" cy="78105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vi-VN" sz="2800" b="1" i="0" u="none" strike="noStrike" dirty="0">
                <a:solidFill>
                  <a:srgbClr val="002060"/>
                </a:solidFill>
                <a:effectLst/>
                <a:latin typeface="Cambria" panose="02040503050406030204" pitchFamily="18" charset="0"/>
                <a:ea typeface="Cambria" panose="02040503050406030204" pitchFamily="18" charset="0"/>
              </a:rPr>
              <a:t>(2) Hỏi về người</a:t>
            </a:r>
            <a:endParaRPr lang="vi-VN" sz="2800" b="1" dirty="0">
              <a:solidFill>
                <a:srgbClr val="002060"/>
              </a:solidFill>
              <a:effectLst/>
              <a:latin typeface="Cambria" panose="02040503050406030204" pitchFamily="18" charset="0"/>
              <a:ea typeface="Cambria" panose="02040503050406030204" pitchFamily="18" charset="0"/>
            </a:endParaRPr>
          </a:p>
        </p:txBody>
      </p:sp>
      <p:sp>
        <p:nvSpPr>
          <p:cNvPr id="14" name="Rectangle 13">
            <a:extLst>
              <a:ext uri="{FF2B5EF4-FFF2-40B4-BE49-F238E27FC236}">
                <a16:creationId xmlns:a16="http://schemas.microsoft.com/office/drawing/2014/main" id="{EEB48A56-F449-7FC3-8826-5B26E0D9D1DA}"/>
              </a:ext>
            </a:extLst>
          </p:cNvPr>
          <p:cNvSpPr/>
          <p:nvPr/>
        </p:nvSpPr>
        <p:spPr>
          <a:xfrm>
            <a:off x="7191375" y="3667125"/>
            <a:ext cx="4048124" cy="78105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en-US" sz="2800" b="1" i="0" u="none" strike="noStrike" dirty="0">
                <a:solidFill>
                  <a:srgbClr val="002060"/>
                </a:solidFill>
                <a:effectLst/>
                <a:latin typeface="Cambria" panose="02040503050406030204" pitchFamily="18" charset="0"/>
                <a:ea typeface="Cambria" panose="02040503050406030204" pitchFamily="18" charset="0"/>
              </a:rPr>
              <a:t>(3) </a:t>
            </a:r>
            <a:r>
              <a:rPr lang="en-US" sz="2800" b="1" i="0" u="none" strike="noStrike" dirty="0" err="1">
                <a:solidFill>
                  <a:srgbClr val="002060"/>
                </a:solidFill>
                <a:effectLst/>
                <a:latin typeface="Cambria" panose="02040503050406030204" pitchFamily="18" charset="0"/>
                <a:ea typeface="Cambria" panose="02040503050406030204" pitchFamily="18" charset="0"/>
              </a:rPr>
              <a:t>Hỏi</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về</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thời</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gian</a:t>
            </a:r>
            <a:endParaRPr lang="en-US" sz="2800" b="1" dirty="0">
              <a:solidFill>
                <a:srgbClr val="002060"/>
              </a:solidFill>
              <a:effectLst/>
              <a:latin typeface="Cambria" panose="02040503050406030204" pitchFamily="18" charset="0"/>
              <a:ea typeface="Cambria" panose="02040503050406030204" pitchFamily="18" charset="0"/>
            </a:endParaRPr>
          </a:p>
        </p:txBody>
      </p:sp>
      <p:sp>
        <p:nvSpPr>
          <p:cNvPr id="15" name="Rectangle 14">
            <a:extLst>
              <a:ext uri="{FF2B5EF4-FFF2-40B4-BE49-F238E27FC236}">
                <a16:creationId xmlns:a16="http://schemas.microsoft.com/office/drawing/2014/main" id="{42A6ACDC-5821-4346-45B8-866A3F9B01F4}"/>
              </a:ext>
            </a:extLst>
          </p:cNvPr>
          <p:cNvSpPr/>
          <p:nvPr/>
        </p:nvSpPr>
        <p:spPr>
          <a:xfrm>
            <a:off x="7181850" y="4610100"/>
            <a:ext cx="4048124" cy="78105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en-US" sz="2800" b="1" i="0" u="none" strike="noStrike" dirty="0">
                <a:solidFill>
                  <a:srgbClr val="002060"/>
                </a:solidFill>
                <a:effectLst/>
                <a:latin typeface="Cambria" panose="02040503050406030204" pitchFamily="18" charset="0"/>
                <a:ea typeface="Cambria" panose="02040503050406030204" pitchFamily="18" charset="0"/>
              </a:rPr>
              <a:t>(4) </a:t>
            </a:r>
            <a:r>
              <a:rPr lang="en-US" sz="2800" b="1" i="0" u="none" strike="noStrike" dirty="0" err="1">
                <a:solidFill>
                  <a:srgbClr val="002060"/>
                </a:solidFill>
                <a:effectLst/>
                <a:latin typeface="Cambria" panose="02040503050406030204" pitchFamily="18" charset="0"/>
                <a:ea typeface="Cambria" panose="02040503050406030204" pitchFamily="18" charset="0"/>
              </a:rPr>
              <a:t>Hỏi</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về</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địa</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điểm</a:t>
            </a:r>
            <a:endParaRPr lang="en-US" sz="2800" b="1" dirty="0">
              <a:solidFill>
                <a:srgbClr val="002060"/>
              </a:solidFill>
              <a:effectLst/>
              <a:latin typeface="Cambria" panose="02040503050406030204" pitchFamily="18" charset="0"/>
              <a:ea typeface="Cambria" panose="02040503050406030204" pitchFamily="18" charset="0"/>
            </a:endParaRPr>
          </a:p>
        </p:txBody>
      </p:sp>
      <p:sp>
        <p:nvSpPr>
          <p:cNvPr id="16" name="Rectangle 15">
            <a:extLst>
              <a:ext uri="{FF2B5EF4-FFF2-40B4-BE49-F238E27FC236}">
                <a16:creationId xmlns:a16="http://schemas.microsoft.com/office/drawing/2014/main" id="{2B3331E0-CBB0-BCCF-1509-43D48DF3AAF1}"/>
              </a:ext>
            </a:extLst>
          </p:cNvPr>
          <p:cNvSpPr/>
          <p:nvPr/>
        </p:nvSpPr>
        <p:spPr>
          <a:xfrm>
            <a:off x="7172325" y="5543550"/>
            <a:ext cx="4048124" cy="78105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en-US" sz="2800" b="1" i="0" u="none" strike="noStrike" dirty="0">
                <a:solidFill>
                  <a:srgbClr val="002060"/>
                </a:solidFill>
                <a:effectLst/>
                <a:latin typeface="Cambria" panose="02040503050406030204" pitchFamily="18" charset="0"/>
                <a:ea typeface="Cambria" panose="02040503050406030204" pitchFamily="18" charset="0"/>
              </a:rPr>
              <a:t>(5) </a:t>
            </a:r>
            <a:r>
              <a:rPr lang="en-US" sz="2800" b="1" i="0" u="none" strike="noStrike" dirty="0" err="1">
                <a:solidFill>
                  <a:srgbClr val="002060"/>
                </a:solidFill>
                <a:effectLst/>
                <a:latin typeface="Cambria" panose="02040503050406030204" pitchFamily="18" charset="0"/>
                <a:ea typeface="Cambria" panose="02040503050406030204" pitchFamily="18" charset="0"/>
              </a:rPr>
              <a:t>Hỏi</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về</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nguyên</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nhân</a:t>
            </a:r>
            <a:endParaRPr lang="en-US" sz="2800" b="1"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02041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51F7C-8213-4B87-AC36-DBCD33DDFF1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488C30B-58F0-937A-E1E8-4FC2F46FAE86}"/>
              </a:ext>
            </a:extLst>
          </p:cNvPr>
          <p:cNvSpPr>
            <a:spLocks noGrp="1"/>
          </p:cNvSpPr>
          <p:nvPr>
            <p:ph idx="1"/>
          </p:nvPr>
        </p:nvSpPr>
        <p:spPr/>
        <p:txBody>
          <a:bodyPr/>
          <a:lstStyle/>
          <a:p>
            <a:endParaRPr lang="en-US"/>
          </a:p>
        </p:txBody>
      </p:sp>
      <p:pic>
        <p:nvPicPr>
          <p:cNvPr id="4" name="图片 18">
            <a:extLst>
              <a:ext uri="{FF2B5EF4-FFF2-40B4-BE49-F238E27FC236}">
                <a16:creationId xmlns:a16="http://schemas.microsoft.com/office/drawing/2014/main" id="{67E8724D-5BC9-02B9-7E6C-5A102375576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sp>
        <p:nvSpPr>
          <p:cNvPr id="19" name="Rectangle: Rounded Corners 18">
            <a:extLst>
              <a:ext uri="{FF2B5EF4-FFF2-40B4-BE49-F238E27FC236}">
                <a16:creationId xmlns:a16="http://schemas.microsoft.com/office/drawing/2014/main" id="{DDEBBAF1-B7B2-DF8A-583B-13432DA71161}"/>
              </a:ext>
            </a:extLst>
          </p:cNvPr>
          <p:cNvSpPr/>
          <p:nvPr/>
        </p:nvSpPr>
        <p:spPr>
          <a:xfrm>
            <a:off x="250372" y="259761"/>
            <a:ext cx="11495314" cy="630872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CBA7A08F-CBA4-5A1B-484C-A8A334272970}"/>
              </a:ext>
            </a:extLst>
          </p:cNvPr>
          <p:cNvGrpSpPr/>
          <p:nvPr/>
        </p:nvGrpSpPr>
        <p:grpSpPr>
          <a:xfrm>
            <a:off x="2713660" y="0"/>
            <a:ext cx="6287465" cy="831253"/>
            <a:chOff x="6812132" y="1469859"/>
            <a:chExt cx="4470911" cy="1681555"/>
          </a:xfrm>
        </p:grpSpPr>
        <p:sp>
          <p:nvSpPr>
            <p:cNvPr id="6" name="矩形: 圆角 7">
              <a:extLst>
                <a:ext uri="{FF2B5EF4-FFF2-40B4-BE49-F238E27FC236}">
                  <a16:creationId xmlns:a16="http://schemas.microsoft.com/office/drawing/2014/main" id="{B6D523B3-7C10-80F1-F187-931F82610C7A}"/>
                </a:ext>
              </a:extLst>
            </p:cNvPr>
            <p:cNvSpPr/>
            <p:nvPr/>
          </p:nvSpPr>
          <p:spPr>
            <a:xfrm>
              <a:off x="6812132" y="1469859"/>
              <a:ext cx="4470911" cy="1681555"/>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7" name="TextBox 6">
              <a:extLst>
                <a:ext uri="{FF2B5EF4-FFF2-40B4-BE49-F238E27FC236}">
                  <a16:creationId xmlns:a16="http://schemas.microsoft.com/office/drawing/2014/main" id="{6D2C5C79-BC79-4EAA-05ED-E230125C3F10}"/>
                </a:ext>
              </a:extLst>
            </p:cNvPr>
            <p:cNvSpPr txBox="1"/>
            <p:nvPr/>
          </p:nvSpPr>
          <p:spPr>
            <a:xfrm>
              <a:off x="7024403" y="1603398"/>
              <a:ext cx="4209653" cy="13074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Hoàn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thành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Phiếu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học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cs typeface="+mn-cs"/>
                </a:rPr>
                <a:t>tập</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grpSp>
      <p:pic>
        <p:nvPicPr>
          <p:cNvPr id="8" name="Picture 7">
            <a:extLst>
              <a:ext uri="{FF2B5EF4-FFF2-40B4-BE49-F238E27FC236}">
                <a16:creationId xmlns:a16="http://schemas.microsoft.com/office/drawing/2014/main" id="{EEAE0D43-669D-B5E0-F800-807DC0DCCB9C}"/>
              </a:ext>
            </a:extLst>
          </p:cNvPr>
          <p:cNvPicPr>
            <a:picLocks noChangeAspect="1"/>
          </p:cNvPicPr>
          <p:nvPr/>
        </p:nvPicPr>
        <p:blipFill>
          <a:blip r:embed="rId3"/>
          <a:stretch>
            <a:fillRect/>
          </a:stretch>
        </p:blipFill>
        <p:spPr>
          <a:xfrm>
            <a:off x="1943100" y="1100137"/>
            <a:ext cx="8286750" cy="5133975"/>
          </a:xfrm>
          <a:prstGeom prst="rect">
            <a:avLst/>
          </a:prstGeom>
        </p:spPr>
      </p:pic>
    </p:spTree>
    <p:extLst>
      <p:ext uri="{BB962C8B-B14F-4D97-AF65-F5344CB8AC3E}">
        <p14:creationId xmlns:p14="http://schemas.microsoft.com/office/powerpoint/2010/main" val="42700394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51F7C-8213-4B87-AC36-DBCD33DDFF1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488C30B-58F0-937A-E1E8-4FC2F46FAE86}"/>
              </a:ext>
            </a:extLst>
          </p:cNvPr>
          <p:cNvSpPr>
            <a:spLocks noGrp="1"/>
          </p:cNvSpPr>
          <p:nvPr>
            <p:ph idx="1"/>
          </p:nvPr>
        </p:nvSpPr>
        <p:spPr/>
        <p:txBody>
          <a:bodyPr/>
          <a:lstStyle/>
          <a:p>
            <a:endParaRPr lang="en-US"/>
          </a:p>
        </p:txBody>
      </p:sp>
      <p:pic>
        <p:nvPicPr>
          <p:cNvPr id="4" name="图片 18">
            <a:extLst>
              <a:ext uri="{FF2B5EF4-FFF2-40B4-BE49-F238E27FC236}">
                <a16:creationId xmlns:a16="http://schemas.microsoft.com/office/drawing/2014/main" id="{67E8724D-5BC9-02B9-7E6C-5A102375576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sp>
        <p:nvSpPr>
          <p:cNvPr id="19" name="Rectangle: Rounded Corners 18">
            <a:extLst>
              <a:ext uri="{FF2B5EF4-FFF2-40B4-BE49-F238E27FC236}">
                <a16:creationId xmlns:a16="http://schemas.microsoft.com/office/drawing/2014/main" id="{DDEBBAF1-B7B2-DF8A-583B-13432DA71161}"/>
              </a:ext>
            </a:extLst>
          </p:cNvPr>
          <p:cNvSpPr/>
          <p:nvPr/>
        </p:nvSpPr>
        <p:spPr>
          <a:xfrm>
            <a:off x="250372" y="259761"/>
            <a:ext cx="11495314" cy="630872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7">
            <a:extLst>
              <a:ext uri="{FF2B5EF4-FFF2-40B4-BE49-F238E27FC236}">
                <a16:creationId xmlns:a16="http://schemas.microsoft.com/office/drawing/2014/main" id="{1FCDA00D-2E54-22C6-4040-FE09BF364E1D}"/>
              </a:ext>
            </a:extLst>
          </p:cNvPr>
          <p:cNvGraphicFramePr>
            <a:graphicFrameLocks noGrp="1"/>
          </p:cNvGraphicFramePr>
          <p:nvPr>
            <p:extLst>
              <p:ext uri="{D42A27DB-BD31-4B8C-83A1-F6EECF244321}">
                <p14:modId xmlns:p14="http://schemas.microsoft.com/office/powerpoint/2010/main" val="3410123167"/>
              </p:ext>
            </p:extLst>
          </p:nvPr>
        </p:nvGraphicFramePr>
        <p:xfrm>
          <a:off x="1543050" y="719664"/>
          <a:ext cx="9439276" cy="5171160"/>
        </p:xfrm>
        <a:graphic>
          <a:graphicData uri="http://schemas.openxmlformats.org/drawingml/2006/table">
            <a:tbl>
              <a:tblPr firstRow="1" bandRow="1"/>
              <a:tblGrid>
                <a:gridCol w="5010150">
                  <a:extLst>
                    <a:ext uri="{9D8B030D-6E8A-4147-A177-3AD203B41FA5}">
                      <a16:colId xmlns:a16="http://schemas.microsoft.com/office/drawing/2014/main" val="1941931450"/>
                    </a:ext>
                  </a:extLst>
                </a:gridCol>
                <a:gridCol w="4429126">
                  <a:extLst>
                    <a:ext uri="{9D8B030D-6E8A-4147-A177-3AD203B41FA5}">
                      <a16:colId xmlns:a16="http://schemas.microsoft.com/office/drawing/2014/main" val="2722418388"/>
                    </a:ext>
                  </a:extLst>
                </a:gridCol>
              </a:tblGrid>
              <a:tr h="845256">
                <a:tc>
                  <a:txBody>
                    <a:bodyPr/>
                    <a:lstStyle>
                      <a:lvl1pPr marL="0" algn="l" defTabSz="914400" rtl="0" eaLnBrk="1" latinLnBrk="0" hangingPunct="1">
                        <a:defRPr sz="1800" b="1" kern="1200">
                          <a:solidFill>
                            <a:schemeClr val="lt1"/>
                          </a:solidFill>
                          <a:latin typeface="阿里巴巴普惠体"/>
                          <a:ea typeface="阿里巴巴普惠体"/>
                        </a:defRPr>
                      </a:lvl1pPr>
                      <a:lvl2pPr marL="457200" algn="l" defTabSz="914400" rtl="0" eaLnBrk="1" latinLnBrk="0" hangingPunct="1">
                        <a:defRPr sz="1800" b="1" kern="1200">
                          <a:solidFill>
                            <a:schemeClr val="lt1"/>
                          </a:solidFill>
                          <a:latin typeface="阿里巴巴普惠体"/>
                          <a:ea typeface="阿里巴巴普惠体"/>
                        </a:defRPr>
                      </a:lvl2pPr>
                      <a:lvl3pPr marL="914400" algn="l" defTabSz="914400" rtl="0" eaLnBrk="1" latinLnBrk="0" hangingPunct="1">
                        <a:defRPr sz="1800" b="1" kern="1200">
                          <a:solidFill>
                            <a:schemeClr val="lt1"/>
                          </a:solidFill>
                          <a:latin typeface="阿里巴巴普惠体"/>
                          <a:ea typeface="阿里巴巴普惠体"/>
                        </a:defRPr>
                      </a:lvl3pPr>
                      <a:lvl4pPr marL="1371600" algn="l" defTabSz="914400" rtl="0" eaLnBrk="1" latinLnBrk="0" hangingPunct="1">
                        <a:defRPr sz="1800" b="1" kern="1200">
                          <a:solidFill>
                            <a:schemeClr val="lt1"/>
                          </a:solidFill>
                          <a:latin typeface="阿里巴巴普惠体"/>
                          <a:ea typeface="阿里巴巴普惠体"/>
                        </a:defRPr>
                      </a:lvl4pPr>
                      <a:lvl5pPr marL="1828800" algn="l" defTabSz="914400" rtl="0" eaLnBrk="1" latinLnBrk="0" hangingPunct="1">
                        <a:defRPr sz="1800" b="1" kern="1200">
                          <a:solidFill>
                            <a:schemeClr val="lt1"/>
                          </a:solidFill>
                          <a:latin typeface="阿里巴巴普惠体"/>
                          <a:ea typeface="阿里巴巴普惠体"/>
                        </a:defRPr>
                      </a:lvl5pPr>
                      <a:lvl6pPr marL="2286000" algn="l" defTabSz="914400" rtl="0" eaLnBrk="1" latinLnBrk="0" hangingPunct="1">
                        <a:defRPr sz="1800" b="1" kern="1200">
                          <a:solidFill>
                            <a:schemeClr val="lt1"/>
                          </a:solidFill>
                          <a:latin typeface="阿里巴巴普惠体"/>
                          <a:ea typeface="阿里巴巴普惠体"/>
                        </a:defRPr>
                      </a:lvl6pPr>
                      <a:lvl7pPr marL="2743200" algn="l" defTabSz="914400" rtl="0" eaLnBrk="1" latinLnBrk="0" hangingPunct="1">
                        <a:defRPr sz="1800" b="1" kern="1200">
                          <a:solidFill>
                            <a:schemeClr val="lt1"/>
                          </a:solidFill>
                          <a:latin typeface="阿里巴巴普惠体"/>
                          <a:ea typeface="阿里巴巴普惠体"/>
                        </a:defRPr>
                      </a:lvl7pPr>
                      <a:lvl8pPr marL="3200400" algn="l" defTabSz="914400" rtl="0" eaLnBrk="1" latinLnBrk="0" hangingPunct="1">
                        <a:defRPr sz="1800" b="1" kern="1200">
                          <a:solidFill>
                            <a:schemeClr val="lt1"/>
                          </a:solidFill>
                          <a:latin typeface="阿里巴巴普惠体"/>
                          <a:ea typeface="阿里巴巴普惠体"/>
                        </a:defRPr>
                      </a:lvl8pPr>
                      <a:lvl9pPr marL="3657600" algn="l" defTabSz="914400" rtl="0" eaLnBrk="1" latinLnBrk="0" hangingPunct="1">
                        <a:defRPr sz="1800" b="1" kern="1200">
                          <a:solidFill>
                            <a:schemeClr val="lt1"/>
                          </a:solidFill>
                          <a:latin typeface="阿里巴巴普惠体"/>
                          <a:ea typeface="阿里巴巴普惠体"/>
                        </a:defRPr>
                      </a:lvl9pPr>
                    </a:lstStyle>
                    <a:p>
                      <a:pPr algn="ctr"/>
                      <a:r>
                        <a:rPr lang="en-US" sz="2800" dirty="0" err="1">
                          <a:solidFill>
                            <a:srgbClr val="002060"/>
                          </a:solidFill>
                          <a:latin typeface="Cambria" panose="02040503050406030204" pitchFamily="18" charset="0"/>
                          <a:ea typeface="Cambria" panose="02040503050406030204" pitchFamily="18" charset="0"/>
                        </a:rPr>
                        <a:t>Câu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chứa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đại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từ</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nghi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vấn</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69D8FF"/>
                    </a:solidFill>
                  </a:tcPr>
                </a:tc>
                <a:tc>
                  <a:txBody>
                    <a:bodyPr/>
                    <a:lstStyle>
                      <a:lvl1pPr marL="0" algn="l" defTabSz="914400" rtl="0" eaLnBrk="1" latinLnBrk="0" hangingPunct="1">
                        <a:defRPr sz="1800" b="1" kern="1200">
                          <a:solidFill>
                            <a:schemeClr val="lt1"/>
                          </a:solidFill>
                          <a:latin typeface="阿里巴巴普惠体"/>
                          <a:ea typeface="阿里巴巴普惠体"/>
                        </a:defRPr>
                      </a:lvl1pPr>
                      <a:lvl2pPr marL="457200" algn="l" defTabSz="914400" rtl="0" eaLnBrk="1" latinLnBrk="0" hangingPunct="1">
                        <a:defRPr sz="1800" b="1" kern="1200">
                          <a:solidFill>
                            <a:schemeClr val="lt1"/>
                          </a:solidFill>
                          <a:latin typeface="阿里巴巴普惠体"/>
                          <a:ea typeface="阿里巴巴普惠体"/>
                        </a:defRPr>
                      </a:lvl2pPr>
                      <a:lvl3pPr marL="914400" algn="l" defTabSz="914400" rtl="0" eaLnBrk="1" latinLnBrk="0" hangingPunct="1">
                        <a:defRPr sz="1800" b="1" kern="1200">
                          <a:solidFill>
                            <a:schemeClr val="lt1"/>
                          </a:solidFill>
                          <a:latin typeface="阿里巴巴普惠体"/>
                          <a:ea typeface="阿里巴巴普惠体"/>
                        </a:defRPr>
                      </a:lvl3pPr>
                      <a:lvl4pPr marL="1371600" algn="l" defTabSz="914400" rtl="0" eaLnBrk="1" latinLnBrk="0" hangingPunct="1">
                        <a:defRPr sz="1800" b="1" kern="1200">
                          <a:solidFill>
                            <a:schemeClr val="lt1"/>
                          </a:solidFill>
                          <a:latin typeface="阿里巴巴普惠体"/>
                          <a:ea typeface="阿里巴巴普惠体"/>
                        </a:defRPr>
                      </a:lvl4pPr>
                      <a:lvl5pPr marL="1828800" algn="l" defTabSz="914400" rtl="0" eaLnBrk="1" latinLnBrk="0" hangingPunct="1">
                        <a:defRPr sz="1800" b="1" kern="1200">
                          <a:solidFill>
                            <a:schemeClr val="lt1"/>
                          </a:solidFill>
                          <a:latin typeface="阿里巴巴普惠体"/>
                          <a:ea typeface="阿里巴巴普惠体"/>
                        </a:defRPr>
                      </a:lvl5pPr>
                      <a:lvl6pPr marL="2286000" algn="l" defTabSz="914400" rtl="0" eaLnBrk="1" latinLnBrk="0" hangingPunct="1">
                        <a:defRPr sz="1800" b="1" kern="1200">
                          <a:solidFill>
                            <a:schemeClr val="lt1"/>
                          </a:solidFill>
                          <a:latin typeface="阿里巴巴普惠体"/>
                          <a:ea typeface="阿里巴巴普惠体"/>
                        </a:defRPr>
                      </a:lvl6pPr>
                      <a:lvl7pPr marL="2743200" algn="l" defTabSz="914400" rtl="0" eaLnBrk="1" latinLnBrk="0" hangingPunct="1">
                        <a:defRPr sz="1800" b="1" kern="1200">
                          <a:solidFill>
                            <a:schemeClr val="lt1"/>
                          </a:solidFill>
                          <a:latin typeface="阿里巴巴普惠体"/>
                          <a:ea typeface="阿里巴巴普惠体"/>
                        </a:defRPr>
                      </a:lvl7pPr>
                      <a:lvl8pPr marL="3200400" algn="l" defTabSz="914400" rtl="0" eaLnBrk="1" latinLnBrk="0" hangingPunct="1">
                        <a:defRPr sz="1800" b="1" kern="1200">
                          <a:solidFill>
                            <a:schemeClr val="lt1"/>
                          </a:solidFill>
                          <a:latin typeface="阿里巴巴普惠体"/>
                          <a:ea typeface="阿里巴巴普惠体"/>
                        </a:defRPr>
                      </a:lvl8pPr>
                      <a:lvl9pPr marL="3657600" algn="l" defTabSz="914400" rtl="0" eaLnBrk="1" latinLnBrk="0" hangingPunct="1">
                        <a:defRPr sz="1800" b="1" kern="1200">
                          <a:solidFill>
                            <a:schemeClr val="lt1"/>
                          </a:solidFill>
                          <a:latin typeface="阿里巴巴普惠体"/>
                          <a:ea typeface="阿里巴巴普惠体"/>
                        </a:defRPr>
                      </a:lvl9pPr>
                    </a:lstStyle>
                    <a:p>
                      <a:pPr algn="ctr"/>
                      <a:r>
                        <a:rPr lang="en-US" sz="2800" dirty="0" err="1">
                          <a:solidFill>
                            <a:srgbClr val="002060"/>
                          </a:solidFill>
                          <a:latin typeface="Cambria" panose="02040503050406030204" pitchFamily="18" charset="0"/>
                          <a:ea typeface="Cambria" panose="02040503050406030204" pitchFamily="18" charset="0"/>
                        </a:rPr>
                        <a:t>Mục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đích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sử</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dụng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của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đại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từ</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nghi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vấn</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69D8FF"/>
                    </a:solidFill>
                  </a:tcPr>
                </a:tc>
                <a:extLst>
                  <a:ext uri="{0D108BD9-81ED-4DB2-BD59-A6C34878D82A}">
                    <a16:rowId xmlns:a16="http://schemas.microsoft.com/office/drawing/2014/main" val="2691084253"/>
                  </a:ext>
                </a:extLst>
              </a:tr>
              <a:tr h="845256">
                <a:tc>
                  <a:txBody>
                    <a:bodyPr/>
                    <a:lstStyle>
                      <a:lvl1pPr marL="0" algn="l" defTabSz="914400" rtl="0" eaLnBrk="1" latinLnBrk="0" hangingPunct="1">
                        <a:defRPr sz="1800" kern="1200">
                          <a:solidFill>
                            <a:schemeClr val="dk1"/>
                          </a:solidFill>
                          <a:latin typeface="阿里巴巴普惠体"/>
                          <a:ea typeface="阿里巴巴普惠体"/>
                        </a:defRPr>
                      </a:lvl1pPr>
                      <a:lvl2pPr marL="457200" algn="l" defTabSz="914400" rtl="0" eaLnBrk="1" latinLnBrk="0" hangingPunct="1">
                        <a:defRPr sz="1800" kern="1200">
                          <a:solidFill>
                            <a:schemeClr val="dk1"/>
                          </a:solidFill>
                          <a:latin typeface="阿里巴巴普惠体"/>
                          <a:ea typeface="阿里巴巴普惠体"/>
                        </a:defRPr>
                      </a:lvl2pPr>
                      <a:lvl3pPr marL="914400" algn="l" defTabSz="914400" rtl="0" eaLnBrk="1" latinLnBrk="0" hangingPunct="1">
                        <a:defRPr sz="1800" kern="1200">
                          <a:solidFill>
                            <a:schemeClr val="dk1"/>
                          </a:solidFill>
                          <a:latin typeface="阿里巴巴普惠体"/>
                          <a:ea typeface="阿里巴巴普惠体"/>
                        </a:defRPr>
                      </a:lvl3pPr>
                      <a:lvl4pPr marL="1371600" algn="l" defTabSz="914400" rtl="0" eaLnBrk="1" latinLnBrk="0" hangingPunct="1">
                        <a:defRPr sz="1800" kern="1200">
                          <a:solidFill>
                            <a:schemeClr val="dk1"/>
                          </a:solidFill>
                          <a:latin typeface="阿里巴巴普惠体"/>
                          <a:ea typeface="阿里巴巴普惠体"/>
                        </a:defRPr>
                      </a:lvl4pPr>
                      <a:lvl5pPr marL="1828800" algn="l" defTabSz="914400" rtl="0" eaLnBrk="1" latinLnBrk="0" hangingPunct="1">
                        <a:defRPr sz="1800" kern="1200">
                          <a:solidFill>
                            <a:schemeClr val="dk1"/>
                          </a:solidFill>
                          <a:latin typeface="阿里巴巴普惠体"/>
                          <a:ea typeface="阿里巴巴普惠体"/>
                        </a:defRPr>
                      </a:lvl5pPr>
                      <a:lvl6pPr marL="2286000" algn="l" defTabSz="914400" rtl="0" eaLnBrk="1" latinLnBrk="0" hangingPunct="1">
                        <a:defRPr sz="1800" kern="1200">
                          <a:solidFill>
                            <a:schemeClr val="dk1"/>
                          </a:solidFill>
                          <a:latin typeface="阿里巴巴普惠体"/>
                          <a:ea typeface="阿里巴巴普惠体"/>
                        </a:defRPr>
                      </a:lvl6pPr>
                      <a:lvl7pPr marL="2743200" algn="l" defTabSz="914400" rtl="0" eaLnBrk="1" latinLnBrk="0" hangingPunct="1">
                        <a:defRPr sz="1800" kern="1200">
                          <a:solidFill>
                            <a:schemeClr val="dk1"/>
                          </a:solidFill>
                          <a:latin typeface="阿里巴巴普惠体"/>
                          <a:ea typeface="阿里巴巴普惠体"/>
                        </a:defRPr>
                      </a:lvl7pPr>
                      <a:lvl8pPr marL="3200400" algn="l" defTabSz="914400" rtl="0" eaLnBrk="1" latinLnBrk="0" hangingPunct="1">
                        <a:defRPr sz="1800" kern="1200">
                          <a:solidFill>
                            <a:schemeClr val="dk1"/>
                          </a:solidFill>
                          <a:latin typeface="阿里巴巴普惠体"/>
                          <a:ea typeface="阿里巴巴普惠体"/>
                        </a:defRPr>
                      </a:lvl8pPr>
                      <a:lvl9pPr marL="3657600" algn="l" defTabSz="914400" rtl="0" eaLnBrk="1" latinLnBrk="0" hangingPunct="1">
                        <a:defRPr sz="1800" kern="1200">
                          <a:solidFill>
                            <a:schemeClr val="dk1"/>
                          </a:solidFill>
                          <a:latin typeface="阿里巴巴普惠体"/>
                          <a:ea typeface="阿里巴巴普惠体"/>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阿里巴巴普惠体"/>
                          <a:ea typeface="阿里巴巴普惠体"/>
                        </a:defRPr>
                      </a:lvl1pPr>
                      <a:lvl2pPr marL="457200" algn="l" defTabSz="914400" rtl="0" eaLnBrk="1" latinLnBrk="0" hangingPunct="1">
                        <a:defRPr sz="1800" kern="1200">
                          <a:solidFill>
                            <a:schemeClr val="dk1"/>
                          </a:solidFill>
                          <a:latin typeface="阿里巴巴普惠体"/>
                          <a:ea typeface="阿里巴巴普惠体"/>
                        </a:defRPr>
                      </a:lvl2pPr>
                      <a:lvl3pPr marL="914400" algn="l" defTabSz="914400" rtl="0" eaLnBrk="1" latinLnBrk="0" hangingPunct="1">
                        <a:defRPr sz="1800" kern="1200">
                          <a:solidFill>
                            <a:schemeClr val="dk1"/>
                          </a:solidFill>
                          <a:latin typeface="阿里巴巴普惠体"/>
                          <a:ea typeface="阿里巴巴普惠体"/>
                        </a:defRPr>
                      </a:lvl3pPr>
                      <a:lvl4pPr marL="1371600" algn="l" defTabSz="914400" rtl="0" eaLnBrk="1" latinLnBrk="0" hangingPunct="1">
                        <a:defRPr sz="1800" kern="1200">
                          <a:solidFill>
                            <a:schemeClr val="dk1"/>
                          </a:solidFill>
                          <a:latin typeface="阿里巴巴普惠体"/>
                          <a:ea typeface="阿里巴巴普惠体"/>
                        </a:defRPr>
                      </a:lvl4pPr>
                      <a:lvl5pPr marL="1828800" algn="l" defTabSz="914400" rtl="0" eaLnBrk="1" latinLnBrk="0" hangingPunct="1">
                        <a:defRPr sz="1800" kern="1200">
                          <a:solidFill>
                            <a:schemeClr val="dk1"/>
                          </a:solidFill>
                          <a:latin typeface="阿里巴巴普惠体"/>
                          <a:ea typeface="阿里巴巴普惠体"/>
                        </a:defRPr>
                      </a:lvl5pPr>
                      <a:lvl6pPr marL="2286000" algn="l" defTabSz="914400" rtl="0" eaLnBrk="1" latinLnBrk="0" hangingPunct="1">
                        <a:defRPr sz="1800" kern="1200">
                          <a:solidFill>
                            <a:schemeClr val="dk1"/>
                          </a:solidFill>
                          <a:latin typeface="阿里巴巴普惠体"/>
                          <a:ea typeface="阿里巴巴普惠体"/>
                        </a:defRPr>
                      </a:lvl6pPr>
                      <a:lvl7pPr marL="2743200" algn="l" defTabSz="914400" rtl="0" eaLnBrk="1" latinLnBrk="0" hangingPunct="1">
                        <a:defRPr sz="1800" kern="1200">
                          <a:solidFill>
                            <a:schemeClr val="dk1"/>
                          </a:solidFill>
                          <a:latin typeface="阿里巴巴普惠体"/>
                          <a:ea typeface="阿里巴巴普惠体"/>
                        </a:defRPr>
                      </a:lvl7pPr>
                      <a:lvl8pPr marL="3200400" algn="l" defTabSz="914400" rtl="0" eaLnBrk="1" latinLnBrk="0" hangingPunct="1">
                        <a:defRPr sz="1800" kern="1200">
                          <a:solidFill>
                            <a:schemeClr val="dk1"/>
                          </a:solidFill>
                          <a:latin typeface="阿里巴巴普惠体"/>
                          <a:ea typeface="阿里巴巴普惠体"/>
                        </a:defRPr>
                      </a:lvl8pPr>
                      <a:lvl9pPr marL="3657600" algn="l" defTabSz="914400" rtl="0" eaLnBrk="1" latinLnBrk="0" hangingPunct="1">
                        <a:defRPr sz="1800" kern="1200">
                          <a:solidFill>
                            <a:schemeClr val="dk1"/>
                          </a:solidFill>
                          <a:latin typeface="阿里巴巴普惠体"/>
                          <a:ea typeface="阿里巴巴普惠体"/>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090580665"/>
                  </a:ext>
                </a:extLst>
              </a:tr>
              <a:tr h="845256">
                <a:tc>
                  <a:txBody>
                    <a:bodyPr/>
                    <a:lstStyle>
                      <a:lvl1pPr marL="0" algn="l" defTabSz="914400" rtl="0" eaLnBrk="1" latinLnBrk="0" hangingPunct="1">
                        <a:defRPr sz="1800" kern="1200">
                          <a:solidFill>
                            <a:schemeClr val="dk1"/>
                          </a:solidFill>
                          <a:latin typeface="阿里巴巴普惠体"/>
                          <a:ea typeface="阿里巴巴普惠体"/>
                        </a:defRPr>
                      </a:lvl1pPr>
                      <a:lvl2pPr marL="457200" algn="l" defTabSz="914400" rtl="0" eaLnBrk="1" latinLnBrk="0" hangingPunct="1">
                        <a:defRPr sz="1800" kern="1200">
                          <a:solidFill>
                            <a:schemeClr val="dk1"/>
                          </a:solidFill>
                          <a:latin typeface="阿里巴巴普惠体"/>
                          <a:ea typeface="阿里巴巴普惠体"/>
                        </a:defRPr>
                      </a:lvl2pPr>
                      <a:lvl3pPr marL="914400" algn="l" defTabSz="914400" rtl="0" eaLnBrk="1" latinLnBrk="0" hangingPunct="1">
                        <a:defRPr sz="1800" kern="1200">
                          <a:solidFill>
                            <a:schemeClr val="dk1"/>
                          </a:solidFill>
                          <a:latin typeface="阿里巴巴普惠体"/>
                          <a:ea typeface="阿里巴巴普惠体"/>
                        </a:defRPr>
                      </a:lvl3pPr>
                      <a:lvl4pPr marL="1371600" algn="l" defTabSz="914400" rtl="0" eaLnBrk="1" latinLnBrk="0" hangingPunct="1">
                        <a:defRPr sz="1800" kern="1200">
                          <a:solidFill>
                            <a:schemeClr val="dk1"/>
                          </a:solidFill>
                          <a:latin typeface="阿里巴巴普惠体"/>
                          <a:ea typeface="阿里巴巴普惠体"/>
                        </a:defRPr>
                      </a:lvl4pPr>
                      <a:lvl5pPr marL="1828800" algn="l" defTabSz="914400" rtl="0" eaLnBrk="1" latinLnBrk="0" hangingPunct="1">
                        <a:defRPr sz="1800" kern="1200">
                          <a:solidFill>
                            <a:schemeClr val="dk1"/>
                          </a:solidFill>
                          <a:latin typeface="阿里巴巴普惠体"/>
                          <a:ea typeface="阿里巴巴普惠体"/>
                        </a:defRPr>
                      </a:lvl5pPr>
                      <a:lvl6pPr marL="2286000" algn="l" defTabSz="914400" rtl="0" eaLnBrk="1" latinLnBrk="0" hangingPunct="1">
                        <a:defRPr sz="1800" kern="1200">
                          <a:solidFill>
                            <a:schemeClr val="dk1"/>
                          </a:solidFill>
                          <a:latin typeface="阿里巴巴普惠体"/>
                          <a:ea typeface="阿里巴巴普惠体"/>
                        </a:defRPr>
                      </a:lvl6pPr>
                      <a:lvl7pPr marL="2743200" algn="l" defTabSz="914400" rtl="0" eaLnBrk="1" latinLnBrk="0" hangingPunct="1">
                        <a:defRPr sz="1800" kern="1200">
                          <a:solidFill>
                            <a:schemeClr val="dk1"/>
                          </a:solidFill>
                          <a:latin typeface="阿里巴巴普惠体"/>
                          <a:ea typeface="阿里巴巴普惠体"/>
                        </a:defRPr>
                      </a:lvl7pPr>
                      <a:lvl8pPr marL="3200400" algn="l" defTabSz="914400" rtl="0" eaLnBrk="1" latinLnBrk="0" hangingPunct="1">
                        <a:defRPr sz="1800" kern="1200">
                          <a:solidFill>
                            <a:schemeClr val="dk1"/>
                          </a:solidFill>
                          <a:latin typeface="阿里巴巴普惠体"/>
                          <a:ea typeface="阿里巴巴普惠体"/>
                        </a:defRPr>
                      </a:lvl8pPr>
                      <a:lvl9pPr marL="3657600" algn="l" defTabSz="914400" rtl="0" eaLnBrk="1" latinLnBrk="0" hangingPunct="1">
                        <a:defRPr sz="1800" kern="1200">
                          <a:solidFill>
                            <a:schemeClr val="dk1"/>
                          </a:solidFill>
                          <a:latin typeface="阿里巴巴普惠体"/>
                          <a:ea typeface="阿里巴巴普惠体"/>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阿里巴巴普惠体"/>
                          <a:ea typeface="阿里巴巴普惠体"/>
                        </a:defRPr>
                      </a:lvl1pPr>
                      <a:lvl2pPr marL="457200" algn="l" defTabSz="914400" rtl="0" eaLnBrk="1" latinLnBrk="0" hangingPunct="1">
                        <a:defRPr sz="1800" kern="1200">
                          <a:solidFill>
                            <a:schemeClr val="dk1"/>
                          </a:solidFill>
                          <a:latin typeface="阿里巴巴普惠体"/>
                          <a:ea typeface="阿里巴巴普惠体"/>
                        </a:defRPr>
                      </a:lvl2pPr>
                      <a:lvl3pPr marL="914400" algn="l" defTabSz="914400" rtl="0" eaLnBrk="1" latinLnBrk="0" hangingPunct="1">
                        <a:defRPr sz="1800" kern="1200">
                          <a:solidFill>
                            <a:schemeClr val="dk1"/>
                          </a:solidFill>
                          <a:latin typeface="阿里巴巴普惠体"/>
                          <a:ea typeface="阿里巴巴普惠体"/>
                        </a:defRPr>
                      </a:lvl3pPr>
                      <a:lvl4pPr marL="1371600" algn="l" defTabSz="914400" rtl="0" eaLnBrk="1" latinLnBrk="0" hangingPunct="1">
                        <a:defRPr sz="1800" kern="1200">
                          <a:solidFill>
                            <a:schemeClr val="dk1"/>
                          </a:solidFill>
                          <a:latin typeface="阿里巴巴普惠体"/>
                          <a:ea typeface="阿里巴巴普惠体"/>
                        </a:defRPr>
                      </a:lvl4pPr>
                      <a:lvl5pPr marL="1828800" algn="l" defTabSz="914400" rtl="0" eaLnBrk="1" latinLnBrk="0" hangingPunct="1">
                        <a:defRPr sz="1800" kern="1200">
                          <a:solidFill>
                            <a:schemeClr val="dk1"/>
                          </a:solidFill>
                          <a:latin typeface="阿里巴巴普惠体"/>
                          <a:ea typeface="阿里巴巴普惠体"/>
                        </a:defRPr>
                      </a:lvl5pPr>
                      <a:lvl6pPr marL="2286000" algn="l" defTabSz="914400" rtl="0" eaLnBrk="1" latinLnBrk="0" hangingPunct="1">
                        <a:defRPr sz="1800" kern="1200">
                          <a:solidFill>
                            <a:schemeClr val="dk1"/>
                          </a:solidFill>
                          <a:latin typeface="阿里巴巴普惠体"/>
                          <a:ea typeface="阿里巴巴普惠体"/>
                        </a:defRPr>
                      </a:lvl6pPr>
                      <a:lvl7pPr marL="2743200" algn="l" defTabSz="914400" rtl="0" eaLnBrk="1" latinLnBrk="0" hangingPunct="1">
                        <a:defRPr sz="1800" kern="1200">
                          <a:solidFill>
                            <a:schemeClr val="dk1"/>
                          </a:solidFill>
                          <a:latin typeface="阿里巴巴普惠体"/>
                          <a:ea typeface="阿里巴巴普惠体"/>
                        </a:defRPr>
                      </a:lvl7pPr>
                      <a:lvl8pPr marL="3200400" algn="l" defTabSz="914400" rtl="0" eaLnBrk="1" latinLnBrk="0" hangingPunct="1">
                        <a:defRPr sz="1800" kern="1200">
                          <a:solidFill>
                            <a:schemeClr val="dk1"/>
                          </a:solidFill>
                          <a:latin typeface="阿里巴巴普惠体"/>
                          <a:ea typeface="阿里巴巴普惠体"/>
                        </a:defRPr>
                      </a:lvl8pPr>
                      <a:lvl9pPr marL="3657600" algn="l" defTabSz="914400" rtl="0" eaLnBrk="1" latinLnBrk="0" hangingPunct="1">
                        <a:defRPr sz="1800" kern="1200">
                          <a:solidFill>
                            <a:schemeClr val="dk1"/>
                          </a:solidFill>
                          <a:latin typeface="阿里巴巴普惠体"/>
                          <a:ea typeface="阿里巴巴普惠体"/>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987909062"/>
                  </a:ext>
                </a:extLst>
              </a:tr>
              <a:tr h="845256">
                <a:tc>
                  <a:txBody>
                    <a:bodyPr/>
                    <a:lstStyle>
                      <a:lvl1pPr marL="0" algn="l" defTabSz="914400" rtl="0" eaLnBrk="1" latinLnBrk="0" hangingPunct="1">
                        <a:defRPr sz="1800" kern="1200">
                          <a:solidFill>
                            <a:schemeClr val="dk1"/>
                          </a:solidFill>
                          <a:latin typeface="阿里巴巴普惠体"/>
                          <a:ea typeface="阿里巴巴普惠体"/>
                        </a:defRPr>
                      </a:lvl1pPr>
                      <a:lvl2pPr marL="457200" algn="l" defTabSz="914400" rtl="0" eaLnBrk="1" latinLnBrk="0" hangingPunct="1">
                        <a:defRPr sz="1800" kern="1200">
                          <a:solidFill>
                            <a:schemeClr val="dk1"/>
                          </a:solidFill>
                          <a:latin typeface="阿里巴巴普惠体"/>
                          <a:ea typeface="阿里巴巴普惠体"/>
                        </a:defRPr>
                      </a:lvl2pPr>
                      <a:lvl3pPr marL="914400" algn="l" defTabSz="914400" rtl="0" eaLnBrk="1" latinLnBrk="0" hangingPunct="1">
                        <a:defRPr sz="1800" kern="1200">
                          <a:solidFill>
                            <a:schemeClr val="dk1"/>
                          </a:solidFill>
                          <a:latin typeface="阿里巴巴普惠体"/>
                          <a:ea typeface="阿里巴巴普惠体"/>
                        </a:defRPr>
                      </a:lvl3pPr>
                      <a:lvl4pPr marL="1371600" algn="l" defTabSz="914400" rtl="0" eaLnBrk="1" latinLnBrk="0" hangingPunct="1">
                        <a:defRPr sz="1800" kern="1200">
                          <a:solidFill>
                            <a:schemeClr val="dk1"/>
                          </a:solidFill>
                          <a:latin typeface="阿里巴巴普惠体"/>
                          <a:ea typeface="阿里巴巴普惠体"/>
                        </a:defRPr>
                      </a:lvl4pPr>
                      <a:lvl5pPr marL="1828800" algn="l" defTabSz="914400" rtl="0" eaLnBrk="1" latinLnBrk="0" hangingPunct="1">
                        <a:defRPr sz="1800" kern="1200">
                          <a:solidFill>
                            <a:schemeClr val="dk1"/>
                          </a:solidFill>
                          <a:latin typeface="阿里巴巴普惠体"/>
                          <a:ea typeface="阿里巴巴普惠体"/>
                        </a:defRPr>
                      </a:lvl5pPr>
                      <a:lvl6pPr marL="2286000" algn="l" defTabSz="914400" rtl="0" eaLnBrk="1" latinLnBrk="0" hangingPunct="1">
                        <a:defRPr sz="1800" kern="1200">
                          <a:solidFill>
                            <a:schemeClr val="dk1"/>
                          </a:solidFill>
                          <a:latin typeface="阿里巴巴普惠体"/>
                          <a:ea typeface="阿里巴巴普惠体"/>
                        </a:defRPr>
                      </a:lvl6pPr>
                      <a:lvl7pPr marL="2743200" algn="l" defTabSz="914400" rtl="0" eaLnBrk="1" latinLnBrk="0" hangingPunct="1">
                        <a:defRPr sz="1800" kern="1200">
                          <a:solidFill>
                            <a:schemeClr val="dk1"/>
                          </a:solidFill>
                          <a:latin typeface="阿里巴巴普惠体"/>
                          <a:ea typeface="阿里巴巴普惠体"/>
                        </a:defRPr>
                      </a:lvl7pPr>
                      <a:lvl8pPr marL="3200400" algn="l" defTabSz="914400" rtl="0" eaLnBrk="1" latinLnBrk="0" hangingPunct="1">
                        <a:defRPr sz="1800" kern="1200">
                          <a:solidFill>
                            <a:schemeClr val="dk1"/>
                          </a:solidFill>
                          <a:latin typeface="阿里巴巴普惠体"/>
                          <a:ea typeface="阿里巴巴普惠体"/>
                        </a:defRPr>
                      </a:lvl8pPr>
                      <a:lvl9pPr marL="3657600" algn="l" defTabSz="914400" rtl="0" eaLnBrk="1" latinLnBrk="0" hangingPunct="1">
                        <a:defRPr sz="1800" kern="1200">
                          <a:solidFill>
                            <a:schemeClr val="dk1"/>
                          </a:solidFill>
                          <a:latin typeface="阿里巴巴普惠体"/>
                          <a:ea typeface="阿里巴巴普惠体"/>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阿里巴巴普惠体"/>
                          <a:ea typeface="阿里巴巴普惠体"/>
                        </a:defRPr>
                      </a:lvl1pPr>
                      <a:lvl2pPr marL="457200" algn="l" defTabSz="914400" rtl="0" eaLnBrk="1" latinLnBrk="0" hangingPunct="1">
                        <a:defRPr sz="1800" kern="1200">
                          <a:solidFill>
                            <a:schemeClr val="dk1"/>
                          </a:solidFill>
                          <a:latin typeface="阿里巴巴普惠体"/>
                          <a:ea typeface="阿里巴巴普惠体"/>
                        </a:defRPr>
                      </a:lvl2pPr>
                      <a:lvl3pPr marL="914400" algn="l" defTabSz="914400" rtl="0" eaLnBrk="1" latinLnBrk="0" hangingPunct="1">
                        <a:defRPr sz="1800" kern="1200">
                          <a:solidFill>
                            <a:schemeClr val="dk1"/>
                          </a:solidFill>
                          <a:latin typeface="阿里巴巴普惠体"/>
                          <a:ea typeface="阿里巴巴普惠体"/>
                        </a:defRPr>
                      </a:lvl3pPr>
                      <a:lvl4pPr marL="1371600" algn="l" defTabSz="914400" rtl="0" eaLnBrk="1" latinLnBrk="0" hangingPunct="1">
                        <a:defRPr sz="1800" kern="1200">
                          <a:solidFill>
                            <a:schemeClr val="dk1"/>
                          </a:solidFill>
                          <a:latin typeface="阿里巴巴普惠体"/>
                          <a:ea typeface="阿里巴巴普惠体"/>
                        </a:defRPr>
                      </a:lvl4pPr>
                      <a:lvl5pPr marL="1828800" algn="l" defTabSz="914400" rtl="0" eaLnBrk="1" latinLnBrk="0" hangingPunct="1">
                        <a:defRPr sz="1800" kern="1200">
                          <a:solidFill>
                            <a:schemeClr val="dk1"/>
                          </a:solidFill>
                          <a:latin typeface="阿里巴巴普惠体"/>
                          <a:ea typeface="阿里巴巴普惠体"/>
                        </a:defRPr>
                      </a:lvl5pPr>
                      <a:lvl6pPr marL="2286000" algn="l" defTabSz="914400" rtl="0" eaLnBrk="1" latinLnBrk="0" hangingPunct="1">
                        <a:defRPr sz="1800" kern="1200">
                          <a:solidFill>
                            <a:schemeClr val="dk1"/>
                          </a:solidFill>
                          <a:latin typeface="阿里巴巴普惠体"/>
                          <a:ea typeface="阿里巴巴普惠体"/>
                        </a:defRPr>
                      </a:lvl6pPr>
                      <a:lvl7pPr marL="2743200" algn="l" defTabSz="914400" rtl="0" eaLnBrk="1" latinLnBrk="0" hangingPunct="1">
                        <a:defRPr sz="1800" kern="1200">
                          <a:solidFill>
                            <a:schemeClr val="dk1"/>
                          </a:solidFill>
                          <a:latin typeface="阿里巴巴普惠体"/>
                          <a:ea typeface="阿里巴巴普惠体"/>
                        </a:defRPr>
                      </a:lvl7pPr>
                      <a:lvl8pPr marL="3200400" algn="l" defTabSz="914400" rtl="0" eaLnBrk="1" latinLnBrk="0" hangingPunct="1">
                        <a:defRPr sz="1800" kern="1200">
                          <a:solidFill>
                            <a:schemeClr val="dk1"/>
                          </a:solidFill>
                          <a:latin typeface="阿里巴巴普惠体"/>
                          <a:ea typeface="阿里巴巴普惠体"/>
                        </a:defRPr>
                      </a:lvl8pPr>
                      <a:lvl9pPr marL="3657600" algn="l" defTabSz="914400" rtl="0" eaLnBrk="1" latinLnBrk="0" hangingPunct="1">
                        <a:defRPr sz="1800" kern="1200">
                          <a:solidFill>
                            <a:schemeClr val="dk1"/>
                          </a:solidFill>
                          <a:latin typeface="阿里巴巴普惠体"/>
                          <a:ea typeface="阿里巴巴普惠体"/>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690035981"/>
                  </a:ext>
                </a:extLst>
              </a:tr>
              <a:tr h="845256">
                <a:tc>
                  <a:txBody>
                    <a:bodyPr/>
                    <a:lstStyle>
                      <a:lvl1pPr marL="0" algn="l" defTabSz="914400" rtl="0" eaLnBrk="1" latinLnBrk="0" hangingPunct="1">
                        <a:defRPr sz="1800" kern="1200">
                          <a:solidFill>
                            <a:schemeClr val="dk1"/>
                          </a:solidFill>
                          <a:latin typeface="阿里巴巴普惠体"/>
                          <a:ea typeface="阿里巴巴普惠体"/>
                        </a:defRPr>
                      </a:lvl1pPr>
                      <a:lvl2pPr marL="457200" algn="l" defTabSz="914400" rtl="0" eaLnBrk="1" latinLnBrk="0" hangingPunct="1">
                        <a:defRPr sz="1800" kern="1200">
                          <a:solidFill>
                            <a:schemeClr val="dk1"/>
                          </a:solidFill>
                          <a:latin typeface="阿里巴巴普惠体"/>
                          <a:ea typeface="阿里巴巴普惠体"/>
                        </a:defRPr>
                      </a:lvl2pPr>
                      <a:lvl3pPr marL="914400" algn="l" defTabSz="914400" rtl="0" eaLnBrk="1" latinLnBrk="0" hangingPunct="1">
                        <a:defRPr sz="1800" kern="1200">
                          <a:solidFill>
                            <a:schemeClr val="dk1"/>
                          </a:solidFill>
                          <a:latin typeface="阿里巴巴普惠体"/>
                          <a:ea typeface="阿里巴巴普惠体"/>
                        </a:defRPr>
                      </a:lvl3pPr>
                      <a:lvl4pPr marL="1371600" algn="l" defTabSz="914400" rtl="0" eaLnBrk="1" latinLnBrk="0" hangingPunct="1">
                        <a:defRPr sz="1800" kern="1200">
                          <a:solidFill>
                            <a:schemeClr val="dk1"/>
                          </a:solidFill>
                          <a:latin typeface="阿里巴巴普惠体"/>
                          <a:ea typeface="阿里巴巴普惠体"/>
                        </a:defRPr>
                      </a:lvl4pPr>
                      <a:lvl5pPr marL="1828800" algn="l" defTabSz="914400" rtl="0" eaLnBrk="1" latinLnBrk="0" hangingPunct="1">
                        <a:defRPr sz="1800" kern="1200">
                          <a:solidFill>
                            <a:schemeClr val="dk1"/>
                          </a:solidFill>
                          <a:latin typeface="阿里巴巴普惠体"/>
                          <a:ea typeface="阿里巴巴普惠体"/>
                        </a:defRPr>
                      </a:lvl5pPr>
                      <a:lvl6pPr marL="2286000" algn="l" defTabSz="914400" rtl="0" eaLnBrk="1" latinLnBrk="0" hangingPunct="1">
                        <a:defRPr sz="1800" kern="1200">
                          <a:solidFill>
                            <a:schemeClr val="dk1"/>
                          </a:solidFill>
                          <a:latin typeface="阿里巴巴普惠体"/>
                          <a:ea typeface="阿里巴巴普惠体"/>
                        </a:defRPr>
                      </a:lvl6pPr>
                      <a:lvl7pPr marL="2743200" algn="l" defTabSz="914400" rtl="0" eaLnBrk="1" latinLnBrk="0" hangingPunct="1">
                        <a:defRPr sz="1800" kern="1200">
                          <a:solidFill>
                            <a:schemeClr val="dk1"/>
                          </a:solidFill>
                          <a:latin typeface="阿里巴巴普惠体"/>
                          <a:ea typeface="阿里巴巴普惠体"/>
                        </a:defRPr>
                      </a:lvl7pPr>
                      <a:lvl8pPr marL="3200400" algn="l" defTabSz="914400" rtl="0" eaLnBrk="1" latinLnBrk="0" hangingPunct="1">
                        <a:defRPr sz="1800" kern="1200">
                          <a:solidFill>
                            <a:schemeClr val="dk1"/>
                          </a:solidFill>
                          <a:latin typeface="阿里巴巴普惠体"/>
                          <a:ea typeface="阿里巴巴普惠体"/>
                        </a:defRPr>
                      </a:lvl8pPr>
                      <a:lvl9pPr marL="3657600" algn="l" defTabSz="914400" rtl="0" eaLnBrk="1" latinLnBrk="0" hangingPunct="1">
                        <a:defRPr sz="1800" kern="1200">
                          <a:solidFill>
                            <a:schemeClr val="dk1"/>
                          </a:solidFill>
                          <a:latin typeface="阿里巴巴普惠体"/>
                          <a:ea typeface="阿里巴巴普惠体"/>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阿里巴巴普惠体"/>
                          <a:ea typeface="阿里巴巴普惠体"/>
                        </a:defRPr>
                      </a:lvl1pPr>
                      <a:lvl2pPr marL="457200" algn="l" defTabSz="914400" rtl="0" eaLnBrk="1" latinLnBrk="0" hangingPunct="1">
                        <a:defRPr sz="1800" kern="1200">
                          <a:solidFill>
                            <a:schemeClr val="dk1"/>
                          </a:solidFill>
                          <a:latin typeface="阿里巴巴普惠体"/>
                          <a:ea typeface="阿里巴巴普惠体"/>
                        </a:defRPr>
                      </a:lvl2pPr>
                      <a:lvl3pPr marL="914400" algn="l" defTabSz="914400" rtl="0" eaLnBrk="1" latinLnBrk="0" hangingPunct="1">
                        <a:defRPr sz="1800" kern="1200">
                          <a:solidFill>
                            <a:schemeClr val="dk1"/>
                          </a:solidFill>
                          <a:latin typeface="阿里巴巴普惠体"/>
                          <a:ea typeface="阿里巴巴普惠体"/>
                        </a:defRPr>
                      </a:lvl3pPr>
                      <a:lvl4pPr marL="1371600" algn="l" defTabSz="914400" rtl="0" eaLnBrk="1" latinLnBrk="0" hangingPunct="1">
                        <a:defRPr sz="1800" kern="1200">
                          <a:solidFill>
                            <a:schemeClr val="dk1"/>
                          </a:solidFill>
                          <a:latin typeface="阿里巴巴普惠体"/>
                          <a:ea typeface="阿里巴巴普惠体"/>
                        </a:defRPr>
                      </a:lvl4pPr>
                      <a:lvl5pPr marL="1828800" algn="l" defTabSz="914400" rtl="0" eaLnBrk="1" latinLnBrk="0" hangingPunct="1">
                        <a:defRPr sz="1800" kern="1200">
                          <a:solidFill>
                            <a:schemeClr val="dk1"/>
                          </a:solidFill>
                          <a:latin typeface="阿里巴巴普惠体"/>
                          <a:ea typeface="阿里巴巴普惠体"/>
                        </a:defRPr>
                      </a:lvl5pPr>
                      <a:lvl6pPr marL="2286000" algn="l" defTabSz="914400" rtl="0" eaLnBrk="1" latinLnBrk="0" hangingPunct="1">
                        <a:defRPr sz="1800" kern="1200">
                          <a:solidFill>
                            <a:schemeClr val="dk1"/>
                          </a:solidFill>
                          <a:latin typeface="阿里巴巴普惠体"/>
                          <a:ea typeface="阿里巴巴普惠体"/>
                        </a:defRPr>
                      </a:lvl6pPr>
                      <a:lvl7pPr marL="2743200" algn="l" defTabSz="914400" rtl="0" eaLnBrk="1" latinLnBrk="0" hangingPunct="1">
                        <a:defRPr sz="1800" kern="1200">
                          <a:solidFill>
                            <a:schemeClr val="dk1"/>
                          </a:solidFill>
                          <a:latin typeface="阿里巴巴普惠体"/>
                          <a:ea typeface="阿里巴巴普惠体"/>
                        </a:defRPr>
                      </a:lvl7pPr>
                      <a:lvl8pPr marL="3200400" algn="l" defTabSz="914400" rtl="0" eaLnBrk="1" latinLnBrk="0" hangingPunct="1">
                        <a:defRPr sz="1800" kern="1200">
                          <a:solidFill>
                            <a:schemeClr val="dk1"/>
                          </a:solidFill>
                          <a:latin typeface="阿里巴巴普惠体"/>
                          <a:ea typeface="阿里巴巴普惠体"/>
                        </a:defRPr>
                      </a:lvl8pPr>
                      <a:lvl9pPr marL="3657600" algn="l" defTabSz="914400" rtl="0" eaLnBrk="1" latinLnBrk="0" hangingPunct="1">
                        <a:defRPr sz="1800" kern="1200">
                          <a:solidFill>
                            <a:schemeClr val="dk1"/>
                          </a:solidFill>
                          <a:latin typeface="阿里巴巴普惠体"/>
                          <a:ea typeface="阿里巴巴普惠体"/>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574325313"/>
                  </a:ext>
                </a:extLst>
              </a:tr>
              <a:tr h="845256">
                <a:tc>
                  <a:txBody>
                    <a:bodyPr/>
                    <a:lstStyle>
                      <a:lvl1pPr marL="0" algn="l" defTabSz="914400" rtl="0" eaLnBrk="1" latinLnBrk="0" hangingPunct="1">
                        <a:defRPr sz="1800" kern="1200">
                          <a:solidFill>
                            <a:schemeClr val="dk1"/>
                          </a:solidFill>
                          <a:latin typeface="阿里巴巴普惠体"/>
                          <a:ea typeface="阿里巴巴普惠体"/>
                        </a:defRPr>
                      </a:lvl1pPr>
                      <a:lvl2pPr marL="457200" algn="l" defTabSz="914400" rtl="0" eaLnBrk="1" latinLnBrk="0" hangingPunct="1">
                        <a:defRPr sz="1800" kern="1200">
                          <a:solidFill>
                            <a:schemeClr val="dk1"/>
                          </a:solidFill>
                          <a:latin typeface="阿里巴巴普惠体"/>
                          <a:ea typeface="阿里巴巴普惠体"/>
                        </a:defRPr>
                      </a:lvl2pPr>
                      <a:lvl3pPr marL="914400" algn="l" defTabSz="914400" rtl="0" eaLnBrk="1" latinLnBrk="0" hangingPunct="1">
                        <a:defRPr sz="1800" kern="1200">
                          <a:solidFill>
                            <a:schemeClr val="dk1"/>
                          </a:solidFill>
                          <a:latin typeface="阿里巴巴普惠体"/>
                          <a:ea typeface="阿里巴巴普惠体"/>
                        </a:defRPr>
                      </a:lvl3pPr>
                      <a:lvl4pPr marL="1371600" algn="l" defTabSz="914400" rtl="0" eaLnBrk="1" latinLnBrk="0" hangingPunct="1">
                        <a:defRPr sz="1800" kern="1200">
                          <a:solidFill>
                            <a:schemeClr val="dk1"/>
                          </a:solidFill>
                          <a:latin typeface="阿里巴巴普惠体"/>
                          <a:ea typeface="阿里巴巴普惠体"/>
                        </a:defRPr>
                      </a:lvl4pPr>
                      <a:lvl5pPr marL="1828800" algn="l" defTabSz="914400" rtl="0" eaLnBrk="1" latinLnBrk="0" hangingPunct="1">
                        <a:defRPr sz="1800" kern="1200">
                          <a:solidFill>
                            <a:schemeClr val="dk1"/>
                          </a:solidFill>
                          <a:latin typeface="阿里巴巴普惠体"/>
                          <a:ea typeface="阿里巴巴普惠体"/>
                        </a:defRPr>
                      </a:lvl5pPr>
                      <a:lvl6pPr marL="2286000" algn="l" defTabSz="914400" rtl="0" eaLnBrk="1" latinLnBrk="0" hangingPunct="1">
                        <a:defRPr sz="1800" kern="1200">
                          <a:solidFill>
                            <a:schemeClr val="dk1"/>
                          </a:solidFill>
                          <a:latin typeface="阿里巴巴普惠体"/>
                          <a:ea typeface="阿里巴巴普惠体"/>
                        </a:defRPr>
                      </a:lvl6pPr>
                      <a:lvl7pPr marL="2743200" algn="l" defTabSz="914400" rtl="0" eaLnBrk="1" latinLnBrk="0" hangingPunct="1">
                        <a:defRPr sz="1800" kern="1200">
                          <a:solidFill>
                            <a:schemeClr val="dk1"/>
                          </a:solidFill>
                          <a:latin typeface="阿里巴巴普惠体"/>
                          <a:ea typeface="阿里巴巴普惠体"/>
                        </a:defRPr>
                      </a:lvl7pPr>
                      <a:lvl8pPr marL="3200400" algn="l" defTabSz="914400" rtl="0" eaLnBrk="1" latinLnBrk="0" hangingPunct="1">
                        <a:defRPr sz="1800" kern="1200">
                          <a:solidFill>
                            <a:schemeClr val="dk1"/>
                          </a:solidFill>
                          <a:latin typeface="阿里巴巴普惠体"/>
                          <a:ea typeface="阿里巴巴普惠体"/>
                        </a:defRPr>
                      </a:lvl8pPr>
                      <a:lvl9pPr marL="3657600" algn="l" defTabSz="914400" rtl="0" eaLnBrk="1" latinLnBrk="0" hangingPunct="1">
                        <a:defRPr sz="1800" kern="1200">
                          <a:solidFill>
                            <a:schemeClr val="dk1"/>
                          </a:solidFill>
                          <a:latin typeface="阿里巴巴普惠体"/>
                          <a:ea typeface="阿里巴巴普惠体"/>
                        </a:defRPr>
                      </a:lvl9pPr>
                    </a:lstStyle>
                    <a:p>
                      <a:endParaRPr lang="en-US"/>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阿里巴巴普惠体"/>
                          <a:ea typeface="阿里巴巴普惠体"/>
                        </a:defRPr>
                      </a:lvl1pPr>
                      <a:lvl2pPr marL="457200" algn="l" defTabSz="914400" rtl="0" eaLnBrk="1" latinLnBrk="0" hangingPunct="1">
                        <a:defRPr sz="1800" kern="1200">
                          <a:solidFill>
                            <a:schemeClr val="dk1"/>
                          </a:solidFill>
                          <a:latin typeface="阿里巴巴普惠体"/>
                          <a:ea typeface="阿里巴巴普惠体"/>
                        </a:defRPr>
                      </a:lvl2pPr>
                      <a:lvl3pPr marL="914400" algn="l" defTabSz="914400" rtl="0" eaLnBrk="1" latinLnBrk="0" hangingPunct="1">
                        <a:defRPr sz="1800" kern="1200">
                          <a:solidFill>
                            <a:schemeClr val="dk1"/>
                          </a:solidFill>
                          <a:latin typeface="阿里巴巴普惠体"/>
                          <a:ea typeface="阿里巴巴普惠体"/>
                        </a:defRPr>
                      </a:lvl3pPr>
                      <a:lvl4pPr marL="1371600" algn="l" defTabSz="914400" rtl="0" eaLnBrk="1" latinLnBrk="0" hangingPunct="1">
                        <a:defRPr sz="1800" kern="1200">
                          <a:solidFill>
                            <a:schemeClr val="dk1"/>
                          </a:solidFill>
                          <a:latin typeface="阿里巴巴普惠体"/>
                          <a:ea typeface="阿里巴巴普惠体"/>
                        </a:defRPr>
                      </a:lvl4pPr>
                      <a:lvl5pPr marL="1828800" algn="l" defTabSz="914400" rtl="0" eaLnBrk="1" latinLnBrk="0" hangingPunct="1">
                        <a:defRPr sz="1800" kern="1200">
                          <a:solidFill>
                            <a:schemeClr val="dk1"/>
                          </a:solidFill>
                          <a:latin typeface="阿里巴巴普惠体"/>
                          <a:ea typeface="阿里巴巴普惠体"/>
                        </a:defRPr>
                      </a:lvl5pPr>
                      <a:lvl6pPr marL="2286000" algn="l" defTabSz="914400" rtl="0" eaLnBrk="1" latinLnBrk="0" hangingPunct="1">
                        <a:defRPr sz="1800" kern="1200">
                          <a:solidFill>
                            <a:schemeClr val="dk1"/>
                          </a:solidFill>
                          <a:latin typeface="阿里巴巴普惠体"/>
                          <a:ea typeface="阿里巴巴普惠体"/>
                        </a:defRPr>
                      </a:lvl6pPr>
                      <a:lvl7pPr marL="2743200" algn="l" defTabSz="914400" rtl="0" eaLnBrk="1" latinLnBrk="0" hangingPunct="1">
                        <a:defRPr sz="1800" kern="1200">
                          <a:solidFill>
                            <a:schemeClr val="dk1"/>
                          </a:solidFill>
                          <a:latin typeface="阿里巴巴普惠体"/>
                          <a:ea typeface="阿里巴巴普惠体"/>
                        </a:defRPr>
                      </a:lvl7pPr>
                      <a:lvl8pPr marL="3200400" algn="l" defTabSz="914400" rtl="0" eaLnBrk="1" latinLnBrk="0" hangingPunct="1">
                        <a:defRPr sz="1800" kern="1200">
                          <a:solidFill>
                            <a:schemeClr val="dk1"/>
                          </a:solidFill>
                          <a:latin typeface="阿里巴巴普惠体"/>
                          <a:ea typeface="阿里巴巴普惠体"/>
                        </a:defRPr>
                      </a:lvl8pPr>
                      <a:lvl9pPr marL="3657600" algn="l" defTabSz="914400" rtl="0" eaLnBrk="1" latinLnBrk="0" hangingPunct="1">
                        <a:defRPr sz="1800" kern="1200">
                          <a:solidFill>
                            <a:schemeClr val="dk1"/>
                          </a:solidFill>
                          <a:latin typeface="阿里巴巴普惠体"/>
                          <a:ea typeface="阿里巴巴普惠体"/>
                        </a:defRPr>
                      </a:lvl9pPr>
                    </a:lstStyle>
                    <a:p>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553355968"/>
                  </a:ext>
                </a:extLst>
              </a:tr>
            </a:tbl>
          </a:graphicData>
        </a:graphic>
      </p:graphicFrame>
      <p:sp>
        <p:nvSpPr>
          <p:cNvPr id="6" name="TextBox 5">
            <a:extLst>
              <a:ext uri="{FF2B5EF4-FFF2-40B4-BE49-F238E27FC236}">
                <a16:creationId xmlns:a16="http://schemas.microsoft.com/office/drawing/2014/main" id="{25902827-5F57-08EA-5DB7-9D0B96BD5A4F}"/>
              </a:ext>
            </a:extLst>
          </p:cNvPr>
          <p:cNvSpPr txBox="1"/>
          <p:nvPr/>
        </p:nvSpPr>
        <p:spPr>
          <a:xfrm>
            <a:off x="1781175" y="1752600"/>
            <a:ext cx="4610100" cy="584775"/>
          </a:xfrm>
          <a:prstGeom prst="rect">
            <a:avLst/>
          </a:prstGeom>
          <a:noFill/>
        </p:spPr>
        <p:txBody>
          <a:bodyPr wrap="square" rtlCol="0">
            <a:spAutoFit/>
          </a:bodyPr>
          <a:lstStyle/>
          <a:p>
            <a:r>
              <a:rPr lang="en-US" sz="3200" b="1" dirty="0">
                <a:solidFill>
                  <a:srgbClr val="002060"/>
                </a:solidFill>
                <a:latin typeface="Cambria" panose="02040503050406030204" pitchFamily="18" charset="0"/>
                <a:ea typeface="Cambria" panose="02040503050406030204" pitchFamily="18" charset="0"/>
              </a:rPr>
              <a:t>a) Anh </a:t>
            </a:r>
            <a:r>
              <a:rPr lang="en-US" sz="3200" b="1" dirty="0" err="1">
                <a:solidFill>
                  <a:srgbClr val="002060"/>
                </a:solidFill>
                <a:latin typeface="Cambria" panose="02040503050406030204" pitchFamily="18" charset="0"/>
                <a:ea typeface="Cambria" panose="02040503050406030204" pitchFamily="18" charset="0"/>
              </a:rPr>
              <a:t>muốn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gặp</a:t>
            </a:r>
            <a:r>
              <a:rPr lang="en-US" sz="3200" b="1" dirty="0">
                <a:solidFill>
                  <a:srgbClr val="002060"/>
                </a:solidFill>
                <a:latin typeface="Cambria" panose="02040503050406030204" pitchFamily="18" charset="0"/>
                <a:ea typeface="Cambria" panose="02040503050406030204" pitchFamily="18" charset="0"/>
              </a:rPr>
              <a:t> ai?</a:t>
            </a:r>
          </a:p>
        </p:txBody>
      </p:sp>
      <p:sp>
        <p:nvSpPr>
          <p:cNvPr id="7" name="TextBox 6">
            <a:extLst>
              <a:ext uri="{FF2B5EF4-FFF2-40B4-BE49-F238E27FC236}">
                <a16:creationId xmlns:a16="http://schemas.microsoft.com/office/drawing/2014/main" id="{45394169-CBDF-27EB-4809-16CE88366B23}"/>
              </a:ext>
            </a:extLst>
          </p:cNvPr>
          <p:cNvSpPr txBox="1"/>
          <p:nvPr/>
        </p:nvSpPr>
        <p:spPr>
          <a:xfrm>
            <a:off x="6848475" y="1752600"/>
            <a:ext cx="4610100" cy="584775"/>
          </a:xfrm>
          <a:prstGeom prst="rect">
            <a:avLst/>
          </a:prstGeom>
          <a:noFill/>
        </p:spPr>
        <p:txBody>
          <a:bodyPr wrap="square" rtlCol="0">
            <a:spAutoFit/>
          </a:bodyPr>
          <a:lstStyle/>
          <a:p>
            <a:r>
              <a:rPr lang="vi-VN" sz="3200" b="1" dirty="0">
                <a:solidFill>
                  <a:srgbClr val="002060"/>
                </a:solidFill>
                <a:latin typeface="Cambria" panose="02040503050406030204" pitchFamily="18" charset="0"/>
                <a:ea typeface="Cambria" panose="02040503050406030204" pitchFamily="18" charset="0"/>
              </a:rPr>
              <a:t>(</a:t>
            </a:r>
            <a:r>
              <a:rPr lang="en-US" sz="3200" b="1" dirty="0">
                <a:solidFill>
                  <a:srgbClr val="002060"/>
                </a:solidFill>
                <a:latin typeface="Cambria" panose="02040503050406030204" pitchFamily="18" charset="0"/>
                <a:ea typeface="Cambria" panose="02040503050406030204" pitchFamily="18" charset="0"/>
              </a:rPr>
              <a:t>2</a:t>
            </a:r>
            <a:r>
              <a:rPr lang="vi-VN" sz="3200" b="1" dirty="0">
                <a:solidFill>
                  <a:srgbClr val="002060"/>
                </a:solidFill>
                <a:latin typeface="Cambria" panose="02040503050406030204" pitchFamily="18" charset="0"/>
                <a:ea typeface="Cambria" panose="02040503050406030204" pitchFamily="18" charset="0"/>
              </a:rPr>
              <a:t>) Hỏi về người</a:t>
            </a:r>
          </a:p>
        </p:txBody>
      </p:sp>
      <p:sp>
        <p:nvSpPr>
          <p:cNvPr id="8" name="TextBox 7">
            <a:extLst>
              <a:ext uri="{FF2B5EF4-FFF2-40B4-BE49-F238E27FC236}">
                <a16:creationId xmlns:a16="http://schemas.microsoft.com/office/drawing/2014/main" id="{B5B429D8-837C-944D-5EFB-6F5B8F6D8671}"/>
              </a:ext>
            </a:extLst>
          </p:cNvPr>
          <p:cNvSpPr txBox="1"/>
          <p:nvPr/>
        </p:nvSpPr>
        <p:spPr>
          <a:xfrm>
            <a:off x="1847850" y="2609850"/>
            <a:ext cx="4610100" cy="584775"/>
          </a:xfrm>
          <a:prstGeom prst="rect">
            <a:avLst/>
          </a:prstGeom>
          <a:noFill/>
        </p:spPr>
        <p:txBody>
          <a:bodyPr wrap="square" rtlCol="0">
            <a:spAutoFit/>
          </a:bodyPr>
          <a:lstStyle/>
          <a:p>
            <a:r>
              <a:rPr lang="en-US" sz="3200" b="1" dirty="0">
                <a:solidFill>
                  <a:srgbClr val="002060"/>
                </a:solidFill>
                <a:latin typeface="Cambria" panose="02040503050406030204" pitchFamily="18" charset="0"/>
                <a:ea typeface="Cambria" panose="02040503050406030204" pitchFamily="18" charset="0"/>
              </a:rPr>
              <a:t>b. Sao con </a:t>
            </a:r>
            <a:r>
              <a:rPr lang="en-US" sz="3200" b="1" dirty="0" err="1">
                <a:solidFill>
                  <a:srgbClr val="002060"/>
                </a:solidFill>
                <a:latin typeface="Cambria" panose="02040503050406030204" pitchFamily="18" charset="0"/>
                <a:ea typeface="Cambria" panose="02040503050406030204" pitchFamily="18" charset="0"/>
              </a:rPr>
              <a:t>về</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muộn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thế</a:t>
            </a:r>
            <a:r>
              <a:rPr lang="en-US" sz="3200" b="1" dirty="0">
                <a:solidFill>
                  <a:srgbClr val="002060"/>
                </a:solidFill>
                <a:latin typeface="Cambria" panose="02040503050406030204" pitchFamily="18" charset="0"/>
                <a:ea typeface="Cambria" panose="02040503050406030204" pitchFamily="18" charset="0"/>
              </a:rPr>
              <a:t>?</a:t>
            </a:r>
          </a:p>
        </p:txBody>
      </p:sp>
      <p:sp>
        <p:nvSpPr>
          <p:cNvPr id="9" name="TextBox 8">
            <a:extLst>
              <a:ext uri="{FF2B5EF4-FFF2-40B4-BE49-F238E27FC236}">
                <a16:creationId xmlns:a16="http://schemas.microsoft.com/office/drawing/2014/main" id="{D2F64E30-6568-8153-16C2-CBA656294175}"/>
              </a:ext>
            </a:extLst>
          </p:cNvPr>
          <p:cNvSpPr txBox="1"/>
          <p:nvPr/>
        </p:nvSpPr>
        <p:spPr>
          <a:xfrm>
            <a:off x="6915150" y="2609850"/>
            <a:ext cx="461010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(5) Hỏi về nguyên nhân</a:t>
            </a:r>
          </a:p>
        </p:txBody>
      </p:sp>
      <p:sp>
        <p:nvSpPr>
          <p:cNvPr id="10" name="TextBox 9">
            <a:extLst>
              <a:ext uri="{FF2B5EF4-FFF2-40B4-BE49-F238E27FC236}">
                <a16:creationId xmlns:a16="http://schemas.microsoft.com/office/drawing/2014/main" id="{513303B1-AC04-8D37-BF34-76915C6431BA}"/>
              </a:ext>
            </a:extLst>
          </p:cNvPr>
          <p:cNvSpPr txBox="1"/>
          <p:nvPr/>
        </p:nvSpPr>
        <p:spPr>
          <a:xfrm>
            <a:off x="1819275" y="3533775"/>
            <a:ext cx="4819650" cy="461665"/>
          </a:xfrm>
          <a:prstGeom prst="rect">
            <a:avLst/>
          </a:prstGeom>
          <a:noFill/>
        </p:spPr>
        <p:txBody>
          <a:bodyPr wrap="square" rtlCol="0">
            <a:spAutoFit/>
          </a:bodyPr>
          <a:lstStyle/>
          <a:p>
            <a:r>
              <a:rPr lang="vi-VN" sz="2400" b="1" dirty="0">
                <a:solidFill>
                  <a:srgbClr val="002060"/>
                </a:solidFill>
                <a:latin typeface="Cambria" panose="02040503050406030204" pitchFamily="18" charset="0"/>
                <a:ea typeface="Cambria" panose="02040503050406030204" pitchFamily="18" charset="0"/>
              </a:rPr>
              <a:t>c. Bạn làm được mấy bài tập rồi?</a:t>
            </a:r>
          </a:p>
        </p:txBody>
      </p:sp>
      <p:sp>
        <p:nvSpPr>
          <p:cNvPr id="11" name="TextBox 10">
            <a:extLst>
              <a:ext uri="{FF2B5EF4-FFF2-40B4-BE49-F238E27FC236}">
                <a16:creationId xmlns:a16="http://schemas.microsoft.com/office/drawing/2014/main" id="{8B8DC9CC-2346-E366-7A3F-5827A659260C}"/>
              </a:ext>
            </a:extLst>
          </p:cNvPr>
          <p:cNvSpPr txBox="1"/>
          <p:nvPr/>
        </p:nvSpPr>
        <p:spPr>
          <a:xfrm>
            <a:off x="6924675" y="3409950"/>
            <a:ext cx="461010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(1) Hỏi về số lượng</a:t>
            </a:r>
          </a:p>
        </p:txBody>
      </p:sp>
      <p:sp>
        <p:nvSpPr>
          <p:cNvPr id="12" name="TextBox 11">
            <a:extLst>
              <a:ext uri="{FF2B5EF4-FFF2-40B4-BE49-F238E27FC236}">
                <a16:creationId xmlns:a16="http://schemas.microsoft.com/office/drawing/2014/main" id="{292C3461-C826-EFE1-B5C6-5A8A3A115354}"/>
              </a:ext>
            </a:extLst>
          </p:cNvPr>
          <p:cNvSpPr txBox="1"/>
          <p:nvPr/>
        </p:nvSpPr>
        <p:spPr>
          <a:xfrm>
            <a:off x="1895475" y="4391025"/>
            <a:ext cx="4819650" cy="584775"/>
          </a:xfrm>
          <a:prstGeom prst="rect">
            <a:avLst/>
          </a:prstGeom>
          <a:noFill/>
        </p:spPr>
        <p:txBody>
          <a:bodyPr wrap="square" rtlCol="0">
            <a:spAutoFit/>
          </a:bodyPr>
          <a:lstStyle/>
          <a:p>
            <a:r>
              <a:rPr lang="vi-VN" sz="3200" b="1" dirty="0">
                <a:solidFill>
                  <a:srgbClr val="002060"/>
                </a:solidFill>
                <a:latin typeface="Cambria" panose="02040503050406030204" pitchFamily="18" charset="0"/>
                <a:ea typeface="Cambria" panose="02040503050406030204" pitchFamily="18" charset="0"/>
              </a:rPr>
              <a:t>d. Bao giờ cháu về quê?</a:t>
            </a:r>
          </a:p>
        </p:txBody>
      </p:sp>
      <p:sp>
        <p:nvSpPr>
          <p:cNvPr id="13" name="TextBox 12">
            <a:extLst>
              <a:ext uri="{FF2B5EF4-FFF2-40B4-BE49-F238E27FC236}">
                <a16:creationId xmlns:a16="http://schemas.microsoft.com/office/drawing/2014/main" id="{B47C619B-FF35-B0BF-F38C-82EE8EEA340D}"/>
              </a:ext>
            </a:extLst>
          </p:cNvPr>
          <p:cNvSpPr txBox="1"/>
          <p:nvPr/>
        </p:nvSpPr>
        <p:spPr>
          <a:xfrm>
            <a:off x="6953250" y="4371975"/>
            <a:ext cx="461010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(3) Hỏi về thời gian</a:t>
            </a:r>
          </a:p>
        </p:txBody>
      </p:sp>
      <p:sp>
        <p:nvSpPr>
          <p:cNvPr id="14" name="TextBox 13">
            <a:extLst>
              <a:ext uri="{FF2B5EF4-FFF2-40B4-BE49-F238E27FC236}">
                <a16:creationId xmlns:a16="http://schemas.microsoft.com/office/drawing/2014/main" id="{9786A35A-0290-54E6-6EAE-52AE895349D3}"/>
              </a:ext>
            </a:extLst>
          </p:cNvPr>
          <p:cNvSpPr txBox="1"/>
          <p:nvPr/>
        </p:nvSpPr>
        <p:spPr>
          <a:xfrm>
            <a:off x="1838325" y="5200650"/>
            <a:ext cx="4819650" cy="584775"/>
          </a:xfrm>
          <a:prstGeom prst="rect">
            <a:avLst/>
          </a:prstGeom>
          <a:noFill/>
        </p:spPr>
        <p:txBody>
          <a:bodyPr wrap="square" rtlCol="0">
            <a:spAutoFit/>
          </a:bodyPr>
          <a:lstStyle/>
          <a:p>
            <a:r>
              <a:rPr lang="vi-VN" sz="3200" b="1" dirty="0">
                <a:solidFill>
                  <a:srgbClr val="002060"/>
                </a:solidFill>
                <a:latin typeface="Cambria" panose="02040503050406030204" pitchFamily="18" charset="0"/>
                <a:ea typeface="Cambria" panose="02040503050406030204" pitchFamily="18" charset="0"/>
              </a:rPr>
              <a:t>e. Nó ngồi ở đâu?</a:t>
            </a:r>
          </a:p>
        </p:txBody>
      </p:sp>
      <p:sp>
        <p:nvSpPr>
          <p:cNvPr id="15" name="TextBox 14">
            <a:extLst>
              <a:ext uri="{FF2B5EF4-FFF2-40B4-BE49-F238E27FC236}">
                <a16:creationId xmlns:a16="http://schemas.microsoft.com/office/drawing/2014/main" id="{98882511-DBFC-6230-24D1-C4D95574A49A}"/>
              </a:ext>
            </a:extLst>
          </p:cNvPr>
          <p:cNvSpPr txBox="1"/>
          <p:nvPr/>
        </p:nvSpPr>
        <p:spPr>
          <a:xfrm>
            <a:off x="6953250" y="5191125"/>
            <a:ext cx="461010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(4) Hỏi về địa điểm</a:t>
            </a:r>
          </a:p>
        </p:txBody>
      </p:sp>
    </p:spTree>
    <p:extLst>
      <p:ext uri="{BB962C8B-B14F-4D97-AF65-F5344CB8AC3E}">
        <p14:creationId xmlns:p14="http://schemas.microsoft.com/office/powerpoint/2010/main" val="36554118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arn(inVertic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down)">
                                      <p:cBhvr>
                                        <p:cTn id="5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51F7C-8213-4B87-AC36-DBCD33DDFF1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488C30B-58F0-937A-E1E8-4FC2F46FAE86}"/>
              </a:ext>
            </a:extLst>
          </p:cNvPr>
          <p:cNvSpPr>
            <a:spLocks noGrp="1"/>
          </p:cNvSpPr>
          <p:nvPr>
            <p:ph idx="1"/>
          </p:nvPr>
        </p:nvSpPr>
        <p:spPr/>
        <p:txBody>
          <a:bodyPr/>
          <a:lstStyle/>
          <a:p>
            <a:endParaRPr lang="en-US"/>
          </a:p>
        </p:txBody>
      </p:sp>
      <p:pic>
        <p:nvPicPr>
          <p:cNvPr id="4" name="图片 18">
            <a:extLst>
              <a:ext uri="{FF2B5EF4-FFF2-40B4-BE49-F238E27FC236}">
                <a16:creationId xmlns:a16="http://schemas.microsoft.com/office/drawing/2014/main" id="{67E8724D-5BC9-02B9-7E6C-5A102375576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sp>
        <p:nvSpPr>
          <p:cNvPr id="19" name="Rectangle: Rounded Corners 18">
            <a:extLst>
              <a:ext uri="{FF2B5EF4-FFF2-40B4-BE49-F238E27FC236}">
                <a16:creationId xmlns:a16="http://schemas.microsoft.com/office/drawing/2014/main" id="{DDEBBAF1-B7B2-DF8A-583B-13432DA71161}"/>
              </a:ext>
            </a:extLst>
          </p:cNvPr>
          <p:cNvSpPr/>
          <p:nvPr/>
        </p:nvSpPr>
        <p:spPr>
          <a:xfrm>
            <a:off x="250372" y="259761"/>
            <a:ext cx="11495314" cy="630872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图片 18">
            <a:extLst>
              <a:ext uri="{FF2B5EF4-FFF2-40B4-BE49-F238E27FC236}">
                <a16:creationId xmlns:a16="http://schemas.microsoft.com/office/drawing/2014/main" id="{74D0127B-1966-49E1-3971-ED3021D7906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6" name="组合 1">
            <a:extLst>
              <a:ext uri="{FF2B5EF4-FFF2-40B4-BE49-F238E27FC236}">
                <a16:creationId xmlns:a16="http://schemas.microsoft.com/office/drawing/2014/main" id="{C84D1E80-6DB0-CC46-6FE1-104DCFFE86E9}"/>
              </a:ext>
            </a:extLst>
          </p:cNvPr>
          <p:cNvGrpSpPr/>
          <p:nvPr/>
        </p:nvGrpSpPr>
        <p:grpSpPr>
          <a:xfrm>
            <a:off x="1924329" y="960120"/>
            <a:ext cx="8404300" cy="4922520"/>
            <a:chOff x="1924329" y="960120"/>
            <a:chExt cx="8404300" cy="4922520"/>
          </a:xfrm>
        </p:grpSpPr>
        <p:grpSp>
          <p:nvGrpSpPr>
            <p:cNvPr id="7" name="组合 19">
              <a:extLst>
                <a:ext uri="{FF2B5EF4-FFF2-40B4-BE49-F238E27FC236}">
                  <a16:creationId xmlns:a16="http://schemas.microsoft.com/office/drawing/2014/main" id="{B66794EA-6CB0-C80E-A53A-B890EBDA9204}"/>
                </a:ext>
              </a:extLst>
            </p:cNvPr>
            <p:cNvGrpSpPr/>
            <p:nvPr/>
          </p:nvGrpSpPr>
          <p:grpSpPr>
            <a:xfrm>
              <a:off x="1924329" y="2133600"/>
              <a:ext cx="8404300" cy="3749040"/>
              <a:chOff x="924877" y="2255520"/>
              <a:chExt cx="10211753" cy="3520440"/>
            </a:xfrm>
          </p:grpSpPr>
          <p:sp>
            <p:nvSpPr>
              <p:cNvPr id="17" name="矩形: 圆角 9">
                <a:extLst>
                  <a:ext uri="{FF2B5EF4-FFF2-40B4-BE49-F238E27FC236}">
                    <a16:creationId xmlns:a16="http://schemas.microsoft.com/office/drawing/2014/main" id="{FC27112D-D2BD-94E5-BEF5-AD291A0893AD}"/>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8" name="矩形: 圆角 11">
                <a:extLst>
                  <a:ext uri="{FF2B5EF4-FFF2-40B4-BE49-F238E27FC236}">
                    <a16:creationId xmlns:a16="http://schemas.microsoft.com/office/drawing/2014/main" id="{8E3AAB54-BA85-9DCB-BD38-E6C738D2313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8" name="组合 56">
              <a:extLst>
                <a:ext uri="{FF2B5EF4-FFF2-40B4-BE49-F238E27FC236}">
                  <a16:creationId xmlns:a16="http://schemas.microsoft.com/office/drawing/2014/main" id="{65403EA9-0536-D352-F73A-62703198A65C}"/>
                </a:ext>
              </a:extLst>
            </p:cNvPr>
            <p:cNvGrpSpPr/>
            <p:nvPr/>
          </p:nvGrpSpPr>
          <p:grpSpPr>
            <a:xfrm>
              <a:off x="3522156" y="960120"/>
              <a:ext cx="5085945" cy="1489249"/>
              <a:chOff x="3614379" y="1112520"/>
              <a:chExt cx="5085945" cy="1489249"/>
            </a:xfrm>
          </p:grpSpPr>
          <p:sp>
            <p:nvSpPr>
              <p:cNvPr id="9" name="矩形: 圆角 55">
                <a:extLst>
                  <a:ext uri="{FF2B5EF4-FFF2-40B4-BE49-F238E27FC236}">
                    <a16:creationId xmlns:a16="http://schemas.microsoft.com/office/drawing/2014/main" id="{654853F9-E372-FA9A-0D17-9AB14CE1928B}"/>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10" name="矩形: 圆角 7">
                <a:extLst>
                  <a:ext uri="{FF2B5EF4-FFF2-40B4-BE49-F238E27FC236}">
                    <a16:creationId xmlns:a16="http://schemas.microsoft.com/office/drawing/2014/main" id="{E72BCCA4-27ED-7AAA-5495-FD5C758325A4}"/>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11" name="椭圆 37">
                <a:extLst>
                  <a:ext uri="{FF2B5EF4-FFF2-40B4-BE49-F238E27FC236}">
                    <a16:creationId xmlns:a16="http://schemas.microsoft.com/office/drawing/2014/main" id="{AE634BA1-0497-13E4-F24D-DBDA85F69124}"/>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椭圆 38">
                <a:extLst>
                  <a:ext uri="{FF2B5EF4-FFF2-40B4-BE49-F238E27FC236}">
                    <a16:creationId xmlns:a16="http://schemas.microsoft.com/office/drawing/2014/main" id="{D4E5FE12-3CF6-A571-DFC4-AC350E26293D}"/>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13" name="直接连接符 40">
                <a:extLst>
                  <a:ext uri="{FF2B5EF4-FFF2-40B4-BE49-F238E27FC236}">
                    <a16:creationId xmlns:a16="http://schemas.microsoft.com/office/drawing/2014/main" id="{6E016FD8-A8DD-83BA-1F63-917B08ED2EE4}"/>
                  </a:ext>
                </a:extLst>
              </p:cNvPr>
              <p:cNvCxnSpPr>
                <a:stCxn id="11"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41">
                <a:extLst>
                  <a:ext uri="{FF2B5EF4-FFF2-40B4-BE49-F238E27FC236}">
                    <a16:creationId xmlns:a16="http://schemas.microsoft.com/office/drawing/2014/main" id="{A452DBC7-38D7-0474-671E-CE8677D070DF}"/>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5" name="椭圆 42">
                <a:extLst>
                  <a:ext uri="{FF2B5EF4-FFF2-40B4-BE49-F238E27FC236}">
                    <a16:creationId xmlns:a16="http://schemas.microsoft.com/office/drawing/2014/main" id="{4B64174A-28F0-64B9-E558-487316193A2E}"/>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6" name="椭圆 43">
                <a:extLst>
                  <a:ext uri="{FF2B5EF4-FFF2-40B4-BE49-F238E27FC236}">
                    <a16:creationId xmlns:a16="http://schemas.microsoft.com/office/drawing/2014/main" id="{8EF312C1-094C-893D-D03C-DCAED109361B}"/>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20" name="Picture 19">
            <a:extLst>
              <a:ext uri="{FF2B5EF4-FFF2-40B4-BE49-F238E27FC236}">
                <a16:creationId xmlns:a16="http://schemas.microsoft.com/office/drawing/2014/main" id="{CB874765-22A6-D9FE-525D-F695823D0B1B}"/>
              </a:ext>
            </a:extLst>
          </p:cNvPr>
          <p:cNvPicPr>
            <a:picLocks noChangeAspect="1"/>
          </p:cNvPicPr>
          <p:nvPr/>
        </p:nvPicPr>
        <p:blipFill>
          <a:blip r:embed="rId3"/>
          <a:stretch>
            <a:fillRect/>
          </a:stretch>
        </p:blipFill>
        <p:spPr>
          <a:xfrm>
            <a:off x="1440125" y="1963946"/>
            <a:ext cx="9480102" cy="4432176"/>
          </a:xfrm>
          <a:prstGeom prst="rect">
            <a:avLst/>
          </a:prstGeom>
        </p:spPr>
      </p:pic>
    </p:spTree>
    <p:extLst>
      <p:ext uri="{BB962C8B-B14F-4D97-AF65-F5344CB8AC3E}">
        <p14:creationId xmlns:p14="http://schemas.microsoft.com/office/powerpoint/2010/main" val="924256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2793365"/>
          </a:xfrm>
          <a:prstGeom prst="rect">
            <a:avLst/>
          </a:prstGeom>
        </p:spPr>
      </p:pic>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8088" y="1841243"/>
            <a:ext cx="7205487" cy="1207011"/>
          </a:xfrm>
          <a:prstGeom prst="rect">
            <a:avLst/>
          </a:prstGeom>
        </p:spPr>
      </p:pic>
      <p:pic>
        <p:nvPicPr>
          <p:cNvPr id="35" name="图片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776435" flipH="1">
            <a:off x="9975773" y="2877305"/>
            <a:ext cx="717325" cy="636625"/>
          </a:xfrm>
          <a:prstGeom prst="rect">
            <a:avLst/>
          </a:prstGeom>
        </p:spPr>
      </p:pic>
      <p:pic>
        <p:nvPicPr>
          <p:cNvPr id="9" name="图片 8">
            <a:extLst>
              <a:ext uri="{FF2B5EF4-FFF2-40B4-BE49-F238E27FC236}">
                <a16:creationId xmlns:a16="http://schemas.microsoft.com/office/drawing/2014/main" id="{541D1B3B-1084-4F77-83C7-BDD379413A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04" y="0"/>
            <a:ext cx="12208104" cy="1643762"/>
          </a:xfrm>
          <a:prstGeom prst="rect">
            <a:avLst/>
          </a:prstGeom>
        </p:spPr>
      </p:pic>
      <p:pic>
        <p:nvPicPr>
          <p:cNvPr id="3" name="Picture 2">
            <a:extLst>
              <a:ext uri="{FF2B5EF4-FFF2-40B4-BE49-F238E27FC236}">
                <a16:creationId xmlns:a16="http://schemas.microsoft.com/office/drawing/2014/main" id="{A397C187-2607-AB6D-96EF-ADCB0FDE8A01}"/>
              </a:ext>
            </a:extLst>
          </p:cNvPr>
          <p:cNvPicPr>
            <a:picLocks noChangeAspect="1"/>
          </p:cNvPicPr>
          <p:nvPr/>
        </p:nvPicPr>
        <p:blipFill>
          <a:blip r:embed="rId7"/>
          <a:stretch>
            <a:fillRect/>
          </a:stretch>
        </p:blipFill>
        <p:spPr>
          <a:xfrm>
            <a:off x="906720" y="2836050"/>
            <a:ext cx="10169009" cy="2633700"/>
          </a:xfrm>
          <a:prstGeom prst="rect">
            <a:avLst/>
          </a:prstGeom>
        </p:spPr>
      </p:pic>
      <p:pic>
        <p:nvPicPr>
          <p:cNvPr id="4" name="图片 34">
            <a:extLst>
              <a:ext uri="{FF2B5EF4-FFF2-40B4-BE49-F238E27FC236}">
                <a16:creationId xmlns:a16="http://schemas.microsoft.com/office/drawing/2014/main" id="{612B87E3-8EF0-665C-62E6-CB4D0DD4CF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776435" flipH="1">
            <a:off x="1222298" y="2181979"/>
            <a:ext cx="717325" cy="636625"/>
          </a:xfrm>
          <a:prstGeom prst="rect">
            <a:avLst/>
          </a:prstGeom>
        </p:spPr>
      </p:pic>
      <p:pic>
        <p:nvPicPr>
          <p:cNvPr id="5" name="Picture 4" descr="5a151c87f1f159262a412ad550c34737.png">
            <a:extLst>
              <a:ext uri="{FF2B5EF4-FFF2-40B4-BE49-F238E27FC236}">
                <a16:creationId xmlns:a16="http://schemas.microsoft.com/office/drawing/2014/main" id="{62AD0762-C814-B7D9-C997-0935B74D739F}"/>
              </a:ext>
            </a:extLst>
          </p:cNvPr>
          <p:cNvPicPr>
            <a:picLocks noChangeAspect="1"/>
          </p:cNvPicPr>
          <p:nvPr/>
        </p:nvPicPr>
        <p:blipFill>
          <a:blip r:embed="rId8" cstate="print"/>
          <a:stretch>
            <a:fillRect/>
          </a:stretch>
        </p:blipFill>
        <p:spPr>
          <a:xfrm>
            <a:off x="-384175" y="4352925"/>
            <a:ext cx="2255706" cy="2881312"/>
          </a:xfrm>
          <a:prstGeom prst="rect">
            <a:avLst/>
          </a:prstGeom>
        </p:spPr>
      </p:pic>
    </p:spTree>
    <p:extLst>
      <p:ext uri="{BB962C8B-B14F-4D97-AF65-F5344CB8AC3E}">
        <p14:creationId xmlns:p14="http://schemas.microsoft.com/office/powerpoint/2010/main" val="2136599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51F7C-8213-4B87-AC36-DBCD33DDFF1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488C30B-58F0-937A-E1E8-4FC2F46FAE86}"/>
              </a:ext>
            </a:extLst>
          </p:cNvPr>
          <p:cNvSpPr>
            <a:spLocks noGrp="1"/>
          </p:cNvSpPr>
          <p:nvPr>
            <p:ph idx="1"/>
          </p:nvPr>
        </p:nvSpPr>
        <p:spPr/>
        <p:txBody>
          <a:bodyPr/>
          <a:lstStyle/>
          <a:p>
            <a:endParaRPr lang="en-US"/>
          </a:p>
        </p:txBody>
      </p:sp>
      <p:pic>
        <p:nvPicPr>
          <p:cNvPr id="4" name="图片 18">
            <a:extLst>
              <a:ext uri="{FF2B5EF4-FFF2-40B4-BE49-F238E27FC236}">
                <a16:creationId xmlns:a16="http://schemas.microsoft.com/office/drawing/2014/main" id="{67E8724D-5BC9-02B9-7E6C-5A102375576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sp>
        <p:nvSpPr>
          <p:cNvPr id="19" name="Rectangle: Rounded Corners 18">
            <a:extLst>
              <a:ext uri="{FF2B5EF4-FFF2-40B4-BE49-F238E27FC236}">
                <a16:creationId xmlns:a16="http://schemas.microsoft.com/office/drawing/2014/main" id="{DDEBBAF1-B7B2-DF8A-583B-13432DA71161}"/>
              </a:ext>
            </a:extLst>
          </p:cNvPr>
          <p:cNvSpPr/>
          <p:nvPr/>
        </p:nvSpPr>
        <p:spPr>
          <a:xfrm>
            <a:off x="250372" y="259761"/>
            <a:ext cx="11495314" cy="630872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B63E755-AF01-D89F-F37D-8876E28378CD}"/>
              </a:ext>
            </a:extLst>
          </p:cNvPr>
          <p:cNvPicPr>
            <a:picLocks noChangeAspect="1"/>
          </p:cNvPicPr>
          <p:nvPr/>
        </p:nvPicPr>
        <p:blipFill rotWithShape="1">
          <a:blip r:embed="rId3">
            <a:extLst>
              <a:ext uri="{28A0092B-C50C-407E-A947-70E740481C1C}">
                <a14:useLocalDpi xmlns:a14="http://schemas.microsoft.com/office/drawing/2010/main" val="0"/>
              </a:ext>
            </a:extLst>
          </a:blip>
          <a:srcRect l="-1580" r="70346" b="10722"/>
          <a:stretch/>
        </p:blipFill>
        <p:spPr>
          <a:xfrm>
            <a:off x="1169186" y="2029786"/>
            <a:ext cx="3788933" cy="4828214"/>
          </a:xfrm>
          <a:prstGeom prst="rect">
            <a:avLst/>
          </a:prstGeom>
        </p:spPr>
      </p:pic>
      <p:pic>
        <p:nvPicPr>
          <p:cNvPr id="6" name="Picture 5">
            <a:extLst>
              <a:ext uri="{FF2B5EF4-FFF2-40B4-BE49-F238E27FC236}">
                <a16:creationId xmlns:a16="http://schemas.microsoft.com/office/drawing/2014/main" id="{087E717C-87C1-E8DD-3829-4A75CE3558EB}"/>
              </a:ext>
            </a:extLst>
          </p:cNvPr>
          <p:cNvPicPr>
            <a:picLocks noChangeAspect="1"/>
          </p:cNvPicPr>
          <p:nvPr/>
        </p:nvPicPr>
        <p:blipFill rotWithShape="1">
          <a:blip r:embed="rId3">
            <a:extLst>
              <a:ext uri="{28A0092B-C50C-407E-A947-70E740481C1C}">
                <a14:useLocalDpi xmlns:a14="http://schemas.microsoft.com/office/drawing/2010/main" val="0"/>
              </a:ext>
            </a:extLst>
          </a:blip>
          <a:srcRect l="42701" b="8694"/>
          <a:stretch/>
        </p:blipFill>
        <p:spPr>
          <a:xfrm>
            <a:off x="4256238" y="1850065"/>
            <a:ext cx="6950766" cy="4937918"/>
          </a:xfrm>
          <a:prstGeom prst="rect">
            <a:avLst/>
          </a:prstGeom>
        </p:spPr>
      </p:pic>
      <p:pic>
        <p:nvPicPr>
          <p:cNvPr id="7" name="Picture 6">
            <a:extLst>
              <a:ext uri="{FF2B5EF4-FFF2-40B4-BE49-F238E27FC236}">
                <a16:creationId xmlns:a16="http://schemas.microsoft.com/office/drawing/2014/main" id="{FA57651A-B864-43B0-D1EB-7493A3CE4314}"/>
              </a:ext>
            </a:extLst>
          </p:cNvPr>
          <p:cNvPicPr>
            <a:picLocks noChangeAspect="1"/>
          </p:cNvPicPr>
          <p:nvPr/>
        </p:nvPicPr>
        <p:blipFill>
          <a:blip r:embed="rId4"/>
          <a:stretch>
            <a:fillRect/>
          </a:stretch>
        </p:blipFill>
        <p:spPr>
          <a:xfrm>
            <a:off x="1804411" y="1070956"/>
            <a:ext cx="8907028" cy="810838"/>
          </a:xfrm>
          <a:prstGeom prst="rect">
            <a:avLst/>
          </a:prstGeom>
        </p:spPr>
      </p:pic>
    </p:spTree>
    <p:extLst>
      <p:ext uri="{BB962C8B-B14F-4D97-AF65-F5344CB8AC3E}">
        <p14:creationId xmlns:p14="http://schemas.microsoft.com/office/powerpoint/2010/main" val="21659127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51F7C-8213-4B87-AC36-DBCD33DDFF1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488C30B-58F0-937A-E1E8-4FC2F46FAE86}"/>
              </a:ext>
            </a:extLst>
          </p:cNvPr>
          <p:cNvSpPr>
            <a:spLocks noGrp="1"/>
          </p:cNvSpPr>
          <p:nvPr>
            <p:ph idx="1"/>
          </p:nvPr>
        </p:nvSpPr>
        <p:spPr/>
        <p:txBody>
          <a:bodyPr/>
          <a:lstStyle/>
          <a:p>
            <a:endParaRPr lang="en-US"/>
          </a:p>
        </p:txBody>
      </p:sp>
      <p:pic>
        <p:nvPicPr>
          <p:cNvPr id="4" name="图片 18">
            <a:extLst>
              <a:ext uri="{FF2B5EF4-FFF2-40B4-BE49-F238E27FC236}">
                <a16:creationId xmlns:a16="http://schemas.microsoft.com/office/drawing/2014/main" id="{67E8724D-5BC9-02B9-7E6C-5A102375576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sp>
        <p:nvSpPr>
          <p:cNvPr id="19" name="Rectangle: Rounded Corners 18">
            <a:extLst>
              <a:ext uri="{FF2B5EF4-FFF2-40B4-BE49-F238E27FC236}">
                <a16:creationId xmlns:a16="http://schemas.microsoft.com/office/drawing/2014/main" id="{DDEBBAF1-B7B2-DF8A-583B-13432DA71161}"/>
              </a:ext>
            </a:extLst>
          </p:cNvPr>
          <p:cNvSpPr/>
          <p:nvPr/>
        </p:nvSpPr>
        <p:spPr>
          <a:xfrm>
            <a:off x="250372" y="259761"/>
            <a:ext cx="11495314" cy="630872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图片 18">
            <a:extLst>
              <a:ext uri="{FF2B5EF4-FFF2-40B4-BE49-F238E27FC236}">
                <a16:creationId xmlns:a16="http://schemas.microsoft.com/office/drawing/2014/main" id="{79725B01-E779-4AD6-6F68-B6A09A87C91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6" name="组合 19">
            <a:extLst>
              <a:ext uri="{FF2B5EF4-FFF2-40B4-BE49-F238E27FC236}">
                <a16:creationId xmlns:a16="http://schemas.microsoft.com/office/drawing/2014/main" id="{3A3E3CE3-4076-7D62-BFC0-F90964571CAD}"/>
              </a:ext>
            </a:extLst>
          </p:cNvPr>
          <p:cNvGrpSpPr/>
          <p:nvPr/>
        </p:nvGrpSpPr>
        <p:grpSpPr>
          <a:xfrm>
            <a:off x="1777372" y="691724"/>
            <a:ext cx="9701614" cy="4502938"/>
            <a:chOff x="924877" y="2255520"/>
            <a:chExt cx="10211753" cy="3520440"/>
          </a:xfrm>
        </p:grpSpPr>
        <p:sp>
          <p:nvSpPr>
            <p:cNvPr id="7" name="矩形: 圆角 9">
              <a:extLst>
                <a:ext uri="{FF2B5EF4-FFF2-40B4-BE49-F238E27FC236}">
                  <a16:creationId xmlns:a16="http://schemas.microsoft.com/office/drawing/2014/main" id="{E24E93CC-786A-2AB3-B3A5-A0230E556B2F}"/>
                </a:ext>
              </a:extLst>
            </p:cNvPr>
            <p:cNvSpPr/>
            <p:nvPr/>
          </p:nvSpPr>
          <p:spPr>
            <a:xfrm>
              <a:off x="1055369" y="2484120"/>
              <a:ext cx="10081261" cy="3291840"/>
            </a:xfrm>
            <a:prstGeom prst="roundRect">
              <a:avLst/>
            </a:prstGeom>
            <a:solidFill>
              <a:srgbClr val="FD993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阿里巴巴普惠体"/>
                <a:cs typeface="+mn-cs"/>
              </a:endParaRPr>
            </a:p>
          </p:txBody>
        </p:sp>
        <p:sp>
          <p:nvSpPr>
            <p:cNvPr id="8" name="矩形: 圆角 11">
              <a:extLst>
                <a:ext uri="{FF2B5EF4-FFF2-40B4-BE49-F238E27FC236}">
                  <a16:creationId xmlns:a16="http://schemas.microsoft.com/office/drawing/2014/main" id="{4890F36C-5DA6-D361-C0B7-F281125593DD}"/>
                </a:ext>
              </a:extLst>
            </p:cNvPr>
            <p:cNvSpPr/>
            <p:nvPr/>
          </p:nvSpPr>
          <p:spPr>
            <a:xfrm>
              <a:off x="924877" y="2255520"/>
              <a:ext cx="10081261" cy="3291840"/>
            </a:xfrm>
            <a:prstGeom prst="roundRect">
              <a:avLst/>
            </a:prstGeom>
            <a:solidFill>
              <a:srgbClr val="FFFFFF"/>
            </a:solidFill>
            <a:ln w="28575" cap="flat" cmpd="sng" algn="ctr">
              <a:solidFill>
                <a:sysClr val="windowText" lastClr="000000">
                  <a:lumMod val="95000"/>
                  <a:lumOff val="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阿里巴巴普惠体"/>
                <a:cs typeface="+mn-cs"/>
              </a:endParaRPr>
            </a:p>
          </p:txBody>
        </p:sp>
      </p:grpSp>
      <p:pic>
        <p:nvPicPr>
          <p:cNvPr id="9" name="图片 17">
            <a:extLst>
              <a:ext uri="{FF2B5EF4-FFF2-40B4-BE49-F238E27FC236}">
                <a16:creationId xmlns:a16="http://schemas.microsoft.com/office/drawing/2014/main" id="{0E30D01F-969D-418D-8DCF-5AD73F5D70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3158" y="4238625"/>
            <a:ext cx="4850430" cy="3009414"/>
          </a:xfrm>
          <a:prstGeom prst="rect">
            <a:avLst/>
          </a:prstGeom>
        </p:spPr>
      </p:pic>
      <p:sp>
        <p:nvSpPr>
          <p:cNvPr id="10" name="TextBox 9">
            <a:extLst>
              <a:ext uri="{FF2B5EF4-FFF2-40B4-BE49-F238E27FC236}">
                <a16:creationId xmlns:a16="http://schemas.microsoft.com/office/drawing/2014/main" id="{961C2B11-918A-3219-23EA-86FBF080B531}"/>
              </a:ext>
            </a:extLst>
          </p:cNvPr>
          <p:cNvSpPr txBox="1"/>
          <p:nvPr/>
        </p:nvSpPr>
        <p:spPr>
          <a:xfrm>
            <a:off x="2017294" y="1883694"/>
            <a:ext cx="8788739" cy="2246769"/>
          </a:xfrm>
          <a:prstGeom prst="rect">
            <a:avLst/>
          </a:prstGeom>
          <a:noFill/>
        </p:spPr>
        <p:txBody>
          <a:bodyPr wrap="square" rtlCol="0">
            <a:spAutoFit/>
          </a:bodyPr>
          <a:lstStyle/>
          <a:p>
            <a:pPr marL="457200" indent="-457200" algn="just">
              <a:buFont typeface="Wingdings" panose="05000000000000000000" pitchFamily="2" charset="2"/>
              <a:buChar char="q"/>
              <a:defRPr/>
            </a:pPr>
            <a:r>
              <a:rPr lang="en-US" sz="2800" b="1" dirty="0">
                <a:solidFill>
                  <a:prstClr val="black"/>
                </a:solidFill>
                <a:latin typeface="Cambria" panose="02040503050406030204" pitchFamily="18" charset="0"/>
              </a:rPr>
              <a:t>GV </a:t>
            </a:r>
            <a:r>
              <a:rPr lang="en-US" sz="2800" b="1" dirty="0" err="1">
                <a:solidFill>
                  <a:prstClr val="black"/>
                </a:solidFill>
                <a:latin typeface="Cambria" panose="02040503050406030204" pitchFamily="18" charset="0"/>
              </a:rPr>
              <a:t>nói</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các</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câu</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về</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đặc</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điểm</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của</a:t>
            </a:r>
            <a:r>
              <a:rPr lang="en-US" sz="2800" b="1" dirty="0">
                <a:solidFill>
                  <a:prstClr val="black"/>
                </a:solidFill>
                <a:latin typeface="Cambria" panose="02040503050406030204" pitchFamily="18" charset="0"/>
              </a:rPr>
              <a:t> HS </a:t>
            </a:r>
            <a:r>
              <a:rPr lang="en-US" sz="2800" b="1" dirty="0" err="1">
                <a:solidFill>
                  <a:prstClr val="black"/>
                </a:solidFill>
                <a:latin typeface="Cambria" panose="02040503050406030204" pitchFamily="18" charset="0"/>
              </a:rPr>
              <a:t>trong</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lớp</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mình</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và</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để</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trống</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các</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đại</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từ</a:t>
            </a:r>
            <a:r>
              <a:rPr lang="en-US" sz="2800" b="1" dirty="0">
                <a:solidFill>
                  <a:prstClr val="black"/>
                </a:solidFill>
                <a:latin typeface="Cambria" panose="02040503050406030204" pitchFamily="18" charset="0"/>
              </a:rPr>
              <a:t>. HS </a:t>
            </a:r>
            <a:r>
              <a:rPr lang="en-US" sz="2800" b="1" dirty="0" err="1">
                <a:solidFill>
                  <a:prstClr val="black"/>
                </a:solidFill>
                <a:latin typeface="Cambria" panose="02040503050406030204" pitchFamily="18" charset="0"/>
              </a:rPr>
              <a:t>tự</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tìm</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ghép</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từ</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sau</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dấu</a:t>
            </a:r>
            <a:r>
              <a:rPr lang="en-US" sz="2800" b="1" dirty="0">
                <a:solidFill>
                  <a:prstClr val="black"/>
                </a:solidFill>
                <a:latin typeface="Cambria" panose="02040503050406030204" pitchFamily="18" charset="0"/>
              </a:rPr>
              <a:t> “.” </a:t>
            </a:r>
            <a:r>
              <a:rPr lang="en-US" sz="2800" b="1" dirty="0" err="1">
                <a:solidFill>
                  <a:prstClr val="black"/>
                </a:solidFill>
                <a:latin typeface="Cambria" panose="02040503050406030204" pitchFamily="18" charset="0"/>
              </a:rPr>
              <a:t>để</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thành</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câu</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nói</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hoàn</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chỉnh</a:t>
            </a:r>
            <a:r>
              <a:rPr lang="en-US" sz="2800" b="1" dirty="0">
                <a:solidFill>
                  <a:prstClr val="black"/>
                </a:solidFill>
                <a:latin typeface="Cambria" panose="02040503050406030204" pitchFamily="18" charset="0"/>
              </a:rPr>
              <a:t>.</a:t>
            </a:r>
          </a:p>
          <a:p>
            <a:pPr marL="457200" indent="-457200" algn="just">
              <a:buFont typeface="Wingdings" panose="05000000000000000000" pitchFamily="2" charset="2"/>
              <a:buChar char="q"/>
              <a:defRPr/>
            </a:pPr>
            <a:r>
              <a:rPr lang="vi-VN" sz="2800" b="1" dirty="0">
                <a:solidFill>
                  <a:prstClr val="black"/>
                </a:solidFill>
                <a:latin typeface="Cambria" panose="02040503050406030204" pitchFamily="18" charset="0"/>
              </a:rPr>
              <a:t>HS sẽ xung phong tìm đại từ đó sau mỗi câu GV đọc lên. </a:t>
            </a:r>
            <a:endParaRPr lang="en-US" sz="2800" b="1" dirty="0">
              <a:solidFill>
                <a:prstClr val="black"/>
              </a:solidFill>
              <a:latin typeface="Cambria" panose="02040503050406030204" pitchFamily="18" charset="0"/>
            </a:endParaRPr>
          </a:p>
        </p:txBody>
      </p:sp>
      <p:pic>
        <p:nvPicPr>
          <p:cNvPr id="11" name="Picture 10">
            <a:extLst>
              <a:ext uri="{FF2B5EF4-FFF2-40B4-BE49-F238E27FC236}">
                <a16:creationId xmlns:a16="http://schemas.microsoft.com/office/drawing/2014/main" id="{BA6CC97C-DCCA-BB86-5D34-CFD6BFBDCD20}"/>
              </a:ext>
            </a:extLst>
          </p:cNvPr>
          <p:cNvPicPr>
            <a:picLocks noChangeAspect="1"/>
          </p:cNvPicPr>
          <p:nvPr/>
        </p:nvPicPr>
        <p:blipFill>
          <a:blip r:embed="rId4"/>
          <a:stretch>
            <a:fillRect/>
          </a:stretch>
        </p:blipFill>
        <p:spPr>
          <a:xfrm>
            <a:off x="4873186" y="985224"/>
            <a:ext cx="4255377" cy="963251"/>
          </a:xfrm>
          <a:prstGeom prst="rect">
            <a:avLst/>
          </a:prstGeom>
        </p:spPr>
      </p:pic>
    </p:spTree>
    <p:extLst>
      <p:ext uri="{BB962C8B-B14F-4D97-AF65-F5344CB8AC3E}">
        <p14:creationId xmlns:p14="http://schemas.microsoft.com/office/powerpoint/2010/main" val="36886462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51F7C-8213-4B87-AC36-DBCD33DDFF1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488C30B-58F0-937A-E1E8-4FC2F46FAE86}"/>
              </a:ext>
            </a:extLst>
          </p:cNvPr>
          <p:cNvSpPr>
            <a:spLocks noGrp="1"/>
          </p:cNvSpPr>
          <p:nvPr>
            <p:ph idx="1"/>
          </p:nvPr>
        </p:nvSpPr>
        <p:spPr/>
        <p:txBody>
          <a:bodyPr/>
          <a:lstStyle/>
          <a:p>
            <a:endParaRPr lang="en-US"/>
          </a:p>
        </p:txBody>
      </p:sp>
      <p:pic>
        <p:nvPicPr>
          <p:cNvPr id="4" name="图片 18">
            <a:extLst>
              <a:ext uri="{FF2B5EF4-FFF2-40B4-BE49-F238E27FC236}">
                <a16:creationId xmlns:a16="http://schemas.microsoft.com/office/drawing/2014/main" id="{67E8724D-5BC9-02B9-7E6C-5A102375576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sp>
        <p:nvSpPr>
          <p:cNvPr id="19" name="Rectangle: Rounded Corners 18">
            <a:extLst>
              <a:ext uri="{FF2B5EF4-FFF2-40B4-BE49-F238E27FC236}">
                <a16:creationId xmlns:a16="http://schemas.microsoft.com/office/drawing/2014/main" id="{DDEBBAF1-B7B2-DF8A-583B-13432DA71161}"/>
              </a:ext>
            </a:extLst>
          </p:cNvPr>
          <p:cNvSpPr/>
          <p:nvPr/>
        </p:nvSpPr>
        <p:spPr>
          <a:xfrm>
            <a:off x="250372" y="259761"/>
            <a:ext cx="11495314" cy="630872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ình chữ nhật: Góc Tròn 12">
            <a:extLst>
              <a:ext uri="{FF2B5EF4-FFF2-40B4-BE49-F238E27FC236}">
                <a16:creationId xmlns:a16="http://schemas.microsoft.com/office/drawing/2014/main" id="{06876FAE-71B2-141C-E40A-306FFB728133}"/>
              </a:ext>
            </a:extLst>
          </p:cNvPr>
          <p:cNvSpPr/>
          <p:nvPr/>
        </p:nvSpPr>
        <p:spPr>
          <a:xfrm>
            <a:off x="2105025" y="1381125"/>
            <a:ext cx="9467850" cy="981075"/>
          </a:xfrm>
          <a:custGeom>
            <a:avLst/>
            <a:gdLst>
              <a:gd name="connsiteX0" fmla="*/ 0 w 9467850"/>
              <a:gd name="connsiteY0" fmla="*/ 163515 h 981075"/>
              <a:gd name="connsiteX1" fmla="*/ 856321 w 9467850"/>
              <a:gd name="connsiteY1" fmla="*/ 0 h 981075"/>
              <a:gd name="connsiteX2" fmla="*/ 1255161 w 9467850"/>
              <a:gd name="connsiteY2" fmla="*/ 0 h 981075"/>
              <a:gd name="connsiteX3" fmla="*/ 1809103 w 9467850"/>
              <a:gd name="connsiteY3" fmla="*/ 0 h 981075"/>
              <a:gd name="connsiteX4" fmla="*/ 2518151 w 9467850"/>
              <a:gd name="connsiteY4" fmla="*/ 0 h 981075"/>
              <a:gd name="connsiteX5" fmla="*/ 3072094 w 9467850"/>
              <a:gd name="connsiteY5" fmla="*/ 0 h 981075"/>
              <a:gd name="connsiteX6" fmla="*/ 3703590 w 9467850"/>
              <a:gd name="connsiteY6" fmla="*/ 0 h 981075"/>
              <a:gd name="connsiteX7" fmla="*/ 4179981 w 9467850"/>
              <a:gd name="connsiteY7" fmla="*/ 0 h 981075"/>
              <a:gd name="connsiteX8" fmla="*/ 4811477 w 9467850"/>
              <a:gd name="connsiteY8" fmla="*/ 0 h 981075"/>
              <a:gd name="connsiteX9" fmla="*/ 5132764 w 9467850"/>
              <a:gd name="connsiteY9" fmla="*/ 0 h 981075"/>
              <a:gd name="connsiteX10" fmla="*/ 5454051 w 9467850"/>
              <a:gd name="connsiteY10" fmla="*/ 0 h 981075"/>
              <a:gd name="connsiteX11" fmla="*/ 6085546 w 9467850"/>
              <a:gd name="connsiteY11" fmla="*/ 0 h 981075"/>
              <a:gd name="connsiteX12" fmla="*/ 6639490 w 9467850"/>
              <a:gd name="connsiteY12" fmla="*/ 0 h 981075"/>
              <a:gd name="connsiteX13" fmla="*/ 6960776 w 9467850"/>
              <a:gd name="connsiteY13" fmla="*/ 0 h 981075"/>
              <a:gd name="connsiteX14" fmla="*/ 7592272 w 9467850"/>
              <a:gd name="connsiteY14" fmla="*/ 0 h 981075"/>
              <a:gd name="connsiteX15" fmla="*/ 7991112 w 9467850"/>
              <a:gd name="connsiteY15" fmla="*/ 0 h 981075"/>
              <a:gd name="connsiteX16" fmla="*/ 8611528 w 9467850"/>
              <a:gd name="connsiteY16" fmla="*/ 0 h 981075"/>
              <a:gd name="connsiteX17" fmla="*/ 9467850 w 9467850"/>
              <a:gd name="connsiteY17" fmla="*/ 163515 h 981075"/>
              <a:gd name="connsiteX18" fmla="*/ 9467850 w 9467850"/>
              <a:gd name="connsiteY18" fmla="*/ 250410 h 981075"/>
              <a:gd name="connsiteX19" fmla="*/ 9467850 w 9467850"/>
              <a:gd name="connsiteY19" fmla="*/ 350385 h 981075"/>
              <a:gd name="connsiteX20" fmla="*/ 9467850 w 9467850"/>
              <a:gd name="connsiteY20" fmla="*/ 443820 h 981075"/>
              <a:gd name="connsiteX21" fmla="*/ 9467850 w 9467850"/>
              <a:gd name="connsiteY21" fmla="*/ 524173 h 981075"/>
              <a:gd name="connsiteX22" fmla="*/ 9467850 w 9467850"/>
              <a:gd name="connsiteY22" fmla="*/ 617608 h 981075"/>
              <a:gd name="connsiteX23" fmla="*/ 9467850 w 9467850"/>
              <a:gd name="connsiteY23" fmla="*/ 691422 h 981075"/>
              <a:gd name="connsiteX24" fmla="*/ 9467850 w 9467850"/>
              <a:gd name="connsiteY24" fmla="*/ 817559 h 981075"/>
              <a:gd name="connsiteX25" fmla="*/ 8611528 w 9467850"/>
              <a:gd name="connsiteY25" fmla="*/ 981075 h 981075"/>
              <a:gd name="connsiteX26" fmla="*/ 8290241 w 9467850"/>
              <a:gd name="connsiteY26" fmla="*/ 981075 h 981075"/>
              <a:gd name="connsiteX27" fmla="*/ 7658746 w 9467850"/>
              <a:gd name="connsiteY27" fmla="*/ 981075 h 981075"/>
              <a:gd name="connsiteX28" fmla="*/ 7259906 w 9467850"/>
              <a:gd name="connsiteY28" fmla="*/ 981075 h 981075"/>
              <a:gd name="connsiteX29" fmla="*/ 6628410 w 9467850"/>
              <a:gd name="connsiteY29" fmla="*/ 981075 h 981075"/>
              <a:gd name="connsiteX30" fmla="*/ 5919363 w 9467850"/>
              <a:gd name="connsiteY30" fmla="*/ 981075 h 981075"/>
              <a:gd name="connsiteX31" fmla="*/ 5520524 w 9467850"/>
              <a:gd name="connsiteY31" fmla="*/ 981075 h 981075"/>
              <a:gd name="connsiteX32" fmla="*/ 5044133 w 9467850"/>
              <a:gd name="connsiteY32" fmla="*/ 981075 h 981075"/>
              <a:gd name="connsiteX33" fmla="*/ 4645294 w 9467850"/>
              <a:gd name="connsiteY33" fmla="*/ 981075 h 981075"/>
              <a:gd name="connsiteX34" fmla="*/ 4091350 w 9467850"/>
              <a:gd name="connsiteY34" fmla="*/ 981075 h 981075"/>
              <a:gd name="connsiteX35" fmla="*/ 3382303 w 9467850"/>
              <a:gd name="connsiteY35" fmla="*/ 981075 h 981075"/>
              <a:gd name="connsiteX36" fmla="*/ 2983463 w 9467850"/>
              <a:gd name="connsiteY36" fmla="*/ 981075 h 981075"/>
              <a:gd name="connsiteX37" fmla="*/ 2507073 w 9467850"/>
              <a:gd name="connsiteY37" fmla="*/ 981075 h 981075"/>
              <a:gd name="connsiteX38" fmla="*/ 1953129 w 9467850"/>
              <a:gd name="connsiteY38" fmla="*/ 981075 h 981075"/>
              <a:gd name="connsiteX39" fmla="*/ 856321 w 9467850"/>
              <a:gd name="connsiteY39" fmla="*/ 981075 h 981075"/>
              <a:gd name="connsiteX40" fmla="*/ 0 w 9467850"/>
              <a:gd name="connsiteY40" fmla="*/ 817559 h 981075"/>
              <a:gd name="connsiteX41" fmla="*/ 0 w 9467850"/>
              <a:gd name="connsiteY41" fmla="*/ 730664 h 981075"/>
              <a:gd name="connsiteX42" fmla="*/ 0 w 9467850"/>
              <a:gd name="connsiteY42" fmla="*/ 650310 h 981075"/>
              <a:gd name="connsiteX43" fmla="*/ 0 w 9467850"/>
              <a:gd name="connsiteY43" fmla="*/ 576497 h 981075"/>
              <a:gd name="connsiteX44" fmla="*/ 0 w 9467850"/>
              <a:gd name="connsiteY44" fmla="*/ 483062 h 981075"/>
              <a:gd name="connsiteX45" fmla="*/ 0 w 9467850"/>
              <a:gd name="connsiteY45" fmla="*/ 409249 h 981075"/>
              <a:gd name="connsiteX46" fmla="*/ 0 w 9467850"/>
              <a:gd name="connsiteY46" fmla="*/ 315814 h 981075"/>
              <a:gd name="connsiteX47" fmla="*/ 0 w 9467850"/>
              <a:gd name="connsiteY47" fmla="*/ 163515 h 981075"/>
              <a:gd name="connsiteX0" fmla="*/ 0 w 9467850"/>
              <a:gd name="connsiteY0" fmla="*/ 163515 h 981075"/>
              <a:gd name="connsiteX1" fmla="*/ 856321 w 9467850"/>
              <a:gd name="connsiteY1" fmla="*/ 0 h 981075"/>
              <a:gd name="connsiteX2" fmla="*/ 1255161 w 9467850"/>
              <a:gd name="connsiteY2" fmla="*/ 0 h 981075"/>
              <a:gd name="connsiteX3" fmla="*/ 1653999 w 9467850"/>
              <a:gd name="connsiteY3" fmla="*/ 0 h 981075"/>
              <a:gd name="connsiteX4" fmla="*/ 2285495 w 9467850"/>
              <a:gd name="connsiteY4" fmla="*/ 0 h 981075"/>
              <a:gd name="connsiteX5" fmla="*/ 2994542 w 9467850"/>
              <a:gd name="connsiteY5" fmla="*/ 0 h 981075"/>
              <a:gd name="connsiteX6" fmla="*/ 3548486 w 9467850"/>
              <a:gd name="connsiteY6" fmla="*/ 0 h 981075"/>
              <a:gd name="connsiteX7" fmla="*/ 4024877 w 9467850"/>
              <a:gd name="connsiteY7" fmla="*/ 0 h 981075"/>
              <a:gd name="connsiteX8" fmla="*/ 4346164 w 9467850"/>
              <a:gd name="connsiteY8" fmla="*/ 0 h 981075"/>
              <a:gd name="connsiteX9" fmla="*/ 4900108 w 9467850"/>
              <a:gd name="connsiteY9" fmla="*/ 0 h 981075"/>
              <a:gd name="connsiteX10" fmla="*/ 5454051 w 9467850"/>
              <a:gd name="connsiteY10" fmla="*/ 0 h 981075"/>
              <a:gd name="connsiteX11" fmla="*/ 5852890 w 9467850"/>
              <a:gd name="connsiteY11" fmla="*/ 0 h 981075"/>
              <a:gd name="connsiteX12" fmla="*/ 6174177 w 9467850"/>
              <a:gd name="connsiteY12" fmla="*/ 0 h 981075"/>
              <a:gd name="connsiteX13" fmla="*/ 6495464 w 9467850"/>
              <a:gd name="connsiteY13" fmla="*/ 0 h 981075"/>
              <a:gd name="connsiteX14" fmla="*/ 6842897 w 9467850"/>
              <a:gd name="connsiteY14" fmla="*/ 0 h 981075"/>
              <a:gd name="connsiteX15" fmla="*/ 7204511 w 9467850"/>
              <a:gd name="connsiteY15" fmla="*/ 0 h 981075"/>
              <a:gd name="connsiteX16" fmla="*/ 7680903 w 9467850"/>
              <a:gd name="connsiteY16" fmla="*/ 0 h 981075"/>
              <a:gd name="connsiteX17" fmla="*/ 8079742 w 9467850"/>
              <a:gd name="connsiteY17" fmla="*/ 0 h 981075"/>
              <a:gd name="connsiteX18" fmla="*/ 8611528 w 9467850"/>
              <a:gd name="connsiteY18" fmla="*/ 0 h 981075"/>
              <a:gd name="connsiteX19" fmla="*/ 9467850 w 9467850"/>
              <a:gd name="connsiteY19" fmla="*/ 163515 h 981075"/>
              <a:gd name="connsiteX20" fmla="*/ 9467850 w 9467850"/>
              <a:gd name="connsiteY20" fmla="*/ 270031 h 981075"/>
              <a:gd name="connsiteX21" fmla="*/ 9467850 w 9467850"/>
              <a:gd name="connsiteY21" fmla="*/ 376547 h 981075"/>
              <a:gd name="connsiteX22" fmla="*/ 9467850 w 9467850"/>
              <a:gd name="connsiteY22" fmla="*/ 456901 h 981075"/>
              <a:gd name="connsiteX23" fmla="*/ 9467850 w 9467850"/>
              <a:gd name="connsiteY23" fmla="*/ 556876 h 981075"/>
              <a:gd name="connsiteX24" fmla="*/ 9467850 w 9467850"/>
              <a:gd name="connsiteY24" fmla="*/ 630689 h 981075"/>
              <a:gd name="connsiteX25" fmla="*/ 9467850 w 9467850"/>
              <a:gd name="connsiteY25" fmla="*/ 737205 h 981075"/>
              <a:gd name="connsiteX26" fmla="*/ 9467850 w 9467850"/>
              <a:gd name="connsiteY26" fmla="*/ 817559 h 981075"/>
              <a:gd name="connsiteX27" fmla="*/ 8611528 w 9467850"/>
              <a:gd name="connsiteY27" fmla="*/ 981075 h 981075"/>
              <a:gd name="connsiteX28" fmla="*/ 8057584 w 9467850"/>
              <a:gd name="connsiteY28" fmla="*/ 981075 h 981075"/>
              <a:gd name="connsiteX29" fmla="*/ 7581193 w 9467850"/>
              <a:gd name="connsiteY29" fmla="*/ 981075 h 981075"/>
              <a:gd name="connsiteX30" fmla="*/ 6872145 w 9467850"/>
              <a:gd name="connsiteY30" fmla="*/ 981075 h 981075"/>
              <a:gd name="connsiteX31" fmla="*/ 6550859 w 9467850"/>
              <a:gd name="connsiteY31" fmla="*/ 981075 h 981075"/>
              <a:gd name="connsiteX32" fmla="*/ 6152020 w 9467850"/>
              <a:gd name="connsiteY32" fmla="*/ 981075 h 981075"/>
              <a:gd name="connsiteX33" fmla="*/ 5598076 w 9467850"/>
              <a:gd name="connsiteY33" fmla="*/ 981075 h 981075"/>
              <a:gd name="connsiteX34" fmla="*/ 5121685 w 9467850"/>
              <a:gd name="connsiteY34" fmla="*/ 981075 h 981075"/>
              <a:gd name="connsiteX35" fmla="*/ 4722846 w 9467850"/>
              <a:gd name="connsiteY35" fmla="*/ 981075 h 981075"/>
              <a:gd name="connsiteX36" fmla="*/ 4389593 w 9467850"/>
              <a:gd name="connsiteY36" fmla="*/ 981075 h 981075"/>
              <a:gd name="connsiteX37" fmla="*/ 4013798 w 9467850"/>
              <a:gd name="connsiteY37" fmla="*/ 981075 h 981075"/>
              <a:gd name="connsiteX38" fmla="*/ 3692511 w 9467850"/>
              <a:gd name="connsiteY38" fmla="*/ 981075 h 981075"/>
              <a:gd name="connsiteX39" fmla="*/ 3293672 w 9467850"/>
              <a:gd name="connsiteY39" fmla="*/ 981075 h 981075"/>
              <a:gd name="connsiteX40" fmla="*/ 2972385 w 9467850"/>
              <a:gd name="connsiteY40" fmla="*/ 981075 h 981075"/>
              <a:gd name="connsiteX41" fmla="*/ 2340890 w 9467850"/>
              <a:gd name="connsiteY41" fmla="*/ 981075 h 981075"/>
              <a:gd name="connsiteX42" fmla="*/ 1631842 w 9467850"/>
              <a:gd name="connsiteY42" fmla="*/ 981075 h 981075"/>
              <a:gd name="connsiteX43" fmla="*/ 856321 w 9467850"/>
              <a:gd name="connsiteY43" fmla="*/ 981075 h 981075"/>
              <a:gd name="connsiteX44" fmla="*/ 0 w 9467850"/>
              <a:gd name="connsiteY44" fmla="*/ 817559 h 981075"/>
              <a:gd name="connsiteX45" fmla="*/ 0 w 9467850"/>
              <a:gd name="connsiteY45" fmla="*/ 737205 h 981075"/>
              <a:gd name="connsiteX46" fmla="*/ 0 w 9467850"/>
              <a:gd name="connsiteY46" fmla="*/ 643770 h 981075"/>
              <a:gd name="connsiteX47" fmla="*/ 0 w 9467850"/>
              <a:gd name="connsiteY47" fmla="*/ 543795 h 981075"/>
              <a:gd name="connsiteX48" fmla="*/ 0 w 9467850"/>
              <a:gd name="connsiteY48" fmla="*/ 463441 h 981075"/>
              <a:gd name="connsiteX49" fmla="*/ 0 w 9467850"/>
              <a:gd name="connsiteY49" fmla="*/ 370006 h 981075"/>
              <a:gd name="connsiteX50" fmla="*/ 0 w 9467850"/>
              <a:gd name="connsiteY50" fmla="*/ 296193 h 981075"/>
              <a:gd name="connsiteX51" fmla="*/ 0 w 9467850"/>
              <a:gd name="connsiteY51" fmla="*/ 163515 h 981075"/>
              <a:gd name="connsiteX0" fmla="*/ 0 w 9467850"/>
              <a:gd name="connsiteY0" fmla="*/ 163515 h 981075"/>
              <a:gd name="connsiteX1" fmla="*/ 856321 w 9467850"/>
              <a:gd name="connsiteY1" fmla="*/ 0 h 981075"/>
              <a:gd name="connsiteX2" fmla="*/ 1255161 w 9467850"/>
              <a:gd name="connsiteY2" fmla="*/ 0 h 981075"/>
              <a:gd name="connsiteX3" fmla="*/ 1809103 w 9467850"/>
              <a:gd name="connsiteY3" fmla="*/ 0 h 981075"/>
              <a:gd name="connsiteX4" fmla="*/ 2518151 w 9467850"/>
              <a:gd name="connsiteY4" fmla="*/ 0 h 981075"/>
              <a:gd name="connsiteX5" fmla="*/ 3072094 w 9467850"/>
              <a:gd name="connsiteY5" fmla="*/ 0 h 981075"/>
              <a:gd name="connsiteX6" fmla="*/ 3703590 w 9467850"/>
              <a:gd name="connsiteY6" fmla="*/ 0 h 981075"/>
              <a:gd name="connsiteX7" fmla="*/ 4179981 w 9467850"/>
              <a:gd name="connsiteY7" fmla="*/ 0 h 981075"/>
              <a:gd name="connsiteX8" fmla="*/ 4811477 w 9467850"/>
              <a:gd name="connsiteY8" fmla="*/ 0 h 981075"/>
              <a:gd name="connsiteX9" fmla="*/ 5132764 w 9467850"/>
              <a:gd name="connsiteY9" fmla="*/ 0 h 981075"/>
              <a:gd name="connsiteX10" fmla="*/ 5454051 w 9467850"/>
              <a:gd name="connsiteY10" fmla="*/ 0 h 981075"/>
              <a:gd name="connsiteX11" fmla="*/ 6085546 w 9467850"/>
              <a:gd name="connsiteY11" fmla="*/ 0 h 981075"/>
              <a:gd name="connsiteX12" fmla="*/ 6639490 w 9467850"/>
              <a:gd name="connsiteY12" fmla="*/ 0 h 981075"/>
              <a:gd name="connsiteX13" fmla="*/ 6960776 w 9467850"/>
              <a:gd name="connsiteY13" fmla="*/ 0 h 981075"/>
              <a:gd name="connsiteX14" fmla="*/ 7592272 w 9467850"/>
              <a:gd name="connsiteY14" fmla="*/ 0 h 981075"/>
              <a:gd name="connsiteX15" fmla="*/ 7991112 w 9467850"/>
              <a:gd name="connsiteY15" fmla="*/ 0 h 981075"/>
              <a:gd name="connsiteX16" fmla="*/ 8611528 w 9467850"/>
              <a:gd name="connsiteY16" fmla="*/ 0 h 981075"/>
              <a:gd name="connsiteX17" fmla="*/ 9467850 w 9467850"/>
              <a:gd name="connsiteY17" fmla="*/ 163515 h 981075"/>
              <a:gd name="connsiteX18" fmla="*/ 9467850 w 9467850"/>
              <a:gd name="connsiteY18" fmla="*/ 250410 h 981075"/>
              <a:gd name="connsiteX19" fmla="*/ 9467850 w 9467850"/>
              <a:gd name="connsiteY19" fmla="*/ 350385 h 981075"/>
              <a:gd name="connsiteX20" fmla="*/ 9467850 w 9467850"/>
              <a:gd name="connsiteY20" fmla="*/ 443820 h 981075"/>
              <a:gd name="connsiteX21" fmla="*/ 9467850 w 9467850"/>
              <a:gd name="connsiteY21" fmla="*/ 524173 h 981075"/>
              <a:gd name="connsiteX22" fmla="*/ 9467850 w 9467850"/>
              <a:gd name="connsiteY22" fmla="*/ 617608 h 981075"/>
              <a:gd name="connsiteX23" fmla="*/ 9467850 w 9467850"/>
              <a:gd name="connsiteY23" fmla="*/ 691422 h 981075"/>
              <a:gd name="connsiteX24" fmla="*/ 9467850 w 9467850"/>
              <a:gd name="connsiteY24" fmla="*/ 817559 h 981075"/>
              <a:gd name="connsiteX25" fmla="*/ 8611528 w 9467850"/>
              <a:gd name="connsiteY25" fmla="*/ 981075 h 981075"/>
              <a:gd name="connsiteX26" fmla="*/ 8290241 w 9467850"/>
              <a:gd name="connsiteY26" fmla="*/ 981075 h 981075"/>
              <a:gd name="connsiteX27" fmla="*/ 7658746 w 9467850"/>
              <a:gd name="connsiteY27" fmla="*/ 981075 h 981075"/>
              <a:gd name="connsiteX28" fmla="*/ 7259906 w 9467850"/>
              <a:gd name="connsiteY28" fmla="*/ 981075 h 981075"/>
              <a:gd name="connsiteX29" fmla="*/ 6628410 w 9467850"/>
              <a:gd name="connsiteY29" fmla="*/ 981075 h 981075"/>
              <a:gd name="connsiteX30" fmla="*/ 5919363 w 9467850"/>
              <a:gd name="connsiteY30" fmla="*/ 981075 h 981075"/>
              <a:gd name="connsiteX31" fmla="*/ 5520524 w 9467850"/>
              <a:gd name="connsiteY31" fmla="*/ 981075 h 981075"/>
              <a:gd name="connsiteX32" fmla="*/ 5044133 w 9467850"/>
              <a:gd name="connsiteY32" fmla="*/ 981075 h 981075"/>
              <a:gd name="connsiteX33" fmla="*/ 4645294 w 9467850"/>
              <a:gd name="connsiteY33" fmla="*/ 981075 h 981075"/>
              <a:gd name="connsiteX34" fmla="*/ 4091350 w 9467850"/>
              <a:gd name="connsiteY34" fmla="*/ 981075 h 981075"/>
              <a:gd name="connsiteX35" fmla="*/ 3382303 w 9467850"/>
              <a:gd name="connsiteY35" fmla="*/ 981075 h 981075"/>
              <a:gd name="connsiteX36" fmla="*/ 2983463 w 9467850"/>
              <a:gd name="connsiteY36" fmla="*/ 981075 h 981075"/>
              <a:gd name="connsiteX37" fmla="*/ 2507073 w 9467850"/>
              <a:gd name="connsiteY37" fmla="*/ 981075 h 981075"/>
              <a:gd name="connsiteX38" fmla="*/ 1953129 w 9467850"/>
              <a:gd name="connsiteY38" fmla="*/ 981075 h 981075"/>
              <a:gd name="connsiteX39" fmla="*/ 856321 w 9467850"/>
              <a:gd name="connsiteY39" fmla="*/ 981075 h 981075"/>
              <a:gd name="connsiteX40" fmla="*/ 0 w 9467850"/>
              <a:gd name="connsiteY40" fmla="*/ 817559 h 981075"/>
              <a:gd name="connsiteX41" fmla="*/ 0 w 9467850"/>
              <a:gd name="connsiteY41" fmla="*/ 730664 h 981075"/>
              <a:gd name="connsiteX42" fmla="*/ 0 w 9467850"/>
              <a:gd name="connsiteY42" fmla="*/ 650310 h 981075"/>
              <a:gd name="connsiteX43" fmla="*/ 0 w 9467850"/>
              <a:gd name="connsiteY43" fmla="*/ 576497 h 981075"/>
              <a:gd name="connsiteX44" fmla="*/ 0 w 9467850"/>
              <a:gd name="connsiteY44" fmla="*/ 483062 h 981075"/>
              <a:gd name="connsiteX45" fmla="*/ 0 w 9467850"/>
              <a:gd name="connsiteY45" fmla="*/ 409249 h 981075"/>
              <a:gd name="connsiteX46" fmla="*/ 0 w 9467850"/>
              <a:gd name="connsiteY46" fmla="*/ 315814 h 981075"/>
              <a:gd name="connsiteX47" fmla="*/ 0 w 9467850"/>
              <a:gd name="connsiteY47" fmla="*/ 163515 h 98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467850" h="981075" fill="none" extrusionOk="0">
                <a:moveTo>
                  <a:pt x="0" y="163515"/>
                </a:moveTo>
                <a:cubicBezTo>
                  <a:pt x="-19691" y="79599"/>
                  <a:pt x="406850" y="-85158"/>
                  <a:pt x="856321" y="0"/>
                </a:cubicBezTo>
                <a:cubicBezTo>
                  <a:pt x="1017292" y="-33962"/>
                  <a:pt x="1163809" y="-11550"/>
                  <a:pt x="1255161" y="0"/>
                </a:cubicBezTo>
                <a:cubicBezTo>
                  <a:pt x="1361969" y="15793"/>
                  <a:pt x="1576388" y="-76967"/>
                  <a:pt x="1809103" y="0"/>
                </a:cubicBezTo>
                <a:cubicBezTo>
                  <a:pt x="2019689" y="-44807"/>
                  <a:pt x="2264666" y="-54045"/>
                  <a:pt x="2518151" y="0"/>
                </a:cubicBezTo>
                <a:cubicBezTo>
                  <a:pt x="2748561" y="-31654"/>
                  <a:pt x="2936451" y="9940"/>
                  <a:pt x="3072094" y="0"/>
                </a:cubicBezTo>
                <a:cubicBezTo>
                  <a:pt x="3204281" y="-20748"/>
                  <a:pt x="3399865" y="-25545"/>
                  <a:pt x="3703590" y="0"/>
                </a:cubicBezTo>
                <a:cubicBezTo>
                  <a:pt x="3970479" y="18720"/>
                  <a:pt x="4080357" y="11274"/>
                  <a:pt x="4179981" y="0"/>
                </a:cubicBezTo>
                <a:cubicBezTo>
                  <a:pt x="4288862" y="5208"/>
                  <a:pt x="4543329" y="-55789"/>
                  <a:pt x="4811477" y="0"/>
                </a:cubicBezTo>
                <a:cubicBezTo>
                  <a:pt x="4904454" y="16731"/>
                  <a:pt x="4994934" y="17094"/>
                  <a:pt x="5132764" y="0"/>
                </a:cubicBezTo>
                <a:cubicBezTo>
                  <a:pt x="5260107" y="-10377"/>
                  <a:pt x="5302794" y="8322"/>
                  <a:pt x="5454051" y="0"/>
                </a:cubicBezTo>
                <a:cubicBezTo>
                  <a:pt x="5642582" y="47938"/>
                  <a:pt x="5921534" y="187"/>
                  <a:pt x="6085546" y="0"/>
                </a:cubicBezTo>
                <a:cubicBezTo>
                  <a:pt x="6324689" y="27073"/>
                  <a:pt x="6417205" y="-30902"/>
                  <a:pt x="6639490" y="0"/>
                </a:cubicBezTo>
                <a:cubicBezTo>
                  <a:pt x="6736192" y="5723"/>
                  <a:pt x="6841613" y="12936"/>
                  <a:pt x="6960776" y="0"/>
                </a:cubicBezTo>
                <a:cubicBezTo>
                  <a:pt x="6984265" y="48551"/>
                  <a:pt x="7352423" y="-22040"/>
                  <a:pt x="7592272" y="0"/>
                </a:cubicBezTo>
                <a:cubicBezTo>
                  <a:pt x="7791131" y="18932"/>
                  <a:pt x="7884404" y="7441"/>
                  <a:pt x="7991112" y="0"/>
                </a:cubicBezTo>
                <a:cubicBezTo>
                  <a:pt x="8107222" y="69726"/>
                  <a:pt x="8396887" y="41870"/>
                  <a:pt x="8611528" y="0"/>
                </a:cubicBezTo>
                <a:cubicBezTo>
                  <a:pt x="9125128" y="6431"/>
                  <a:pt x="9433989" y="66387"/>
                  <a:pt x="9467850" y="163515"/>
                </a:cubicBezTo>
                <a:cubicBezTo>
                  <a:pt x="9455369" y="191755"/>
                  <a:pt x="9456047" y="214189"/>
                  <a:pt x="9467850" y="250410"/>
                </a:cubicBezTo>
                <a:cubicBezTo>
                  <a:pt x="9473601" y="288297"/>
                  <a:pt x="9472468" y="304724"/>
                  <a:pt x="9467850" y="350385"/>
                </a:cubicBezTo>
                <a:cubicBezTo>
                  <a:pt x="9464907" y="394215"/>
                  <a:pt x="9456713" y="407261"/>
                  <a:pt x="9467850" y="443820"/>
                </a:cubicBezTo>
                <a:cubicBezTo>
                  <a:pt x="9472836" y="478786"/>
                  <a:pt x="9455626" y="482560"/>
                  <a:pt x="9467850" y="524173"/>
                </a:cubicBezTo>
                <a:cubicBezTo>
                  <a:pt x="9492595" y="567574"/>
                  <a:pt x="9481834" y="595591"/>
                  <a:pt x="9467850" y="617608"/>
                </a:cubicBezTo>
                <a:cubicBezTo>
                  <a:pt x="9458719" y="639554"/>
                  <a:pt x="9464059" y="656178"/>
                  <a:pt x="9467850" y="691422"/>
                </a:cubicBezTo>
                <a:cubicBezTo>
                  <a:pt x="9475653" y="723129"/>
                  <a:pt x="9475782" y="762382"/>
                  <a:pt x="9467850" y="817559"/>
                </a:cubicBezTo>
                <a:cubicBezTo>
                  <a:pt x="9437310" y="858577"/>
                  <a:pt x="9081318" y="946586"/>
                  <a:pt x="8611528" y="981075"/>
                </a:cubicBezTo>
                <a:cubicBezTo>
                  <a:pt x="8521485" y="997842"/>
                  <a:pt x="8353779" y="968404"/>
                  <a:pt x="8290241" y="981075"/>
                </a:cubicBezTo>
                <a:cubicBezTo>
                  <a:pt x="7988319" y="981589"/>
                  <a:pt x="7913576" y="1006191"/>
                  <a:pt x="7658746" y="981075"/>
                </a:cubicBezTo>
                <a:cubicBezTo>
                  <a:pt x="7515340" y="975192"/>
                  <a:pt x="7393856" y="958967"/>
                  <a:pt x="7259906" y="981075"/>
                </a:cubicBezTo>
                <a:cubicBezTo>
                  <a:pt x="7168897" y="1004540"/>
                  <a:pt x="6892005" y="1055408"/>
                  <a:pt x="6628410" y="981075"/>
                </a:cubicBezTo>
                <a:cubicBezTo>
                  <a:pt x="6358229" y="994174"/>
                  <a:pt x="6243629" y="941915"/>
                  <a:pt x="5919363" y="981075"/>
                </a:cubicBezTo>
                <a:cubicBezTo>
                  <a:pt x="5575852" y="1000681"/>
                  <a:pt x="5665760" y="972025"/>
                  <a:pt x="5520524" y="981075"/>
                </a:cubicBezTo>
                <a:cubicBezTo>
                  <a:pt x="5384096" y="1006479"/>
                  <a:pt x="5206129" y="991045"/>
                  <a:pt x="5044133" y="981075"/>
                </a:cubicBezTo>
                <a:cubicBezTo>
                  <a:pt x="4873628" y="960057"/>
                  <a:pt x="4738830" y="949776"/>
                  <a:pt x="4645294" y="981075"/>
                </a:cubicBezTo>
                <a:cubicBezTo>
                  <a:pt x="4554579" y="955445"/>
                  <a:pt x="4292250" y="971335"/>
                  <a:pt x="4091350" y="981075"/>
                </a:cubicBezTo>
                <a:cubicBezTo>
                  <a:pt x="3843389" y="995716"/>
                  <a:pt x="3722846" y="990782"/>
                  <a:pt x="3382303" y="981075"/>
                </a:cubicBezTo>
                <a:cubicBezTo>
                  <a:pt x="3051900" y="942346"/>
                  <a:pt x="3191579" y="980902"/>
                  <a:pt x="2983463" y="981075"/>
                </a:cubicBezTo>
                <a:cubicBezTo>
                  <a:pt x="2812837" y="939000"/>
                  <a:pt x="2636424" y="976294"/>
                  <a:pt x="2507073" y="981075"/>
                </a:cubicBezTo>
                <a:cubicBezTo>
                  <a:pt x="2375723" y="973142"/>
                  <a:pt x="2104254" y="1005568"/>
                  <a:pt x="1953129" y="981075"/>
                </a:cubicBezTo>
                <a:cubicBezTo>
                  <a:pt x="1763646" y="870490"/>
                  <a:pt x="1196929" y="997455"/>
                  <a:pt x="856321" y="981075"/>
                </a:cubicBezTo>
                <a:cubicBezTo>
                  <a:pt x="475080" y="956345"/>
                  <a:pt x="56651" y="911767"/>
                  <a:pt x="0" y="817559"/>
                </a:cubicBezTo>
                <a:cubicBezTo>
                  <a:pt x="-7968" y="771469"/>
                  <a:pt x="7804" y="753051"/>
                  <a:pt x="0" y="730664"/>
                </a:cubicBezTo>
                <a:cubicBezTo>
                  <a:pt x="-16021" y="702129"/>
                  <a:pt x="11642" y="669018"/>
                  <a:pt x="0" y="650310"/>
                </a:cubicBezTo>
                <a:cubicBezTo>
                  <a:pt x="-4208" y="633317"/>
                  <a:pt x="-907" y="602821"/>
                  <a:pt x="0" y="576497"/>
                </a:cubicBezTo>
                <a:cubicBezTo>
                  <a:pt x="-880" y="551196"/>
                  <a:pt x="-20718" y="510157"/>
                  <a:pt x="0" y="483062"/>
                </a:cubicBezTo>
                <a:cubicBezTo>
                  <a:pt x="22507" y="446297"/>
                  <a:pt x="12996" y="429927"/>
                  <a:pt x="0" y="409249"/>
                </a:cubicBezTo>
                <a:cubicBezTo>
                  <a:pt x="-12089" y="395465"/>
                  <a:pt x="27399" y="364821"/>
                  <a:pt x="0" y="315814"/>
                </a:cubicBezTo>
                <a:cubicBezTo>
                  <a:pt x="-16455" y="276526"/>
                  <a:pt x="10817" y="219961"/>
                  <a:pt x="0" y="163515"/>
                </a:cubicBezTo>
                <a:close/>
              </a:path>
              <a:path w="9467850" h="981075" stroke="0" extrusionOk="0">
                <a:moveTo>
                  <a:pt x="0" y="163515"/>
                </a:moveTo>
                <a:cubicBezTo>
                  <a:pt x="91532" y="82307"/>
                  <a:pt x="435135" y="11703"/>
                  <a:pt x="856321" y="0"/>
                </a:cubicBezTo>
                <a:cubicBezTo>
                  <a:pt x="964226" y="4728"/>
                  <a:pt x="1186395" y="11084"/>
                  <a:pt x="1255161" y="0"/>
                </a:cubicBezTo>
                <a:cubicBezTo>
                  <a:pt x="1328106" y="15440"/>
                  <a:pt x="1501521" y="-16611"/>
                  <a:pt x="1653999" y="0"/>
                </a:cubicBezTo>
                <a:cubicBezTo>
                  <a:pt x="1758726" y="-9911"/>
                  <a:pt x="2025574" y="11615"/>
                  <a:pt x="2285495" y="0"/>
                </a:cubicBezTo>
                <a:cubicBezTo>
                  <a:pt x="2543322" y="9"/>
                  <a:pt x="2847394" y="-26811"/>
                  <a:pt x="2994542" y="0"/>
                </a:cubicBezTo>
                <a:cubicBezTo>
                  <a:pt x="3121671" y="17071"/>
                  <a:pt x="3346489" y="19027"/>
                  <a:pt x="3548486" y="0"/>
                </a:cubicBezTo>
                <a:cubicBezTo>
                  <a:pt x="3692146" y="4745"/>
                  <a:pt x="3896410" y="10682"/>
                  <a:pt x="4024877" y="0"/>
                </a:cubicBezTo>
                <a:cubicBezTo>
                  <a:pt x="4116852" y="15731"/>
                  <a:pt x="4278497" y="-5239"/>
                  <a:pt x="4346164" y="0"/>
                </a:cubicBezTo>
                <a:cubicBezTo>
                  <a:pt x="4431079" y="-31287"/>
                  <a:pt x="4685096" y="-7771"/>
                  <a:pt x="4900108" y="0"/>
                </a:cubicBezTo>
                <a:cubicBezTo>
                  <a:pt x="5105262" y="43091"/>
                  <a:pt x="5254765" y="4997"/>
                  <a:pt x="5454051" y="0"/>
                </a:cubicBezTo>
                <a:cubicBezTo>
                  <a:pt x="5669640" y="-4745"/>
                  <a:pt x="5661874" y="1132"/>
                  <a:pt x="5852890" y="0"/>
                </a:cubicBezTo>
                <a:cubicBezTo>
                  <a:pt x="6044127" y="2274"/>
                  <a:pt x="6049547" y="-1281"/>
                  <a:pt x="6174177" y="0"/>
                </a:cubicBezTo>
                <a:cubicBezTo>
                  <a:pt x="6299339" y="-5358"/>
                  <a:pt x="6344676" y="1193"/>
                  <a:pt x="6495464" y="0"/>
                </a:cubicBezTo>
                <a:cubicBezTo>
                  <a:pt x="6638574" y="14957"/>
                  <a:pt x="6739093" y="6759"/>
                  <a:pt x="6842897" y="0"/>
                </a:cubicBezTo>
                <a:cubicBezTo>
                  <a:pt x="6942523" y="-12167"/>
                  <a:pt x="7031733" y="8785"/>
                  <a:pt x="7204511" y="0"/>
                </a:cubicBezTo>
                <a:cubicBezTo>
                  <a:pt x="7372537" y="7661"/>
                  <a:pt x="7477069" y="-12639"/>
                  <a:pt x="7680903" y="0"/>
                </a:cubicBezTo>
                <a:cubicBezTo>
                  <a:pt x="7866540" y="-11924"/>
                  <a:pt x="7899771" y="-23331"/>
                  <a:pt x="8079742" y="0"/>
                </a:cubicBezTo>
                <a:cubicBezTo>
                  <a:pt x="8137774" y="61957"/>
                  <a:pt x="8354579" y="-61270"/>
                  <a:pt x="8611528" y="0"/>
                </a:cubicBezTo>
                <a:cubicBezTo>
                  <a:pt x="9150747" y="4739"/>
                  <a:pt x="9430633" y="69586"/>
                  <a:pt x="9467850" y="163515"/>
                </a:cubicBezTo>
                <a:cubicBezTo>
                  <a:pt x="9471303" y="216704"/>
                  <a:pt x="9498251" y="230820"/>
                  <a:pt x="9467850" y="270031"/>
                </a:cubicBezTo>
                <a:cubicBezTo>
                  <a:pt x="9447677" y="315727"/>
                  <a:pt x="9459855" y="344345"/>
                  <a:pt x="9467850" y="376547"/>
                </a:cubicBezTo>
                <a:cubicBezTo>
                  <a:pt x="9483094" y="405035"/>
                  <a:pt x="9469075" y="441408"/>
                  <a:pt x="9467850" y="456901"/>
                </a:cubicBezTo>
                <a:cubicBezTo>
                  <a:pt x="9469099" y="482590"/>
                  <a:pt x="9470763" y="518159"/>
                  <a:pt x="9467850" y="556876"/>
                </a:cubicBezTo>
                <a:cubicBezTo>
                  <a:pt x="9460784" y="596096"/>
                  <a:pt x="9461909" y="607979"/>
                  <a:pt x="9467850" y="630689"/>
                </a:cubicBezTo>
                <a:cubicBezTo>
                  <a:pt x="9467833" y="648861"/>
                  <a:pt x="9490368" y="684762"/>
                  <a:pt x="9467850" y="737205"/>
                </a:cubicBezTo>
                <a:cubicBezTo>
                  <a:pt x="9436637" y="778410"/>
                  <a:pt x="9488230" y="793929"/>
                  <a:pt x="9467850" y="817559"/>
                </a:cubicBezTo>
                <a:cubicBezTo>
                  <a:pt x="9463170" y="878391"/>
                  <a:pt x="9089064" y="960085"/>
                  <a:pt x="8611528" y="981075"/>
                </a:cubicBezTo>
                <a:cubicBezTo>
                  <a:pt x="8408800" y="995345"/>
                  <a:pt x="8303845" y="967829"/>
                  <a:pt x="8057584" y="981075"/>
                </a:cubicBezTo>
                <a:cubicBezTo>
                  <a:pt x="7857282" y="964421"/>
                  <a:pt x="7661931" y="977897"/>
                  <a:pt x="7581193" y="981075"/>
                </a:cubicBezTo>
                <a:cubicBezTo>
                  <a:pt x="7451804" y="1037172"/>
                  <a:pt x="7067279" y="970642"/>
                  <a:pt x="6872145" y="981075"/>
                </a:cubicBezTo>
                <a:cubicBezTo>
                  <a:pt x="6674425" y="969206"/>
                  <a:pt x="6624575" y="993353"/>
                  <a:pt x="6550859" y="981075"/>
                </a:cubicBezTo>
                <a:cubicBezTo>
                  <a:pt x="6503435" y="985798"/>
                  <a:pt x="6337066" y="985286"/>
                  <a:pt x="6152020" y="981075"/>
                </a:cubicBezTo>
                <a:cubicBezTo>
                  <a:pt x="5915516" y="1002027"/>
                  <a:pt x="5821773" y="971065"/>
                  <a:pt x="5598076" y="981075"/>
                </a:cubicBezTo>
                <a:cubicBezTo>
                  <a:pt x="5424400" y="963762"/>
                  <a:pt x="5339280" y="973491"/>
                  <a:pt x="5121685" y="981075"/>
                </a:cubicBezTo>
                <a:cubicBezTo>
                  <a:pt x="5029210" y="968238"/>
                  <a:pt x="4812281" y="1007233"/>
                  <a:pt x="4722846" y="981075"/>
                </a:cubicBezTo>
                <a:cubicBezTo>
                  <a:pt x="4555872" y="996572"/>
                  <a:pt x="4526938" y="993092"/>
                  <a:pt x="4389593" y="981075"/>
                </a:cubicBezTo>
                <a:cubicBezTo>
                  <a:pt x="4257255" y="965850"/>
                  <a:pt x="4143057" y="997850"/>
                  <a:pt x="4013798" y="981075"/>
                </a:cubicBezTo>
                <a:cubicBezTo>
                  <a:pt x="3923243" y="966153"/>
                  <a:pt x="3829570" y="1003090"/>
                  <a:pt x="3692511" y="981075"/>
                </a:cubicBezTo>
                <a:cubicBezTo>
                  <a:pt x="3532114" y="971857"/>
                  <a:pt x="3458936" y="983190"/>
                  <a:pt x="3293672" y="981075"/>
                </a:cubicBezTo>
                <a:cubicBezTo>
                  <a:pt x="3183031" y="960699"/>
                  <a:pt x="3081541" y="989253"/>
                  <a:pt x="2972385" y="981075"/>
                </a:cubicBezTo>
                <a:cubicBezTo>
                  <a:pt x="2827775" y="969981"/>
                  <a:pt x="2576512" y="1005751"/>
                  <a:pt x="2340890" y="981075"/>
                </a:cubicBezTo>
                <a:cubicBezTo>
                  <a:pt x="2096520" y="974654"/>
                  <a:pt x="1928650" y="991661"/>
                  <a:pt x="1631842" y="981075"/>
                </a:cubicBezTo>
                <a:cubicBezTo>
                  <a:pt x="1310212" y="994713"/>
                  <a:pt x="1183730" y="940117"/>
                  <a:pt x="856321" y="981075"/>
                </a:cubicBezTo>
                <a:cubicBezTo>
                  <a:pt x="360097" y="1010504"/>
                  <a:pt x="83295" y="929093"/>
                  <a:pt x="0" y="817559"/>
                </a:cubicBezTo>
                <a:cubicBezTo>
                  <a:pt x="446" y="790632"/>
                  <a:pt x="-7077" y="761333"/>
                  <a:pt x="0" y="737205"/>
                </a:cubicBezTo>
                <a:cubicBezTo>
                  <a:pt x="10160" y="715218"/>
                  <a:pt x="-20387" y="681786"/>
                  <a:pt x="0" y="643770"/>
                </a:cubicBezTo>
                <a:cubicBezTo>
                  <a:pt x="17660" y="605667"/>
                  <a:pt x="-20373" y="605147"/>
                  <a:pt x="0" y="543795"/>
                </a:cubicBezTo>
                <a:cubicBezTo>
                  <a:pt x="18961" y="503462"/>
                  <a:pt x="1402" y="483395"/>
                  <a:pt x="0" y="463441"/>
                </a:cubicBezTo>
                <a:cubicBezTo>
                  <a:pt x="-16220" y="437422"/>
                  <a:pt x="-11398" y="417865"/>
                  <a:pt x="0" y="370006"/>
                </a:cubicBezTo>
                <a:cubicBezTo>
                  <a:pt x="12029" y="325069"/>
                  <a:pt x="14610" y="314913"/>
                  <a:pt x="0" y="296193"/>
                </a:cubicBezTo>
                <a:cubicBezTo>
                  <a:pt x="-8904" y="284116"/>
                  <a:pt x="25137" y="219235"/>
                  <a:pt x="0" y="163515"/>
                </a:cubicBezTo>
                <a:close/>
              </a:path>
              <a:path w="9467850" h="981075" fill="none" stroke="0" extrusionOk="0">
                <a:moveTo>
                  <a:pt x="0" y="163515"/>
                </a:moveTo>
                <a:cubicBezTo>
                  <a:pt x="-33663" y="73700"/>
                  <a:pt x="381300" y="-103649"/>
                  <a:pt x="856321" y="0"/>
                </a:cubicBezTo>
                <a:cubicBezTo>
                  <a:pt x="1019517" y="16575"/>
                  <a:pt x="1142447" y="10566"/>
                  <a:pt x="1255161" y="0"/>
                </a:cubicBezTo>
                <a:cubicBezTo>
                  <a:pt x="1355050" y="-21405"/>
                  <a:pt x="1576728" y="32432"/>
                  <a:pt x="1809103" y="0"/>
                </a:cubicBezTo>
                <a:cubicBezTo>
                  <a:pt x="2066578" y="-20909"/>
                  <a:pt x="2283246" y="58174"/>
                  <a:pt x="2518151" y="0"/>
                </a:cubicBezTo>
                <a:cubicBezTo>
                  <a:pt x="2743690" y="-16707"/>
                  <a:pt x="2933454" y="-3924"/>
                  <a:pt x="3072094" y="0"/>
                </a:cubicBezTo>
                <a:cubicBezTo>
                  <a:pt x="3213173" y="-39438"/>
                  <a:pt x="3395650" y="-41762"/>
                  <a:pt x="3703590" y="0"/>
                </a:cubicBezTo>
                <a:cubicBezTo>
                  <a:pt x="3998365" y="15154"/>
                  <a:pt x="4057430" y="-16581"/>
                  <a:pt x="4179981" y="0"/>
                </a:cubicBezTo>
                <a:cubicBezTo>
                  <a:pt x="4318755" y="1393"/>
                  <a:pt x="4610247" y="-59581"/>
                  <a:pt x="4811477" y="0"/>
                </a:cubicBezTo>
                <a:cubicBezTo>
                  <a:pt x="4944026" y="15056"/>
                  <a:pt x="4979860" y="7047"/>
                  <a:pt x="5132764" y="0"/>
                </a:cubicBezTo>
                <a:cubicBezTo>
                  <a:pt x="5277474" y="-1130"/>
                  <a:pt x="5320972" y="-9688"/>
                  <a:pt x="5454051" y="0"/>
                </a:cubicBezTo>
                <a:cubicBezTo>
                  <a:pt x="5702058" y="-16358"/>
                  <a:pt x="5834133" y="13802"/>
                  <a:pt x="6085546" y="0"/>
                </a:cubicBezTo>
                <a:cubicBezTo>
                  <a:pt x="6343925" y="-11912"/>
                  <a:pt x="6518996" y="32229"/>
                  <a:pt x="6639490" y="0"/>
                </a:cubicBezTo>
                <a:cubicBezTo>
                  <a:pt x="6799193" y="-9787"/>
                  <a:pt x="6801387" y="-14881"/>
                  <a:pt x="6960776" y="0"/>
                </a:cubicBezTo>
                <a:cubicBezTo>
                  <a:pt x="7025792" y="-15155"/>
                  <a:pt x="7371060" y="-1064"/>
                  <a:pt x="7592272" y="0"/>
                </a:cubicBezTo>
                <a:cubicBezTo>
                  <a:pt x="7803525" y="1662"/>
                  <a:pt x="7893037" y="4476"/>
                  <a:pt x="7991112" y="0"/>
                </a:cubicBezTo>
                <a:cubicBezTo>
                  <a:pt x="8072617" y="-13826"/>
                  <a:pt x="8393780" y="32087"/>
                  <a:pt x="8611528" y="0"/>
                </a:cubicBezTo>
                <a:cubicBezTo>
                  <a:pt x="9084764" y="364"/>
                  <a:pt x="9435973" y="66444"/>
                  <a:pt x="9467850" y="163515"/>
                </a:cubicBezTo>
                <a:cubicBezTo>
                  <a:pt x="9467365" y="191358"/>
                  <a:pt x="9455036" y="216820"/>
                  <a:pt x="9467850" y="250410"/>
                </a:cubicBezTo>
                <a:cubicBezTo>
                  <a:pt x="9478307" y="290354"/>
                  <a:pt x="9472212" y="303016"/>
                  <a:pt x="9467850" y="350385"/>
                </a:cubicBezTo>
                <a:cubicBezTo>
                  <a:pt x="9460873" y="392926"/>
                  <a:pt x="9455520" y="409330"/>
                  <a:pt x="9467850" y="443820"/>
                </a:cubicBezTo>
                <a:cubicBezTo>
                  <a:pt x="9481014" y="472721"/>
                  <a:pt x="9457586" y="483720"/>
                  <a:pt x="9467850" y="524173"/>
                </a:cubicBezTo>
                <a:cubicBezTo>
                  <a:pt x="9488439" y="567569"/>
                  <a:pt x="9477469" y="590861"/>
                  <a:pt x="9467850" y="617608"/>
                </a:cubicBezTo>
                <a:cubicBezTo>
                  <a:pt x="9454902" y="640685"/>
                  <a:pt x="9463199" y="661518"/>
                  <a:pt x="9467850" y="691422"/>
                </a:cubicBezTo>
                <a:cubicBezTo>
                  <a:pt x="9474642" y="720132"/>
                  <a:pt x="9487629" y="750340"/>
                  <a:pt x="9467850" y="817559"/>
                </a:cubicBezTo>
                <a:cubicBezTo>
                  <a:pt x="9430342" y="855739"/>
                  <a:pt x="9140807" y="991120"/>
                  <a:pt x="8611528" y="981075"/>
                </a:cubicBezTo>
                <a:cubicBezTo>
                  <a:pt x="8500742" y="989596"/>
                  <a:pt x="8377797" y="979479"/>
                  <a:pt x="8290241" y="981075"/>
                </a:cubicBezTo>
                <a:cubicBezTo>
                  <a:pt x="8031332" y="977946"/>
                  <a:pt x="7824577" y="973498"/>
                  <a:pt x="7658746" y="981075"/>
                </a:cubicBezTo>
                <a:cubicBezTo>
                  <a:pt x="7527988" y="966036"/>
                  <a:pt x="7411126" y="978405"/>
                  <a:pt x="7259906" y="981075"/>
                </a:cubicBezTo>
                <a:cubicBezTo>
                  <a:pt x="7157724" y="943808"/>
                  <a:pt x="6869233" y="969833"/>
                  <a:pt x="6628410" y="981075"/>
                </a:cubicBezTo>
                <a:cubicBezTo>
                  <a:pt x="6343079" y="994878"/>
                  <a:pt x="6235220" y="983297"/>
                  <a:pt x="5919363" y="981075"/>
                </a:cubicBezTo>
                <a:cubicBezTo>
                  <a:pt x="5596915" y="967788"/>
                  <a:pt x="5663968" y="990568"/>
                  <a:pt x="5520524" y="981075"/>
                </a:cubicBezTo>
                <a:cubicBezTo>
                  <a:pt x="5345738" y="1023705"/>
                  <a:pt x="5202700" y="983325"/>
                  <a:pt x="5044133" y="981075"/>
                </a:cubicBezTo>
                <a:cubicBezTo>
                  <a:pt x="4873715" y="939330"/>
                  <a:pt x="4743826" y="996886"/>
                  <a:pt x="4645294" y="981075"/>
                </a:cubicBezTo>
                <a:cubicBezTo>
                  <a:pt x="4537925" y="966010"/>
                  <a:pt x="4348428" y="968777"/>
                  <a:pt x="4091350" y="981075"/>
                </a:cubicBezTo>
                <a:cubicBezTo>
                  <a:pt x="3841910" y="963088"/>
                  <a:pt x="3722678" y="989477"/>
                  <a:pt x="3382303" y="981075"/>
                </a:cubicBezTo>
                <a:cubicBezTo>
                  <a:pt x="3052436" y="984105"/>
                  <a:pt x="3173632" y="971660"/>
                  <a:pt x="2983463" y="981075"/>
                </a:cubicBezTo>
                <a:cubicBezTo>
                  <a:pt x="2806404" y="971820"/>
                  <a:pt x="2656684" y="1018816"/>
                  <a:pt x="2507073" y="981075"/>
                </a:cubicBezTo>
                <a:cubicBezTo>
                  <a:pt x="2371879" y="975337"/>
                  <a:pt x="2111610" y="999680"/>
                  <a:pt x="1953129" y="981075"/>
                </a:cubicBezTo>
                <a:cubicBezTo>
                  <a:pt x="1751258" y="910112"/>
                  <a:pt x="1181771" y="1020103"/>
                  <a:pt x="856321" y="981075"/>
                </a:cubicBezTo>
                <a:cubicBezTo>
                  <a:pt x="464690" y="959299"/>
                  <a:pt x="101189" y="888339"/>
                  <a:pt x="0" y="817559"/>
                </a:cubicBezTo>
                <a:cubicBezTo>
                  <a:pt x="-24385" y="772813"/>
                  <a:pt x="12031" y="756494"/>
                  <a:pt x="0" y="730664"/>
                </a:cubicBezTo>
                <a:cubicBezTo>
                  <a:pt x="-13613" y="707254"/>
                  <a:pt x="4999" y="671092"/>
                  <a:pt x="0" y="650310"/>
                </a:cubicBezTo>
                <a:cubicBezTo>
                  <a:pt x="-5608" y="625990"/>
                  <a:pt x="7904" y="596042"/>
                  <a:pt x="0" y="576497"/>
                </a:cubicBezTo>
                <a:cubicBezTo>
                  <a:pt x="7553" y="562350"/>
                  <a:pt x="-17282" y="514737"/>
                  <a:pt x="0" y="483062"/>
                </a:cubicBezTo>
                <a:cubicBezTo>
                  <a:pt x="18760" y="448607"/>
                  <a:pt x="5330" y="427624"/>
                  <a:pt x="0" y="409249"/>
                </a:cubicBezTo>
                <a:cubicBezTo>
                  <a:pt x="-11998" y="390159"/>
                  <a:pt x="16825" y="353433"/>
                  <a:pt x="0" y="315814"/>
                </a:cubicBezTo>
                <a:cubicBezTo>
                  <a:pt x="-21805" y="263982"/>
                  <a:pt x="7784" y="213048"/>
                  <a:pt x="0" y="163515"/>
                </a:cubicBezTo>
                <a:close/>
              </a:path>
              <a:path w="9467850" h="981075" fill="none" stroke="0" extrusionOk="0">
                <a:moveTo>
                  <a:pt x="0" y="163515"/>
                </a:moveTo>
                <a:cubicBezTo>
                  <a:pt x="95869" y="129015"/>
                  <a:pt x="423004" y="-21426"/>
                  <a:pt x="856321" y="0"/>
                </a:cubicBezTo>
                <a:cubicBezTo>
                  <a:pt x="1019676" y="-7484"/>
                  <a:pt x="1154070" y="8416"/>
                  <a:pt x="1255161" y="0"/>
                </a:cubicBezTo>
                <a:cubicBezTo>
                  <a:pt x="1299171" y="-33243"/>
                  <a:pt x="1568613" y="-28903"/>
                  <a:pt x="1809103" y="0"/>
                </a:cubicBezTo>
                <a:cubicBezTo>
                  <a:pt x="2027847" y="-5232"/>
                  <a:pt x="2255332" y="-10446"/>
                  <a:pt x="2518151" y="0"/>
                </a:cubicBezTo>
                <a:cubicBezTo>
                  <a:pt x="2743482" y="-7755"/>
                  <a:pt x="2923360" y="32510"/>
                  <a:pt x="3072094" y="0"/>
                </a:cubicBezTo>
                <a:cubicBezTo>
                  <a:pt x="3212014" y="38343"/>
                  <a:pt x="3395127" y="-15815"/>
                  <a:pt x="3703590" y="0"/>
                </a:cubicBezTo>
                <a:cubicBezTo>
                  <a:pt x="3980749" y="19038"/>
                  <a:pt x="4066392" y="-6246"/>
                  <a:pt x="4179981" y="0"/>
                </a:cubicBezTo>
                <a:cubicBezTo>
                  <a:pt x="4310160" y="28450"/>
                  <a:pt x="4550259" y="-76784"/>
                  <a:pt x="4811477" y="0"/>
                </a:cubicBezTo>
                <a:cubicBezTo>
                  <a:pt x="4886880" y="-3239"/>
                  <a:pt x="4986180" y="-1207"/>
                  <a:pt x="5132764" y="0"/>
                </a:cubicBezTo>
                <a:cubicBezTo>
                  <a:pt x="5208200" y="-3862"/>
                  <a:pt x="5354951" y="-10066"/>
                  <a:pt x="5454051" y="0"/>
                </a:cubicBezTo>
                <a:cubicBezTo>
                  <a:pt x="5645941" y="60270"/>
                  <a:pt x="5870937" y="28000"/>
                  <a:pt x="6085546" y="0"/>
                </a:cubicBezTo>
                <a:cubicBezTo>
                  <a:pt x="6301707" y="8584"/>
                  <a:pt x="6453446" y="-22660"/>
                  <a:pt x="6639490" y="0"/>
                </a:cubicBezTo>
                <a:cubicBezTo>
                  <a:pt x="6765966" y="34"/>
                  <a:pt x="6861569" y="3860"/>
                  <a:pt x="6960776" y="0"/>
                </a:cubicBezTo>
                <a:cubicBezTo>
                  <a:pt x="7059946" y="10165"/>
                  <a:pt x="7403829" y="-21221"/>
                  <a:pt x="7592272" y="0"/>
                </a:cubicBezTo>
                <a:cubicBezTo>
                  <a:pt x="7799247" y="20699"/>
                  <a:pt x="7888241" y="24053"/>
                  <a:pt x="7991112" y="0"/>
                </a:cubicBezTo>
                <a:cubicBezTo>
                  <a:pt x="8099369" y="50965"/>
                  <a:pt x="8406769" y="29333"/>
                  <a:pt x="8611528" y="0"/>
                </a:cubicBezTo>
                <a:cubicBezTo>
                  <a:pt x="9100103" y="-690"/>
                  <a:pt x="9415728" y="88283"/>
                  <a:pt x="9467850" y="163515"/>
                </a:cubicBezTo>
                <a:cubicBezTo>
                  <a:pt x="9459162" y="188113"/>
                  <a:pt x="9458060" y="216416"/>
                  <a:pt x="9467850" y="250410"/>
                </a:cubicBezTo>
                <a:cubicBezTo>
                  <a:pt x="9475449" y="285586"/>
                  <a:pt x="9470223" y="303171"/>
                  <a:pt x="9467850" y="350385"/>
                </a:cubicBezTo>
                <a:cubicBezTo>
                  <a:pt x="9466087" y="396138"/>
                  <a:pt x="9454482" y="404776"/>
                  <a:pt x="9467850" y="443820"/>
                </a:cubicBezTo>
                <a:cubicBezTo>
                  <a:pt x="9477729" y="479239"/>
                  <a:pt x="9457165" y="487502"/>
                  <a:pt x="9467850" y="524173"/>
                </a:cubicBezTo>
                <a:cubicBezTo>
                  <a:pt x="9482300" y="562746"/>
                  <a:pt x="9480435" y="587975"/>
                  <a:pt x="9467850" y="617608"/>
                </a:cubicBezTo>
                <a:cubicBezTo>
                  <a:pt x="9457959" y="640497"/>
                  <a:pt x="9464649" y="661104"/>
                  <a:pt x="9467850" y="691422"/>
                </a:cubicBezTo>
                <a:cubicBezTo>
                  <a:pt x="9474805" y="721480"/>
                  <a:pt x="9475853" y="768236"/>
                  <a:pt x="9467850" y="817559"/>
                </a:cubicBezTo>
                <a:cubicBezTo>
                  <a:pt x="9413505" y="883319"/>
                  <a:pt x="9101743" y="986685"/>
                  <a:pt x="8611528" y="981075"/>
                </a:cubicBezTo>
                <a:cubicBezTo>
                  <a:pt x="8527635" y="997506"/>
                  <a:pt x="8356894" y="978345"/>
                  <a:pt x="8290241" y="981075"/>
                </a:cubicBezTo>
                <a:cubicBezTo>
                  <a:pt x="7992487" y="1006698"/>
                  <a:pt x="7927184" y="1010872"/>
                  <a:pt x="7658746" y="981075"/>
                </a:cubicBezTo>
                <a:cubicBezTo>
                  <a:pt x="7520520" y="997834"/>
                  <a:pt x="7415220" y="963350"/>
                  <a:pt x="7259906" y="981075"/>
                </a:cubicBezTo>
                <a:cubicBezTo>
                  <a:pt x="7187214" y="989853"/>
                  <a:pt x="6893550" y="935014"/>
                  <a:pt x="6628410" y="981075"/>
                </a:cubicBezTo>
                <a:cubicBezTo>
                  <a:pt x="6357594" y="982693"/>
                  <a:pt x="6238204" y="932139"/>
                  <a:pt x="5919363" y="981075"/>
                </a:cubicBezTo>
                <a:cubicBezTo>
                  <a:pt x="5567572" y="988837"/>
                  <a:pt x="5666943" y="986407"/>
                  <a:pt x="5520524" y="981075"/>
                </a:cubicBezTo>
                <a:cubicBezTo>
                  <a:pt x="5336682" y="1023620"/>
                  <a:pt x="5207560" y="982635"/>
                  <a:pt x="5044133" y="981075"/>
                </a:cubicBezTo>
                <a:cubicBezTo>
                  <a:pt x="4857918" y="971415"/>
                  <a:pt x="4754345" y="992423"/>
                  <a:pt x="4645294" y="981075"/>
                </a:cubicBezTo>
                <a:cubicBezTo>
                  <a:pt x="4518554" y="927447"/>
                  <a:pt x="4330491" y="945078"/>
                  <a:pt x="4091350" y="981075"/>
                </a:cubicBezTo>
                <a:cubicBezTo>
                  <a:pt x="3835708" y="1002438"/>
                  <a:pt x="3734467" y="984396"/>
                  <a:pt x="3382303" y="981075"/>
                </a:cubicBezTo>
                <a:cubicBezTo>
                  <a:pt x="3054177" y="948528"/>
                  <a:pt x="3186063" y="983952"/>
                  <a:pt x="2983463" y="981075"/>
                </a:cubicBezTo>
                <a:cubicBezTo>
                  <a:pt x="2805264" y="961572"/>
                  <a:pt x="2663257" y="975313"/>
                  <a:pt x="2507073" y="981075"/>
                </a:cubicBezTo>
                <a:cubicBezTo>
                  <a:pt x="2372732" y="986666"/>
                  <a:pt x="2125346" y="978633"/>
                  <a:pt x="1953129" y="981075"/>
                </a:cubicBezTo>
                <a:cubicBezTo>
                  <a:pt x="1758668" y="964942"/>
                  <a:pt x="1195221" y="890023"/>
                  <a:pt x="856321" y="981075"/>
                </a:cubicBezTo>
                <a:cubicBezTo>
                  <a:pt x="463721" y="982074"/>
                  <a:pt x="52004" y="899739"/>
                  <a:pt x="0" y="817559"/>
                </a:cubicBezTo>
                <a:cubicBezTo>
                  <a:pt x="-8720" y="771383"/>
                  <a:pt x="12312" y="752255"/>
                  <a:pt x="0" y="730664"/>
                </a:cubicBezTo>
                <a:cubicBezTo>
                  <a:pt x="-10278" y="700139"/>
                  <a:pt x="6162" y="673124"/>
                  <a:pt x="0" y="650310"/>
                </a:cubicBezTo>
                <a:cubicBezTo>
                  <a:pt x="-5187" y="630644"/>
                  <a:pt x="3699" y="596841"/>
                  <a:pt x="0" y="576497"/>
                </a:cubicBezTo>
                <a:cubicBezTo>
                  <a:pt x="-2818" y="552794"/>
                  <a:pt x="-17380" y="507938"/>
                  <a:pt x="0" y="483062"/>
                </a:cubicBezTo>
                <a:cubicBezTo>
                  <a:pt x="25324" y="446667"/>
                  <a:pt x="14118" y="427172"/>
                  <a:pt x="0" y="409249"/>
                </a:cubicBezTo>
                <a:cubicBezTo>
                  <a:pt x="-1906" y="387432"/>
                  <a:pt x="21996" y="369741"/>
                  <a:pt x="0" y="315814"/>
                </a:cubicBezTo>
                <a:cubicBezTo>
                  <a:pt x="-16287" y="292941"/>
                  <a:pt x="10555" y="223054"/>
                  <a:pt x="0" y="163515"/>
                </a:cubicBezTo>
                <a:close/>
              </a:path>
            </a:pathLst>
          </a:custGeom>
          <a:solidFill>
            <a:sysClr val="window" lastClr="FFFFFF"/>
          </a:solidFill>
          <a:ln w="38100" cap="flat" cmpd="sng" algn="ctr">
            <a:solidFill>
              <a:srgbClr val="925743"/>
            </a:solidFill>
            <a:prstDash val="dash"/>
            <a:miter lim="800000"/>
            <a:extLst>
              <a:ext uri="{C807C97D-BFC1-408E-A445-0C87EB9F89A2}">
                <ask:lineSketchStyleProps xmlns:ask="http://schemas.microsoft.com/office/drawing/2018/sketchyshapes" sd="224309558">
                  <a:custGeom>
                    <a:avLst/>
                    <a:gdLst>
                      <a:gd name="connsiteX0" fmla="*/ 0 w 9467850"/>
                      <a:gd name="connsiteY0" fmla="*/ 163515 h 981075"/>
                      <a:gd name="connsiteX1" fmla="*/ 856321 w 9467850"/>
                      <a:gd name="connsiteY1" fmla="*/ 0 h 981075"/>
                      <a:gd name="connsiteX2" fmla="*/ 1255161 w 9467850"/>
                      <a:gd name="connsiteY2" fmla="*/ 0 h 981075"/>
                      <a:gd name="connsiteX3" fmla="*/ 1809103 w 9467850"/>
                      <a:gd name="connsiteY3" fmla="*/ 0 h 981075"/>
                      <a:gd name="connsiteX4" fmla="*/ 2518151 w 9467850"/>
                      <a:gd name="connsiteY4" fmla="*/ 0 h 981075"/>
                      <a:gd name="connsiteX5" fmla="*/ 3072094 w 9467850"/>
                      <a:gd name="connsiteY5" fmla="*/ 0 h 981075"/>
                      <a:gd name="connsiteX6" fmla="*/ 3703590 w 9467850"/>
                      <a:gd name="connsiteY6" fmla="*/ 0 h 981075"/>
                      <a:gd name="connsiteX7" fmla="*/ 4179981 w 9467850"/>
                      <a:gd name="connsiteY7" fmla="*/ 0 h 981075"/>
                      <a:gd name="connsiteX8" fmla="*/ 4811477 w 9467850"/>
                      <a:gd name="connsiteY8" fmla="*/ 0 h 981075"/>
                      <a:gd name="connsiteX9" fmla="*/ 5132764 w 9467850"/>
                      <a:gd name="connsiteY9" fmla="*/ 0 h 981075"/>
                      <a:gd name="connsiteX10" fmla="*/ 5454051 w 9467850"/>
                      <a:gd name="connsiteY10" fmla="*/ 0 h 981075"/>
                      <a:gd name="connsiteX11" fmla="*/ 6085546 w 9467850"/>
                      <a:gd name="connsiteY11" fmla="*/ 0 h 981075"/>
                      <a:gd name="connsiteX12" fmla="*/ 6639490 w 9467850"/>
                      <a:gd name="connsiteY12" fmla="*/ 0 h 981075"/>
                      <a:gd name="connsiteX13" fmla="*/ 6960776 w 9467850"/>
                      <a:gd name="connsiteY13" fmla="*/ 0 h 981075"/>
                      <a:gd name="connsiteX14" fmla="*/ 7592272 w 9467850"/>
                      <a:gd name="connsiteY14" fmla="*/ 0 h 981075"/>
                      <a:gd name="connsiteX15" fmla="*/ 7991112 w 9467850"/>
                      <a:gd name="connsiteY15" fmla="*/ 0 h 981075"/>
                      <a:gd name="connsiteX16" fmla="*/ 8611528 w 9467850"/>
                      <a:gd name="connsiteY16" fmla="*/ 0 h 981075"/>
                      <a:gd name="connsiteX17" fmla="*/ 9467850 w 9467850"/>
                      <a:gd name="connsiteY17" fmla="*/ 163515 h 981075"/>
                      <a:gd name="connsiteX18" fmla="*/ 9467850 w 9467850"/>
                      <a:gd name="connsiteY18" fmla="*/ 250410 h 981075"/>
                      <a:gd name="connsiteX19" fmla="*/ 9467850 w 9467850"/>
                      <a:gd name="connsiteY19" fmla="*/ 350385 h 981075"/>
                      <a:gd name="connsiteX20" fmla="*/ 9467850 w 9467850"/>
                      <a:gd name="connsiteY20" fmla="*/ 443820 h 981075"/>
                      <a:gd name="connsiteX21" fmla="*/ 9467850 w 9467850"/>
                      <a:gd name="connsiteY21" fmla="*/ 524173 h 981075"/>
                      <a:gd name="connsiteX22" fmla="*/ 9467850 w 9467850"/>
                      <a:gd name="connsiteY22" fmla="*/ 617608 h 981075"/>
                      <a:gd name="connsiteX23" fmla="*/ 9467850 w 9467850"/>
                      <a:gd name="connsiteY23" fmla="*/ 691422 h 981075"/>
                      <a:gd name="connsiteX24" fmla="*/ 9467850 w 9467850"/>
                      <a:gd name="connsiteY24" fmla="*/ 817559 h 981075"/>
                      <a:gd name="connsiteX25" fmla="*/ 8611528 w 9467850"/>
                      <a:gd name="connsiteY25" fmla="*/ 981075 h 981075"/>
                      <a:gd name="connsiteX26" fmla="*/ 8290241 w 9467850"/>
                      <a:gd name="connsiteY26" fmla="*/ 981075 h 981075"/>
                      <a:gd name="connsiteX27" fmla="*/ 7658746 w 9467850"/>
                      <a:gd name="connsiteY27" fmla="*/ 981075 h 981075"/>
                      <a:gd name="connsiteX28" fmla="*/ 7259906 w 9467850"/>
                      <a:gd name="connsiteY28" fmla="*/ 981075 h 981075"/>
                      <a:gd name="connsiteX29" fmla="*/ 6628410 w 9467850"/>
                      <a:gd name="connsiteY29" fmla="*/ 981075 h 981075"/>
                      <a:gd name="connsiteX30" fmla="*/ 5919363 w 9467850"/>
                      <a:gd name="connsiteY30" fmla="*/ 981075 h 981075"/>
                      <a:gd name="connsiteX31" fmla="*/ 5520524 w 9467850"/>
                      <a:gd name="connsiteY31" fmla="*/ 981075 h 981075"/>
                      <a:gd name="connsiteX32" fmla="*/ 5044133 w 9467850"/>
                      <a:gd name="connsiteY32" fmla="*/ 981075 h 981075"/>
                      <a:gd name="connsiteX33" fmla="*/ 4645294 w 9467850"/>
                      <a:gd name="connsiteY33" fmla="*/ 981075 h 981075"/>
                      <a:gd name="connsiteX34" fmla="*/ 4091350 w 9467850"/>
                      <a:gd name="connsiteY34" fmla="*/ 981075 h 981075"/>
                      <a:gd name="connsiteX35" fmla="*/ 3382303 w 9467850"/>
                      <a:gd name="connsiteY35" fmla="*/ 981075 h 981075"/>
                      <a:gd name="connsiteX36" fmla="*/ 2983463 w 9467850"/>
                      <a:gd name="connsiteY36" fmla="*/ 981075 h 981075"/>
                      <a:gd name="connsiteX37" fmla="*/ 2507073 w 9467850"/>
                      <a:gd name="connsiteY37" fmla="*/ 981075 h 981075"/>
                      <a:gd name="connsiteX38" fmla="*/ 1953129 w 9467850"/>
                      <a:gd name="connsiteY38" fmla="*/ 981075 h 981075"/>
                      <a:gd name="connsiteX39" fmla="*/ 856321 w 9467850"/>
                      <a:gd name="connsiteY39" fmla="*/ 981075 h 981075"/>
                      <a:gd name="connsiteX40" fmla="*/ 0 w 9467850"/>
                      <a:gd name="connsiteY40" fmla="*/ 817559 h 981075"/>
                      <a:gd name="connsiteX41" fmla="*/ 0 w 9467850"/>
                      <a:gd name="connsiteY41" fmla="*/ 730664 h 981075"/>
                      <a:gd name="connsiteX42" fmla="*/ 0 w 9467850"/>
                      <a:gd name="connsiteY42" fmla="*/ 650310 h 981075"/>
                      <a:gd name="connsiteX43" fmla="*/ 0 w 9467850"/>
                      <a:gd name="connsiteY43" fmla="*/ 576497 h 981075"/>
                      <a:gd name="connsiteX44" fmla="*/ 0 w 9467850"/>
                      <a:gd name="connsiteY44" fmla="*/ 483062 h 981075"/>
                      <a:gd name="connsiteX45" fmla="*/ 0 w 9467850"/>
                      <a:gd name="connsiteY45" fmla="*/ 409249 h 981075"/>
                      <a:gd name="connsiteX46" fmla="*/ 0 w 9467850"/>
                      <a:gd name="connsiteY46" fmla="*/ 315814 h 981075"/>
                      <a:gd name="connsiteX47" fmla="*/ 0 w 9467850"/>
                      <a:gd name="connsiteY47" fmla="*/ 163515 h 981075"/>
                      <a:gd name="connsiteX0" fmla="*/ 0 w 9467850"/>
                      <a:gd name="connsiteY0" fmla="*/ 163515 h 981075"/>
                      <a:gd name="connsiteX1" fmla="*/ 856321 w 9467850"/>
                      <a:gd name="connsiteY1" fmla="*/ 0 h 981075"/>
                      <a:gd name="connsiteX2" fmla="*/ 1255161 w 9467850"/>
                      <a:gd name="connsiteY2" fmla="*/ 0 h 981075"/>
                      <a:gd name="connsiteX3" fmla="*/ 1653999 w 9467850"/>
                      <a:gd name="connsiteY3" fmla="*/ 0 h 981075"/>
                      <a:gd name="connsiteX4" fmla="*/ 2285495 w 9467850"/>
                      <a:gd name="connsiteY4" fmla="*/ 0 h 981075"/>
                      <a:gd name="connsiteX5" fmla="*/ 2994542 w 9467850"/>
                      <a:gd name="connsiteY5" fmla="*/ 0 h 981075"/>
                      <a:gd name="connsiteX6" fmla="*/ 3548486 w 9467850"/>
                      <a:gd name="connsiteY6" fmla="*/ 0 h 981075"/>
                      <a:gd name="connsiteX7" fmla="*/ 4024877 w 9467850"/>
                      <a:gd name="connsiteY7" fmla="*/ 0 h 981075"/>
                      <a:gd name="connsiteX8" fmla="*/ 4346164 w 9467850"/>
                      <a:gd name="connsiteY8" fmla="*/ 0 h 981075"/>
                      <a:gd name="connsiteX9" fmla="*/ 4900108 w 9467850"/>
                      <a:gd name="connsiteY9" fmla="*/ 0 h 981075"/>
                      <a:gd name="connsiteX10" fmla="*/ 5454051 w 9467850"/>
                      <a:gd name="connsiteY10" fmla="*/ 0 h 981075"/>
                      <a:gd name="connsiteX11" fmla="*/ 5852890 w 9467850"/>
                      <a:gd name="connsiteY11" fmla="*/ 0 h 981075"/>
                      <a:gd name="connsiteX12" fmla="*/ 6174177 w 9467850"/>
                      <a:gd name="connsiteY12" fmla="*/ 0 h 981075"/>
                      <a:gd name="connsiteX13" fmla="*/ 6495464 w 9467850"/>
                      <a:gd name="connsiteY13" fmla="*/ 0 h 981075"/>
                      <a:gd name="connsiteX14" fmla="*/ 6842897 w 9467850"/>
                      <a:gd name="connsiteY14" fmla="*/ 0 h 981075"/>
                      <a:gd name="connsiteX15" fmla="*/ 7204511 w 9467850"/>
                      <a:gd name="connsiteY15" fmla="*/ 0 h 981075"/>
                      <a:gd name="connsiteX16" fmla="*/ 7680903 w 9467850"/>
                      <a:gd name="connsiteY16" fmla="*/ 0 h 981075"/>
                      <a:gd name="connsiteX17" fmla="*/ 8079742 w 9467850"/>
                      <a:gd name="connsiteY17" fmla="*/ 0 h 981075"/>
                      <a:gd name="connsiteX18" fmla="*/ 8611528 w 9467850"/>
                      <a:gd name="connsiteY18" fmla="*/ 0 h 981075"/>
                      <a:gd name="connsiteX19" fmla="*/ 9467850 w 9467850"/>
                      <a:gd name="connsiteY19" fmla="*/ 163515 h 981075"/>
                      <a:gd name="connsiteX20" fmla="*/ 9467850 w 9467850"/>
                      <a:gd name="connsiteY20" fmla="*/ 270031 h 981075"/>
                      <a:gd name="connsiteX21" fmla="*/ 9467850 w 9467850"/>
                      <a:gd name="connsiteY21" fmla="*/ 376547 h 981075"/>
                      <a:gd name="connsiteX22" fmla="*/ 9467850 w 9467850"/>
                      <a:gd name="connsiteY22" fmla="*/ 456901 h 981075"/>
                      <a:gd name="connsiteX23" fmla="*/ 9467850 w 9467850"/>
                      <a:gd name="connsiteY23" fmla="*/ 556876 h 981075"/>
                      <a:gd name="connsiteX24" fmla="*/ 9467850 w 9467850"/>
                      <a:gd name="connsiteY24" fmla="*/ 630689 h 981075"/>
                      <a:gd name="connsiteX25" fmla="*/ 9467850 w 9467850"/>
                      <a:gd name="connsiteY25" fmla="*/ 737205 h 981075"/>
                      <a:gd name="connsiteX26" fmla="*/ 9467850 w 9467850"/>
                      <a:gd name="connsiteY26" fmla="*/ 817559 h 981075"/>
                      <a:gd name="connsiteX27" fmla="*/ 8611528 w 9467850"/>
                      <a:gd name="connsiteY27" fmla="*/ 981075 h 981075"/>
                      <a:gd name="connsiteX28" fmla="*/ 8057584 w 9467850"/>
                      <a:gd name="connsiteY28" fmla="*/ 981075 h 981075"/>
                      <a:gd name="connsiteX29" fmla="*/ 7581193 w 9467850"/>
                      <a:gd name="connsiteY29" fmla="*/ 981075 h 981075"/>
                      <a:gd name="connsiteX30" fmla="*/ 6872145 w 9467850"/>
                      <a:gd name="connsiteY30" fmla="*/ 981075 h 981075"/>
                      <a:gd name="connsiteX31" fmla="*/ 6550859 w 9467850"/>
                      <a:gd name="connsiteY31" fmla="*/ 981075 h 981075"/>
                      <a:gd name="connsiteX32" fmla="*/ 6152020 w 9467850"/>
                      <a:gd name="connsiteY32" fmla="*/ 981075 h 981075"/>
                      <a:gd name="connsiteX33" fmla="*/ 5598076 w 9467850"/>
                      <a:gd name="connsiteY33" fmla="*/ 981075 h 981075"/>
                      <a:gd name="connsiteX34" fmla="*/ 5121685 w 9467850"/>
                      <a:gd name="connsiteY34" fmla="*/ 981075 h 981075"/>
                      <a:gd name="connsiteX35" fmla="*/ 4722846 w 9467850"/>
                      <a:gd name="connsiteY35" fmla="*/ 981075 h 981075"/>
                      <a:gd name="connsiteX36" fmla="*/ 4389593 w 9467850"/>
                      <a:gd name="connsiteY36" fmla="*/ 981075 h 981075"/>
                      <a:gd name="connsiteX37" fmla="*/ 4013798 w 9467850"/>
                      <a:gd name="connsiteY37" fmla="*/ 981075 h 981075"/>
                      <a:gd name="connsiteX38" fmla="*/ 3692511 w 9467850"/>
                      <a:gd name="connsiteY38" fmla="*/ 981075 h 981075"/>
                      <a:gd name="connsiteX39" fmla="*/ 3293672 w 9467850"/>
                      <a:gd name="connsiteY39" fmla="*/ 981075 h 981075"/>
                      <a:gd name="connsiteX40" fmla="*/ 2972385 w 9467850"/>
                      <a:gd name="connsiteY40" fmla="*/ 981075 h 981075"/>
                      <a:gd name="connsiteX41" fmla="*/ 2340890 w 9467850"/>
                      <a:gd name="connsiteY41" fmla="*/ 981075 h 981075"/>
                      <a:gd name="connsiteX42" fmla="*/ 1631842 w 9467850"/>
                      <a:gd name="connsiteY42" fmla="*/ 981075 h 981075"/>
                      <a:gd name="connsiteX43" fmla="*/ 856321 w 9467850"/>
                      <a:gd name="connsiteY43" fmla="*/ 981075 h 981075"/>
                      <a:gd name="connsiteX44" fmla="*/ 0 w 9467850"/>
                      <a:gd name="connsiteY44" fmla="*/ 817559 h 981075"/>
                      <a:gd name="connsiteX45" fmla="*/ 0 w 9467850"/>
                      <a:gd name="connsiteY45" fmla="*/ 737205 h 981075"/>
                      <a:gd name="connsiteX46" fmla="*/ 0 w 9467850"/>
                      <a:gd name="connsiteY46" fmla="*/ 643770 h 981075"/>
                      <a:gd name="connsiteX47" fmla="*/ 0 w 9467850"/>
                      <a:gd name="connsiteY47" fmla="*/ 543795 h 981075"/>
                      <a:gd name="connsiteX48" fmla="*/ 0 w 9467850"/>
                      <a:gd name="connsiteY48" fmla="*/ 463441 h 981075"/>
                      <a:gd name="connsiteX49" fmla="*/ 0 w 9467850"/>
                      <a:gd name="connsiteY49" fmla="*/ 370006 h 981075"/>
                      <a:gd name="connsiteX50" fmla="*/ 0 w 9467850"/>
                      <a:gd name="connsiteY50" fmla="*/ 296193 h 981075"/>
                      <a:gd name="connsiteX51" fmla="*/ 0 w 9467850"/>
                      <a:gd name="connsiteY51" fmla="*/ 163515 h 98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467850" h="981075" fill="none" extrusionOk="0">
                        <a:moveTo>
                          <a:pt x="0" y="163515"/>
                        </a:moveTo>
                        <a:cubicBezTo>
                          <a:pt x="13560" y="99377"/>
                          <a:pt x="429152" y="13984"/>
                          <a:pt x="856321" y="0"/>
                        </a:cubicBezTo>
                        <a:cubicBezTo>
                          <a:pt x="1019846" y="-16135"/>
                          <a:pt x="1157796" y="-15583"/>
                          <a:pt x="1255161" y="0"/>
                        </a:cubicBezTo>
                        <a:cubicBezTo>
                          <a:pt x="1328742" y="-6828"/>
                          <a:pt x="1565040" y="-23709"/>
                          <a:pt x="1809103" y="0"/>
                        </a:cubicBezTo>
                        <a:cubicBezTo>
                          <a:pt x="2023640" y="-19373"/>
                          <a:pt x="2283591" y="-49968"/>
                          <a:pt x="2518151" y="0"/>
                        </a:cubicBezTo>
                        <a:cubicBezTo>
                          <a:pt x="2741277" y="-3601"/>
                          <a:pt x="2944396" y="13987"/>
                          <a:pt x="3072094" y="0"/>
                        </a:cubicBezTo>
                        <a:cubicBezTo>
                          <a:pt x="3211891" y="4099"/>
                          <a:pt x="3395869" y="-10466"/>
                          <a:pt x="3703590" y="0"/>
                        </a:cubicBezTo>
                        <a:cubicBezTo>
                          <a:pt x="3979445" y="9453"/>
                          <a:pt x="4066648" y="7596"/>
                          <a:pt x="4179981" y="0"/>
                        </a:cubicBezTo>
                        <a:cubicBezTo>
                          <a:pt x="4301198" y="7755"/>
                          <a:pt x="4548311" y="-60758"/>
                          <a:pt x="4811477" y="0"/>
                        </a:cubicBezTo>
                        <a:cubicBezTo>
                          <a:pt x="4885121" y="8322"/>
                          <a:pt x="4996158" y="-3824"/>
                          <a:pt x="5132764" y="0"/>
                        </a:cubicBezTo>
                        <a:cubicBezTo>
                          <a:pt x="5283513" y="-215"/>
                          <a:pt x="5317261" y="470"/>
                          <a:pt x="5454051" y="0"/>
                        </a:cubicBezTo>
                        <a:cubicBezTo>
                          <a:pt x="5630236" y="27067"/>
                          <a:pt x="5907436" y="9773"/>
                          <a:pt x="6085546" y="0"/>
                        </a:cubicBezTo>
                        <a:cubicBezTo>
                          <a:pt x="6309739" y="15361"/>
                          <a:pt x="6445117" y="-17596"/>
                          <a:pt x="6639490" y="0"/>
                        </a:cubicBezTo>
                        <a:cubicBezTo>
                          <a:pt x="6757026" y="-575"/>
                          <a:pt x="6844070" y="-3964"/>
                          <a:pt x="6960776" y="0"/>
                        </a:cubicBezTo>
                        <a:cubicBezTo>
                          <a:pt x="7030925" y="21911"/>
                          <a:pt x="7373664" y="-9484"/>
                          <a:pt x="7592272" y="0"/>
                        </a:cubicBezTo>
                        <a:cubicBezTo>
                          <a:pt x="7802555" y="11845"/>
                          <a:pt x="7882884" y="21454"/>
                          <a:pt x="7991112" y="0"/>
                        </a:cubicBezTo>
                        <a:cubicBezTo>
                          <a:pt x="8125908" y="48656"/>
                          <a:pt x="8417168" y="29657"/>
                          <a:pt x="8611528" y="0"/>
                        </a:cubicBezTo>
                        <a:cubicBezTo>
                          <a:pt x="9097825" y="4565"/>
                          <a:pt x="9411964" y="67294"/>
                          <a:pt x="9467850" y="163515"/>
                        </a:cubicBezTo>
                        <a:cubicBezTo>
                          <a:pt x="9456489" y="189087"/>
                          <a:pt x="9454389" y="214297"/>
                          <a:pt x="9467850" y="250410"/>
                        </a:cubicBezTo>
                        <a:cubicBezTo>
                          <a:pt x="9475328" y="284455"/>
                          <a:pt x="9472928" y="305455"/>
                          <a:pt x="9467850" y="350385"/>
                        </a:cubicBezTo>
                        <a:cubicBezTo>
                          <a:pt x="9465560" y="396185"/>
                          <a:pt x="9454567" y="405866"/>
                          <a:pt x="9467850" y="443820"/>
                        </a:cubicBezTo>
                        <a:cubicBezTo>
                          <a:pt x="9476488" y="481796"/>
                          <a:pt x="9455268" y="484979"/>
                          <a:pt x="9467850" y="524173"/>
                        </a:cubicBezTo>
                        <a:cubicBezTo>
                          <a:pt x="9486592" y="566629"/>
                          <a:pt x="9480306" y="593609"/>
                          <a:pt x="9467850" y="617608"/>
                        </a:cubicBezTo>
                        <a:cubicBezTo>
                          <a:pt x="9459001" y="639964"/>
                          <a:pt x="9462558" y="658811"/>
                          <a:pt x="9467850" y="691422"/>
                        </a:cubicBezTo>
                        <a:cubicBezTo>
                          <a:pt x="9475999" y="721346"/>
                          <a:pt x="9484041" y="762501"/>
                          <a:pt x="9467850" y="817559"/>
                        </a:cubicBezTo>
                        <a:cubicBezTo>
                          <a:pt x="9424745" y="892845"/>
                          <a:pt x="9076871" y="978749"/>
                          <a:pt x="8611528" y="981075"/>
                        </a:cubicBezTo>
                        <a:cubicBezTo>
                          <a:pt x="8530430" y="994570"/>
                          <a:pt x="8358553" y="970128"/>
                          <a:pt x="8290241" y="981075"/>
                        </a:cubicBezTo>
                        <a:cubicBezTo>
                          <a:pt x="7997471" y="996503"/>
                          <a:pt x="7924051" y="1002287"/>
                          <a:pt x="7658746" y="981075"/>
                        </a:cubicBezTo>
                        <a:cubicBezTo>
                          <a:pt x="7517674" y="971312"/>
                          <a:pt x="7410724" y="961437"/>
                          <a:pt x="7259906" y="981075"/>
                        </a:cubicBezTo>
                        <a:cubicBezTo>
                          <a:pt x="7213892" y="982353"/>
                          <a:pt x="6906940" y="988112"/>
                          <a:pt x="6628410" y="981075"/>
                        </a:cubicBezTo>
                        <a:cubicBezTo>
                          <a:pt x="6358600" y="973914"/>
                          <a:pt x="6249450" y="956273"/>
                          <a:pt x="5919363" y="981075"/>
                        </a:cubicBezTo>
                        <a:cubicBezTo>
                          <a:pt x="5579973" y="992478"/>
                          <a:pt x="5663864" y="977377"/>
                          <a:pt x="5520524" y="981075"/>
                        </a:cubicBezTo>
                        <a:cubicBezTo>
                          <a:pt x="5352898" y="1006156"/>
                          <a:pt x="5202036" y="989983"/>
                          <a:pt x="5044133" y="981075"/>
                        </a:cubicBezTo>
                        <a:cubicBezTo>
                          <a:pt x="4874919" y="964451"/>
                          <a:pt x="4750541" y="972103"/>
                          <a:pt x="4645294" y="981075"/>
                        </a:cubicBezTo>
                        <a:cubicBezTo>
                          <a:pt x="4552645" y="946167"/>
                          <a:pt x="4313984" y="983218"/>
                          <a:pt x="4091350" y="981075"/>
                        </a:cubicBezTo>
                        <a:cubicBezTo>
                          <a:pt x="3852255" y="977505"/>
                          <a:pt x="3726911" y="989770"/>
                          <a:pt x="3382303" y="981075"/>
                        </a:cubicBezTo>
                        <a:cubicBezTo>
                          <a:pt x="3036851" y="966798"/>
                          <a:pt x="3177492" y="1012902"/>
                          <a:pt x="2983463" y="981075"/>
                        </a:cubicBezTo>
                        <a:cubicBezTo>
                          <a:pt x="2806868" y="964606"/>
                          <a:pt x="2651311" y="974795"/>
                          <a:pt x="2507073" y="981075"/>
                        </a:cubicBezTo>
                        <a:cubicBezTo>
                          <a:pt x="2362977" y="976709"/>
                          <a:pt x="2117408" y="984503"/>
                          <a:pt x="1953129" y="981075"/>
                        </a:cubicBezTo>
                        <a:cubicBezTo>
                          <a:pt x="1750032" y="942711"/>
                          <a:pt x="1193656" y="923420"/>
                          <a:pt x="856321" y="981075"/>
                        </a:cubicBezTo>
                        <a:cubicBezTo>
                          <a:pt x="462204" y="970419"/>
                          <a:pt x="63837" y="913995"/>
                          <a:pt x="0" y="817559"/>
                        </a:cubicBezTo>
                        <a:cubicBezTo>
                          <a:pt x="-11566" y="775531"/>
                          <a:pt x="9593" y="753825"/>
                          <a:pt x="0" y="730664"/>
                        </a:cubicBezTo>
                        <a:cubicBezTo>
                          <a:pt x="-12541" y="705428"/>
                          <a:pt x="8988" y="674035"/>
                          <a:pt x="0" y="650310"/>
                        </a:cubicBezTo>
                        <a:cubicBezTo>
                          <a:pt x="-7076" y="631991"/>
                          <a:pt x="4230" y="599992"/>
                          <a:pt x="0" y="576497"/>
                        </a:cubicBezTo>
                        <a:cubicBezTo>
                          <a:pt x="-3506" y="551112"/>
                          <a:pt x="-21858" y="512406"/>
                          <a:pt x="0" y="483062"/>
                        </a:cubicBezTo>
                        <a:cubicBezTo>
                          <a:pt x="24012" y="446907"/>
                          <a:pt x="10133" y="426894"/>
                          <a:pt x="0" y="409249"/>
                        </a:cubicBezTo>
                        <a:cubicBezTo>
                          <a:pt x="-8981" y="391482"/>
                          <a:pt x="20991" y="363454"/>
                          <a:pt x="0" y="315814"/>
                        </a:cubicBezTo>
                        <a:cubicBezTo>
                          <a:pt x="-9956" y="282979"/>
                          <a:pt x="12044" y="223853"/>
                          <a:pt x="0" y="163515"/>
                        </a:cubicBezTo>
                        <a:close/>
                      </a:path>
                      <a:path w="9467850" h="981075" stroke="0" extrusionOk="0">
                        <a:moveTo>
                          <a:pt x="0" y="163515"/>
                        </a:moveTo>
                        <a:cubicBezTo>
                          <a:pt x="67439" y="86913"/>
                          <a:pt x="435898" y="25106"/>
                          <a:pt x="856321" y="0"/>
                        </a:cubicBezTo>
                        <a:cubicBezTo>
                          <a:pt x="951985" y="-626"/>
                          <a:pt x="1184285" y="4490"/>
                          <a:pt x="1255161" y="0"/>
                        </a:cubicBezTo>
                        <a:cubicBezTo>
                          <a:pt x="1307800" y="143"/>
                          <a:pt x="1522980" y="5090"/>
                          <a:pt x="1653999" y="0"/>
                        </a:cubicBezTo>
                        <a:cubicBezTo>
                          <a:pt x="1763189" y="-18312"/>
                          <a:pt x="2016262" y="6391"/>
                          <a:pt x="2285495" y="0"/>
                        </a:cubicBezTo>
                        <a:cubicBezTo>
                          <a:pt x="2518812" y="-9798"/>
                          <a:pt x="2811764" y="-36240"/>
                          <a:pt x="2994542" y="0"/>
                        </a:cubicBezTo>
                        <a:cubicBezTo>
                          <a:pt x="3157989" y="14391"/>
                          <a:pt x="3340153" y="18178"/>
                          <a:pt x="3548486" y="0"/>
                        </a:cubicBezTo>
                        <a:cubicBezTo>
                          <a:pt x="3701798" y="8551"/>
                          <a:pt x="3919653" y="1646"/>
                          <a:pt x="4024877" y="0"/>
                        </a:cubicBezTo>
                        <a:cubicBezTo>
                          <a:pt x="4120698" y="16622"/>
                          <a:pt x="4278567" y="1192"/>
                          <a:pt x="4346164" y="0"/>
                        </a:cubicBezTo>
                        <a:cubicBezTo>
                          <a:pt x="4422623" y="-4346"/>
                          <a:pt x="4686078" y="41534"/>
                          <a:pt x="4900108" y="0"/>
                        </a:cubicBezTo>
                        <a:cubicBezTo>
                          <a:pt x="5111197" y="19157"/>
                          <a:pt x="5245827" y="5826"/>
                          <a:pt x="5454051" y="0"/>
                        </a:cubicBezTo>
                        <a:cubicBezTo>
                          <a:pt x="5669104" y="-4228"/>
                          <a:pt x="5661490" y="-432"/>
                          <a:pt x="5852890" y="0"/>
                        </a:cubicBezTo>
                        <a:cubicBezTo>
                          <a:pt x="6044504" y="1908"/>
                          <a:pt x="6050164" y="-2287"/>
                          <a:pt x="6174177" y="0"/>
                        </a:cubicBezTo>
                        <a:cubicBezTo>
                          <a:pt x="6299277" y="-2150"/>
                          <a:pt x="6342993" y="-3968"/>
                          <a:pt x="6495464" y="0"/>
                        </a:cubicBezTo>
                        <a:cubicBezTo>
                          <a:pt x="6650903" y="5435"/>
                          <a:pt x="6739841" y="12757"/>
                          <a:pt x="6842897" y="0"/>
                        </a:cubicBezTo>
                        <a:cubicBezTo>
                          <a:pt x="6945953" y="-12757"/>
                          <a:pt x="7033085" y="1173"/>
                          <a:pt x="7204511" y="0"/>
                        </a:cubicBezTo>
                        <a:cubicBezTo>
                          <a:pt x="7370960" y="3509"/>
                          <a:pt x="7472358" y="-11813"/>
                          <a:pt x="7680903" y="0"/>
                        </a:cubicBezTo>
                        <a:cubicBezTo>
                          <a:pt x="7871935" y="-9279"/>
                          <a:pt x="7899272" y="-16393"/>
                          <a:pt x="8079742" y="0"/>
                        </a:cubicBezTo>
                        <a:cubicBezTo>
                          <a:pt x="8163687" y="45550"/>
                          <a:pt x="8376543" y="-26964"/>
                          <a:pt x="8611528" y="0"/>
                        </a:cubicBezTo>
                        <a:cubicBezTo>
                          <a:pt x="9148477" y="2425"/>
                          <a:pt x="9439732" y="63203"/>
                          <a:pt x="9467850" y="163515"/>
                        </a:cubicBezTo>
                        <a:cubicBezTo>
                          <a:pt x="9474931" y="211770"/>
                          <a:pt x="9493568" y="230346"/>
                          <a:pt x="9467850" y="270031"/>
                        </a:cubicBezTo>
                        <a:cubicBezTo>
                          <a:pt x="9447983" y="314310"/>
                          <a:pt x="9459654" y="350636"/>
                          <a:pt x="9467850" y="376547"/>
                        </a:cubicBezTo>
                        <a:cubicBezTo>
                          <a:pt x="9479612" y="403559"/>
                          <a:pt x="9465095" y="440479"/>
                          <a:pt x="9467850" y="456901"/>
                        </a:cubicBezTo>
                        <a:cubicBezTo>
                          <a:pt x="9465746" y="474923"/>
                          <a:pt x="9476482" y="520807"/>
                          <a:pt x="9467850" y="556876"/>
                        </a:cubicBezTo>
                        <a:cubicBezTo>
                          <a:pt x="9458475" y="593218"/>
                          <a:pt x="9463745" y="610387"/>
                          <a:pt x="9467850" y="630689"/>
                        </a:cubicBezTo>
                        <a:cubicBezTo>
                          <a:pt x="9471465" y="647468"/>
                          <a:pt x="9489695" y="688151"/>
                          <a:pt x="9467850" y="737205"/>
                        </a:cubicBezTo>
                        <a:cubicBezTo>
                          <a:pt x="9441198" y="778901"/>
                          <a:pt x="9483603" y="793701"/>
                          <a:pt x="9467850" y="817559"/>
                        </a:cubicBezTo>
                        <a:cubicBezTo>
                          <a:pt x="9510758" y="887808"/>
                          <a:pt x="9110676" y="966076"/>
                          <a:pt x="8611528" y="981075"/>
                        </a:cubicBezTo>
                        <a:cubicBezTo>
                          <a:pt x="8411979" y="982590"/>
                          <a:pt x="8267887" y="978901"/>
                          <a:pt x="8057584" y="981075"/>
                        </a:cubicBezTo>
                        <a:cubicBezTo>
                          <a:pt x="7860458" y="982502"/>
                          <a:pt x="7680132" y="985845"/>
                          <a:pt x="7581193" y="981075"/>
                        </a:cubicBezTo>
                        <a:cubicBezTo>
                          <a:pt x="7469367" y="1000135"/>
                          <a:pt x="7039287" y="985813"/>
                          <a:pt x="6872145" y="981075"/>
                        </a:cubicBezTo>
                        <a:cubicBezTo>
                          <a:pt x="6680017" y="973853"/>
                          <a:pt x="6612457" y="994582"/>
                          <a:pt x="6550859" y="981075"/>
                        </a:cubicBezTo>
                        <a:cubicBezTo>
                          <a:pt x="6474921" y="981653"/>
                          <a:pt x="6334750" y="991305"/>
                          <a:pt x="6152020" y="981075"/>
                        </a:cubicBezTo>
                        <a:cubicBezTo>
                          <a:pt x="5934541" y="988730"/>
                          <a:pt x="5825856" y="960963"/>
                          <a:pt x="5598076" y="981075"/>
                        </a:cubicBezTo>
                        <a:cubicBezTo>
                          <a:pt x="5434891" y="960236"/>
                          <a:pt x="5334455" y="996335"/>
                          <a:pt x="5121685" y="981075"/>
                        </a:cubicBezTo>
                        <a:cubicBezTo>
                          <a:pt x="5033431" y="961849"/>
                          <a:pt x="4835181" y="999075"/>
                          <a:pt x="4722846" y="981075"/>
                        </a:cubicBezTo>
                        <a:cubicBezTo>
                          <a:pt x="4560893" y="993193"/>
                          <a:pt x="4531317" y="991216"/>
                          <a:pt x="4389593" y="981075"/>
                        </a:cubicBezTo>
                        <a:cubicBezTo>
                          <a:pt x="4247869" y="970934"/>
                          <a:pt x="4140258" y="998989"/>
                          <a:pt x="4013798" y="981075"/>
                        </a:cubicBezTo>
                        <a:cubicBezTo>
                          <a:pt x="3919748" y="966746"/>
                          <a:pt x="3847759" y="996658"/>
                          <a:pt x="3692511" y="981075"/>
                        </a:cubicBezTo>
                        <a:cubicBezTo>
                          <a:pt x="3525937" y="962646"/>
                          <a:pt x="3454226" y="994478"/>
                          <a:pt x="3293672" y="981075"/>
                        </a:cubicBezTo>
                        <a:cubicBezTo>
                          <a:pt x="3172653" y="971855"/>
                          <a:pt x="3080776" y="986723"/>
                          <a:pt x="2972385" y="981075"/>
                        </a:cubicBezTo>
                        <a:cubicBezTo>
                          <a:pt x="2886540" y="967523"/>
                          <a:pt x="2592593" y="1027246"/>
                          <a:pt x="2340890" y="981075"/>
                        </a:cubicBezTo>
                        <a:cubicBezTo>
                          <a:pt x="2066749" y="971852"/>
                          <a:pt x="1936145" y="981054"/>
                          <a:pt x="1631842" y="981075"/>
                        </a:cubicBezTo>
                        <a:cubicBezTo>
                          <a:pt x="1339538" y="977814"/>
                          <a:pt x="1189143" y="971660"/>
                          <a:pt x="856321" y="981075"/>
                        </a:cubicBezTo>
                        <a:cubicBezTo>
                          <a:pt x="333513" y="994710"/>
                          <a:pt x="80186" y="928902"/>
                          <a:pt x="0" y="817559"/>
                        </a:cubicBezTo>
                        <a:cubicBezTo>
                          <a:pt x="1569" y="787585"/>
                          <a:pt x="-1708" y="761452"/>
                          <a:pt x="0" y="737205"/>
                        </a:cubicBezTo>
                        <a:cubicBezTo>
                          <a:pt x="2743" y="710118"/>
                          <a:pt x="-23468" y="673523"/>
                          <a:pt x="0" y="643770"/>
                        </a:cubicBezTo>
                        <a:cubicBezTo>
                          <a:pt x="16187" y="607126"/>
                          <a:pt x="-20792" y="595500"/>
                          <a:pt x="0" y="543795"/>
                        </a:cubicBezTo>
                        <a:cubicBezTo>
                          <a:pt x="20738" y="504457"/>
                          <a:pt x="3202" y="482763"/>
                          <a:pt x="0" y="463441"/>
                        </a:cubicBezTo>
                        <a:cubicBezTo>
                          <a:pt x="-11536" y="439252"/>
                          <a:pt x="-11537" y="413165"/>
                          <a:pt x="0" y="370006"/>
                        </a:cubicBezTo>
                        <a:cubicBezTo>
                          <a:pt x="10217" y="327316"/>
                          <a:pt x="12513" y="314870"/>
                          <a:pt x="0" y="296193"/>
                        </a:cubicBezTo>
                        <a:cubicBezTo>
                          <a:pt x="-10866" y="277025"/>
                          <a:pt x="23837" y="221071"/>
                          <a:pt x="0" y="163515"/>
                        </a:cubicBezTo>
                        <a:close/>
                      </a:path>
                      <a:path w="9467850" h="981075" fill="none" stroke="0" extrusionOk="0">
                        <a:moveTo>
                          <a:pt x="0" y="163515"/>
                        </a:moveTo>
                        <a:cubicBezTo>
                          <a:pt x="21787" y="86093"/>
                          <a:pt x="385894" y="-93674"/>
                          <a:pt x="856321" y="0"/>
                        </a:cubicBezTo>
                        <a:cubicBezTo>
                          <a:pt x="1016900" y="12351"/>
                          <a:pt x="1157490" y="22169"/>
                          <a:pt x="1255161" y="0"/>
                        </a:cubicBezTo>
                        <a:cubicBezTo>
                          <a:pt x="1341653" y="-9534"/>
                          <a:pt x="1562191" y="-4150"/>
                          <a:pt x="1809103" y="0"/>
                        </a:cubicBezTo>
                        <a:cubicBezTo>
                          <a:pt x="2064846" y="16588"/>
                          <a:pt x="2278410" y="21359"/>
                          <a:pt x="2518151" y="0"/>
                        </a:cubicBezTo>
                        <a:cubicBezTo>
                          <a:pt x="2750535" y="-16685"/>
                          <a:pt x="2949979" y="7326"/>
                          <a:pt x="3072094" y="0"/>
                        </a:cubicBezTo>
                        <a:cubicBezTo>
                          <a:pt x="3188432" y="8275"/>
                          <a:pt x="3419994" y="-27312"/>
                          <a:pt x="3703590" y="0"/>
                        </a:cubicBezTo>
                        <a:cubicBezTo>
                          <a:pt x="3984499" y="8002"/>
                          <a:pt x="4057761" y="-13618"/>
                          <a:pt x="4179981" y="0"/>
                        </a:cubicBezTo>
                        <a:cubicBezTo>
                          <a:pt x="4306761" y="7404"/>
                          <a:pt x="4554571" y="-41641"/>
                          <a:pt x="4811477" y="0"/>
                        </a:cubicBezTo>
                        <a:cubicBezTo>
                          <a:pt x="4939514" y="15638"/>
                          <a:pt x="4978222" y="5191"/>
                          <a:pt x="5132764" y="0"/>
                        </a:cubicBezTo>
                        <a:cubicBezTo>
                          <a:pt x="5274696" y="4489"/>
                          <a:pt x="5318692" y="-541"/>
                          <a:pt x="5454051" y="0"/>
                        </a:cubicBezTo>
                        <a:cubicBezTo>
                          <a:pt x="5696195" y="217"/>
                          <a:pt x="5849320" y="25214"/>
                          <a:pt x="6085546" y="0"/>
                        </a:cubicBezTo>
                        <a:cubicBezTo>
                          <a:pt x="6332055" y="14605"/>
                          <a:pt x="6519244" y="24652"/>
                          <a:pt x="6639490" y="0"/>
                        </a:cubicBezTo>
                        <a:cubicBezTo>
                          <a:pt x="6799282" y="-8148"/>
                          <a:pt x="6801213" y="-15055"/>
                          <a:pt x="6960776" y="0"/>
                        </a:cubicBezTo>
                        <a:cubicBezTo>
                          <a:pt x="7032723" y="-2748"/>
                          <a:pt x="7379175" y="-299"/>
                          <a:pt x="7592272" y="0"/>
                        </a:cubicBezTo>
                        <a:cubicBezTo>
                          <a:pt x="7800167" y="1782"/>
                          <a:pt x="7882323" y="5012"/>
                          <a:pt x="7991112" y="0"/>
                        </a:cubicBezTo>
                        <a:cubicBezTo>
                          <a:pt x="8114295" y="-36807"/>
                          <a:pt x="8363932" y="-10353"/>
                          <a:pt x="8611528" y="0"/>
                        </a:cubicBezTo>
                        <a:cubicBezTo>
                          <a:pt x="9090855" y="-3705"/>
                          <a:pt x="9410006" y="70395"/>
                          <a:pt x="9467850" y="163515"/>
                        </a:cubicBezTo>
                        <a:cubicBezTo>
                          <a:pt x="9461482" y="187747"/>
                          <a:pt x="9458472" y="215508"/>
                          <a:pt x="9467850" y="250410"/>
                        </a:cubicBezTo>
                        <a:cubicBezTo>
                          <a:pt x="9477435" y="289073"/>
                          <a:pt x="9473307" y="305078"/>
                          <a:pt x="9467850" y="350385"/>
                        </a:cubicBezTo>
                        <a:cubicBezTo>
                          <a:pt x="9461004" y="394447"/>
                          <a:pt x="9456742" y="408334"/>
                          <a:pt x="9467850" y="443820"/>
                        </a:cubicBezTo>
                        <a:cubicBezTo>
                          <a:pt x="9478116" y="474567"/>
                          <a:pt x="9450278" y="484555"/>
                          <a:pt x="9467850" y="524173"/>
                        </a:cubicBezTo>
                        <a:cubicBezTo>
                          <a:pt x="9487557" y="567671"/>
                          <a:pt x="9477998" y="591084"/>
                          <a:pt x="9467850" y="617608"/>
                        </a:cubicBezTo>
                        <a:cubicBezTo>
                          <a:pt x="9454912" y="641466"/>
                          <a:pt x="9466353" y="658315"/>
                          <a:pt x="9467850" y="691422"/>
                        </a:cubicBezTo>
                        <a:cubicBezTo>
                          <a:pt x="9473507" y="718633"/>
                          <a:pt x="9484742" y="749415"/>
                          <a:pt x="9467850" y="817559"/>
                        </a:cubicBezTo>
                        <a:cubicBezTo>
                          <a:pt x="9406781" y="887727"/>
                          <a:pt x="9081329" y="978124"/>
                          <a:pt x="8611528" y="981075"/>
                        </a:cubicBezTo>
                        <a:cubicBezTo>
                          <a:pt x="8507767" y="988655"/>
                          <a:pt x="8396848" y="992135"/>
                          <a:pt x="8290241" y="981075"/>
                        </a:cubicBezTo>
                        <a:cubicBezTo>
                          <a:pt x="8098017" y="981995"/>
                          <a:pt x="7898457" y="982666"/>
                          <a:pt x="7658746" y="981075"/>
                        </a:cubicBezTo>
                        <a:cubicBezTo>
                          <a:pt x="7551260" y="964335"/>
                          <a:pt x="7427500" y="989057"/>
                          <a:pt x="7259906" y="981075"/>
                        </a:cubicBezTo>
                        <a:cubicBezTo>
                          <a:pt x="7150192" y="921800"/>
                          <a:pt x="6873569" y="978638"/>
                          <a:pt x="6628410" y="981075"/>
                        </a:cubicBezTo>
                        <a:cubicBezTo>
                          <a:pt x="6365615" y="994840"/>
                          <a:pt x="6247486" y="990617"/>
                          <a:pt x="5919363" y="981075"/>
                        </a:cubicBezTo>
                        <a:cubicBezTo>
                          <a:pt x="5588618" y="971786"/>
                          <a:pt x="5656250" y="990976"/>
                          <a:pt x="5520524" y="981075"/>
                        </a:cubicBezTo>
                        <a:cubicBezTo>
                          <a:pt x="5369310" y="995255"/>
                          <a:pt x="5215382" y="982178"/>
                          <a:pt x="5044133" y="981075"/>
                        </a:cubicBezTo>
                        <a:cubicBezTo>
                          <a:pt x="4876877" y="954678"/>
                          <a:pt x="4737515" y="995584"/>
                          <a:pt x="4645294" y="981075"/>
                        </a:cubicBezTo>
                        <a:cubicBezTo>
                          <a:pt x="4553586" y="972555"/>
                          <a:pt x="4354750" y="972347"/>
                          <a:pt x="4091350" y="981075"/>
                        </a:cubicBezTo>
                        <a:cubicBezTo>
                          <a:pt x="3838057" y="972146"/>
                          <a:pt x="3724476" y="975676"/>
                          <a:pt x="3382303" y="981075"/>
                        </a:cubicBezTo>
                        <a:cubicBezTo>
                          <a:pt x="3067391" y="978133"/>
                          <a:pt x="3182691" y="986862"/>
                          <a:pt x="2983463" y="981075"/>
                        </a:cubicBezTo>
                        <a:cubicBezTo>
                          <a:pt x="2814103" y="964905"/>
                          <a:pt x="2662979" y="988337"/>
                          <a:pt x="2507073" y="981075"/>
                        </a:cubicBezTo>
                        <a:cubicBezTo>
                          <a:pt x="2356943" y="955369"/>
                          <a:pt x="2125665" y="1021775"/>
                          <a:pt x="1953129" y="981075"/>
                        </a:cubicBezTo>
                        <a:cubicBezTo>
                          <a:pt x="1754225" y="938718"/>
                          <a:pt x="1175011" y="962359"/>
                          <a:pt x="856321" y="981075"/>
                        </a:cubicBezTo>
                        <a:cubicBezTo>
                          <a:pt x="463551" y="962486"/>
                          <a:pt x="90794" y="889099"/>
                          <a:pt x="0" y="817559"/>
                        </a:cubicBezTo>
                        <a:cubicBezTo>
                          <a:pt x="-19646" y="774629"/>
                          <a:pt x="9727" y="754197"/>
                          <a:pt x="0" y="730664"/>
                        </a:cubicBezTo>
                        <a:cubicBezTo>
                          <a:pt x="-9528" y="704961"/>
                          <a:pt x="6525" y="672664"/>
                          <a:pt x="0" y="650310"/>
                        </a:cubicBezTo>
                        <a:cubicBezTo>
                          <a:pt x="-4217" y="628729"/>
                          <a:pt x="6144" y="598314"/>
                          <a:pt x="0" y="576497"/>
                        </a:cubicBezTo>
                        <a:cubicBezTo>
                          <a:pt x="7647" y="554310"/>
                          <a:pt x="-12670" y="514271"/>
                          <a:pt x="0" y="483062"/>
                        </a:cubicBezTo>
                        <a:cubicBezTo>
                          <a:pt x="20529" y="451282"/>
                          <a:pt x="9857" y="428027"/>
                          <a:pt x="0" y="409249"/>
                        </a:cubicBezTo>
                        <a:cubicBezTo>
                          <a:pt x="-13547" y="389150"/>
                          <a:pt x="14804" y="352849"/>
                          <a:pt x="0" y="315814"/>
                        </a:cubicBezTo>
                        <a:cubicBezTo>
                          <a:pt x="-19131" y="272835"/>
                          <a:pt x="14678" y="221877"/>
                          <a:pt x="0" y="163515"/>
                        </a:cubicBezTo>
                        <a:close/>
                      </a:path>
                    </a:pathLst>
                  </a:custGeom>
                  <ask:type>
                    <ask:lineSketchFreehand/>
                  </ask:type>
                </ask:lineSketchStyleProps>
              </a:ext>
            </a:extLst>
          </a:ln>
          <a:effectLst/>
        </p:spPr>
        <p:txBody>
          <a:bodyPr rtlCol="0" anchor="ctr"/>
          <a:lstStyle/>
          <a:p>
            <a:pPr marL="0" marR="0" lvl="0" indent="0" algn="ctr" defTabSz="914400" eaLnBrk="1" fontAlgn="auto" latinLnBrk="0" hangingPunct="1">
              <a:lnSpc>
                <a:spcPct val="115000"/>
              </a:lnSpc>
              <a:spcBef>
                <a:spcPts val="0"/>
              </a:spcBef>
              <a:spcAft>
                <a:spcPts val="1000"/>
              </a:spcAft>
              <a:buClrTx/>
              <a:buSzTx/>
              <a:buFontTx/>
              <a:buNone/>
              <a:tabLst/>
              <a:defRPr/>
            </a:pPr>
            <a:r>
              <a:rPr kumimoji="0" lang="vi-VN" sz="4400" b="0" i="0" u="none" strike="noStrike" kern="0" cap="none" spc="0" normalizeH="0" baseline="0" noProof="0" dirty="0">
                <a:ln>
                  <a:noFill/>
                </a:ln>
                <a:solidFill>
                  <a:srgbClr val="C71A29"/>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0" i="0" u="none" strike="noStrike" kern="0" cap="none" spc="0" normalizeH="0" baseline="0" noProof="0" dirty="0" err="1">
                <a:ln>
                  <a:noFill/>
                </a:ln>
                <a:solidFill>
                  <a:srgbClr val="C71A29"/>
                </a:solidFill>
                <a:effectLst/>
                <a:uLnTx/>
                <a:uFillTx/>
                <a:latin typeface="Cambria" panose="02040503050406030204" pitchFamily="18" charset="0"/>
                <a:ea typeface="Cambria" panose="02040503050406030204" pitchFamily="18" charset="0"/>
                <a:cs typeface="Calibri" panose="020F0502020204030204" pitchFamily="34" charset="0"/>
              </a:rPr>
              <a:t>Ví</a:t>
            </a:r>
            <a:r>
              <a:rPr kumimoji="0" lang="en-US" sz="4400" b="0" i="0" u="none" strike="noStrike" kern="0" cap="none" spc="0" normalizeH="0" baseline="0" noProof="0" dirty="0">
                <a:ln>
                  <a:noFill/>
                </a:ln>
                <a:solidFill>
                  <a:srgbClr val="C71A29"/>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0" i="0" u="none" strike="noStrike" kern="0" cap="none" spc="0" normalizeH="0" baseline="0" noProof="0" dirty="0" err="1">
                <a:ln>
                  <a:noFill/>
                </a:ln>
                <a:solidFill>
                  <a:srgbClr val="C71A29"/>
                </a:solidFill>
                <a:effectLst/>
                <a:uLnTx/>
                <a:uFillTx/>
                <a:latin typeface="Cambria" panose="02040503050406030204" pitchFamily="18" charset="0"/>
                <a:ea typeface="Cambria" panose="02040503050406030204" pitchFamily="18" charset="0"/>
                <a:cs typeface="Calibri" panose="020F0502020204030204" pitchFamily="34" charset="0"/>
              </a:rPr>
              <a:t>dụ</a:t>
            </a:r>
            <a:r>
              <a:rPr kumimoji="0" lang="en-US" sz="4400" b="0" i="0" u="none" strike="noStrike" kern="0" cap="none" spc="0" normalizeH="0" baseline="0" noProof="0" dirty="0">
                <a:ln>
                  <a:noFill/>
                </a:ln>
                <a:solidFill>
                  <a:srgbClr val="C71A29"/>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4400" b="0" i="0" u="none" strike="noStrike" kern="0" cap="none" spc="0" normalizeH="0" baseline="0" noProof="0" dirty="0">
                <a:ln>
                  <a:noFill/>
                </a:ln>
                <a:solidFill>
                  <a:srgbClr val="C71A29"/>
                </a:solidFill>
                <a:effectLst/>
                <a:uLnTx/>
                <a:uFillTx/>
                <a:latin typeface="Cambria" panose="02040503050406030204" pitchFamily="18" charset="0"/>
                <a:ea typeface="Cambria" panose="02040503050406030204" pitchFamily="18" charset="0"/>
                <a:cs typeface="Calibri" panose="020F0502020204030204" pitchFamily="34" charset="0"/>
              </a:rPr>
              <a:t>Bạn A dễ thương, bạn B cũng...</a:t>
            </a:r>
          </a:p>
        </p:txBody>
      </p:sp>
      <p:pic>
        <p:nvPicPr>
          <p:cNvPr id="6" name="Picture 5">
            <a:extLst>
              <a:ext uri="{FF2B5EF4-FFF2-40B4-BE49-F238E27FC236}">
                <a16:creationId xmlns:a16="http://schemas.microsoft.com/office/drawing/2014/main" id="{ED7F4499-DD77-D1CC-9088-390AEDA58DB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333375" y="2291330"/>
            <a:ext cx="3293128" cy="4709545"/>
          </a:xfrm>
          <a:prstGeom prst="rect">
            <a:avLst/>
          </a:prstGeom>
        </p:spPr>
      </p:pic>
      <p:pic>
        <p:nvPicPr>
          <p:cNvPr id="7" name="图片 17">
            <a:extLst>
              <a:ext uri="{FF2B5EF4-FFF2-40B4-BE49-F238E27FC236}">
                <a16:creationId xmlns:a16="http://schemas.microsoft.com/office/drawing/2014/main" id="{6A0F70F6-B129-2E10-CB87-3F29DDDA788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7889" r="47243" b="8656"/>
          <a:stretch/>
        </p:blipFill>
        <p:spPr>
          <a:xfrm flipH="1">
            <a:off x="10136109" y="4041404"/>
            <a:ext cx="2055891" cy="2909447"/>
          </a:xfrm>
          <a:prstGeom prst="rect">
            <a:avLst/>
          </a:prstGeom>
        </p:spPr>
      </p:pic>
      <p:sp>
        <p:nvSpPr>
          <p:cNvPr id="8" name="Rectangle: Rounded Corners 12">
            <a:extLst>
              <a:ext uri="{FF2B5EF4-FFF2-40B4-BE49-F238E27FC236}">
                <a16:creationId xmlns:a16="http://schemas.microsoft.com/office/drawing/2014/main" id="{C198C1C6-6EC3-F8CF-9B4A-567A6910E0FE}"/>
              </a:ext>
            </a:extLst>
          </p:cNvPr>
          <p:cNvSpPr/>
          <p:nvPr/>
        </p:nvSpPr>
        <p:spPr>
          <a:xfrm>
            <a:off x="7261060" y="3971853"/>
            <a:ext cx="2732314" cy="1286609"/>
          </a:xfrm>
          <a:prstGeom prst="roundRect">
            <a:avLst/>
          </a:prstGeom>
          <a:solidFill>
            <a:srgbClr val="FFFF99"/>
          </a:solidFill>
          <a:ln w="57150" cap="flat" cmpd="sng" algn="ctr">
            <a:solidFill>
              <a:srgbClr val="00206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48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vậy/ th</a:t>
            </a:r>
            <a:r>
              <a:rPr kumimoji="0" lang="en-US" sz="48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ế</a:t>
            </a:r>
            <a:endParaRPr kumimoji="0" lang="vi-VN" sz="48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945639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51F7C-8213-4B87-AC36-DBCD33DDFF1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488C30B-58F0-937A-E1E8-4FC2F46FAE86}"/>
              </a:ext>
            </a:extLst>
          </p:cNvPr>
          <p:cNvSpPr>
            <a:spLocks noGrp="1"/>
          </p:cNvSpPr>
          <p:nvPr>
            <p:ph idx="1"/>
          </p:nvPr>
        </p:nvSpPr>
        <p:spPr/>
        <p:txBody>
          <a:bodyPr/>
          <a:lstStyle/>
          <a:p>
            <a:endParaRPr lang="en-US"/>
          </a:p>
        </p:txBody>
      </p:sp>
      <p:pic>
        <p:nvPicPr>
          <p:cNvPr id="4" name="图片 18">
            <a:extLst>
              <a:ext uri="{FF2B5EF4-FFF2-40B4-BE49-F238E27FC236}">
                <a16:creationId xmlns:a16="http://schemas.microsoft.com/office/drawing/2014/main" id="{67E8724D-5BC9-02B9-7E6C-5A102375576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sp>
        <p:nvSpPr>
          <p:cNvPr id="19" name="Rectangle: Rounded Corners 18">
            <a:extLst>
              <a:ext uri="{FF2B5EF4-FFF2-40B4-BE49-F238E27FC236}">
                <a16:creationId xmlns:a16="http://schemas.microsoft.com/office/drawing/2014/main" id="{DDEBBAF1-B7B2-DF8A-583B-13432DA71161}"/>
              </a:ext>
            </a:extLst>
          </p:cNvPr>
          <p:cNvSpPr/>
          <p:nvPr/>
        </p:nvSpPr>
        <p:spPr>
          <a:xfrm>
            <a:off x="250372" y="259761"/>
            <a:ext cx="11495314" cy="630872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图片 18">
            <a:extLst>
              <a:ext uri="{FF2B5EF4-FFF2-40B4-BE49-F238E27FC236}">
                <a16:creationId xmlns:a16="http://schemas.microsoft.com/office/drawing/2014/main" id="{F9D5FA14-D261-1B74-82F8-D668D5B0E52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pic>
        <p:nvPicPr>
          <p:cNvPr id="6" name="图片 35">
            <a:extLst>
              <a:ext uri="{FF2B5EF4-FFF2-40B4-BE49-F238E27FC236}">
                <a16:creationId xmlns:a16="http://schemas.microsoft.com/office/drawing/2014/main" id="{2048EC98-B9C1-8F8B-179F-15EB1F4E11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3262" y="-933595"/>
            <a:ext cx="4513611" cy="4513611"/>
          </a:xfrm>
          <a:prstGeom prst="rect">
            <a:avLst/>
          </a:prstGeom>
        </p:spPr>
      </p:pic>
      <p:grpSp>
        <p:nvGrpSpPr>
          <p:cNvPr id="7" name="组合 1">
            <a:extLst>
              <a:ext uri="{FF2B5EF4-FFF2-40B4-BE49-F238E27FC236}">
                <a16:creationId xmlns:a16="http://schemas.microsoft.com/office/drawing/2014/main" id="{CCAFCA13-20C0-C889-478B-26705536DF83}"/>
              </a:ext>
            </a:extLst>
          </p:cNvPr>
          <p:cNvGrpSpPr/>
          <p:nvPr/>
        </p:nvGrpSpPr>
        <p:grpSpPr>
          <a:xfrm>
            <a:off x="1823463" y="705455"/>
            <a:ext cx="9652351" cy="4702766"/>
            <a:chOff x="1055370" y="960120"/>
            <a:chExt cx="10211753" cy="4693920"/>
          </a:xfrm>
        </p:grpSpPr>
        <p:grpSp>
          <p:nvGrpSpPr>
            <p:cNvPr id="8" name="组合 19">
              <a:extLst>
                <a:ext uri="{FF2B5EF4-FFF2-40B4-BE49-F238E27FC236}">
                  <a16:creationId xmlns:a16="http://schemas.microsoft.com/office/drawing/2014/main" id="{E0A51260-51F6-4C44-FF3C-17DD608E2DB5}"/>
                </a:ext>
              </a:extLst>
            </p:cNvPr>
            <p:cNvGrpSpPr/>
            <p:nvPr/>
          </p:nvGrpSpPr>
          <p:grpSpPr>
            <a:xfrm>
              <a:off x="1055370" y="2133600"/>
              <a:ext cx="10211753" cy="3520440"/>
              <a:chOff x="924877" y="2255520"/>
              <a:chExt cx="10211753" cy="3520440"/>
            </a:xfrm>
          </p:grpSpPr>
          <p:sp>
            <p:nvSpPr>
              <p:cNvPr id="18" name="矩形: 圆角 9">
                <a:extLst>
                  <a:ext uri="{FF2B5EF4-FFF2-40B4-BE49-F238E27FC236}">
                    <a16:creationId xmlns:a16="http://schemas.microsoft.com/office/drawing/2014/main" id="{B1984B0C-B9A1-F74A-4853-9E17371E9C04}"/>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20" name="矩形: 圆角 11">
                <a:extLst>
                  <a:ext uri="{FF2B5EF4-FFF2-40B4-BE49-F238E27FC236}">
                    <a16:creationId xmlns:a16="http://schemas.microsoft.com/office/drawing/2014/main" id="{3CF4BB28-AF61-9346-8668-E799D77A1D81}"/>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9" name="组合 56">
              <a:extLst>
                <a:ext uri="{FF2B5EF4-FFF2-40B4-BE49-F238E27FC236}">
                  <a16:creationId xmlns:a16="http://schemas.microsoft.com/office/drawing/2014/main" id="{F1880AC5-5577-73E2-CB0C-279CC864A7D3}"/>
                </a:ext>
              </a:extLst>
            </p:cNvPr>
            <p:cNvGrpSpPr/>
            <p:nvPr/>
          </p:nvGrpSpPr>
          <p:grpSpPr>
            <a:xfrm>
              <a:off x="3614379" y="960120"/>
              <a:ext cx="5085945" cy="1489249"/>
              <a:chOff x="3614379" y="1112520"/>
              <a:chExt cx="5085945" cy="1489249"/>
            </a:xfrm>
          </p:grpSpPr>
          <p:sp>
            <p:nvSpPr>
              <p:cNvPr id="10" name="矩形: 圆角 55">
                <a:extLst>
                  <a:ext uri="{FF2B5EF4-FFF2-40B4-BE49-F238E27FC236}">
                    <a16:creationId xmlns:a16="http://schemas.microsoft.com/office/drawing/2014/main" id="{81C8278C-F272-A4F3-42AA-CE055E2A2958}"/>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11" name="矩形: 圆角 7">
                <a:extLst>
                  <a:ext uri="{FF2B5EF4-FFF2-40B4-BE49-F238E27FC236}">
                    <a16:creationId xmlns:a16="http://schemas.microsoft.com/office/drawing/2014/main" id="{C56D74A5-2DE1-3960-0DEB-962B63CEF048}"/>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white"/>
                    </a:solidFill>
                    <a:effectLst/>
                    <a:uLnTx/>
                    <a:uFillTx/>
                    <a:latin typeface="Coiny" panose="02000903060500060000" pitchFamily="2" charset="0"/>
                    <a:ea typeface="Vogue-ExtraBold" panose="020B0500000000000000" pitchFamily="34" charset="0"/>
                    <a:cs typeface="Vogue-ExtraBold" panose="020B0500000000000000" pitchFamily="34" charset="0"/>
                  </a:rPr>
                  <a:t>TIẾNG VIỆT</a:t>
                </a:r>
              </a:p>
            </p:txBody>
          </p:sp>
          <p:sp>
            <p:nvSpPr>
              <p:cNvPr id="12" name="椭圆 37">
                <a:extLst>
                  <a:ext uri="{FF2B5EF4-FFF2-40B4-BE49-F238E27FC236}">
                    <a16:creationId xmlns:a16="http://schemas.microsoft.com/office/drawing/2014/main" id="{0E4D2A23-0DED-1029-1F04-1639C241A53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3" name="椭圆 38">
                <a:extLst>
                  <a:ext uri="{FF2B5EF4-FFF2-40B4-BE49-F238E27FC236}">
                    <a16:creationId xmlns:a16="http://schemas.microsoft.com/office/drawing/2014/main" id="{F5DAFBA9-68BB-6AC0-A8E3-71EA6774FB62}"/>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14" name="直接连接符 40">
                <a:extLst>
                  <a:ext uri="{FF2B5EF4-FFF2-40B4-BE49-F238E27FC236}">
                    <a16:creationId xmlns:a16="http://schemas.microsoft.com/office/drawing/2014/main" id="{F83EF15E-2048-6269-3079-05B59E83DE77}"/>
                  </a:ext>
                </a:extLst>
              </p:cNvPr>
              <p:cNvCxnSpPr>
                <a:stCxn id="12"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41">
                <a:extLst>
                  <a:ext uri="{FF2B5EF4-FFF2-40B4-BE49-F238E27FC236}">
                    <a16:creationId xmlns:a16="http://schemas.microsoft.com/office/drawing/2014/main" id="{E1182E29-D71E-45A1-DDE4-389873F34FB8}"/>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6" name="椭圆 42">
                <a:extLst>
                  <a:ext uri="{FF2B5EF4-FFF2-40B4-BE49-F238E27FC236}">
                    <a16:creationId xmlns:a16="http://schemas.microsoft.com/office/drawing/2014/main" id="{F4C15FB8-DB49-BFCD-7EBD-81CE02D279AF}"/>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7" name="椭圆 43">
                <a:extLst>
                  <a:ext uri="{FF2B5EF4-FFF2-40B4-BE49-F238E27FC236}">
                    <a16:creationId xmlns:a16="http://schemas.microsoft.com/office/drawing/2014/main" id="{B0AB58C0-8667-CFBE-FF78-C806B1710E13}"/>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21" name="图片 54">
            <a:extLst>
              <a:ext uri="{FF2B5EF4-FFF2-40B4-BE49-F238E27FC236}">
                <a16:creationId xmlns:a16="http://schemas.microsoft.com/office/drawing/2014/main" id="{8B8BF48B-5143-2A7D-1BB2-9CC6C7330C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994" y="3350235"/>
            <a:ext cx="3799305" cy="3799305"/>
          </a:xfrm>
          <a:prstGeom prst="rect">
            <a:avLst/>
          </a:prstGeom>
        </p:spPr>
      </p:pic>
      <p:pic>
        <p:nvPicPr>
          <p:cNvPr id="22" name="图片 24">
            <a:extLst>
              <a:ext uri="{FF2B5EF4-FFF2-40B4-BE49-F238E27FC236}">
                <a16:creationId xmlns:a16="http://schemas.microsoft.com/office/drawing/2014/main" id="{0E1394C9-06A3-BB3E-279C-80C2043741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10260" y="4236428"/>
            <a:ext cx="2996613" cy="2546912"/>
          </a:xfrm>
          <a:prstGeom prst="rect">
            <a:avLst/>
          </a:prstGeom>
        </p:spPr>
      </p:pic>
      <p:pic>
        <p:nvPicPr>
          <p:cNvPr id="23" name="Picture 22">
            <a:extLst>
              <a:ext uri="{FF2B5EF4-FFF2-40B4-BE49-F238E27FC236}">
                <a16:creationId xmlns:a16="http://schemas.microsoft.com/office/drawing/2014/main" id="{2BD4E145-8E96-FAA0-E53E-A218A1E3DC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228" y="-280656"/>
            <a:ext cx="1406027" cy="1406027"/>
          </a:xfrm>
          <a:prstGeom prst="rect">
            <a:avLst/>
          </a:prstGeom>
        </p:spPr>
      </p:pic>
      <p:pic>
        <p:nvPicPr>
          <p:cNvPr id="24" name="Picture 23">
            <a:extLst>
              <a:ext uri="{FF2B5EF4-FFF2-40B4-BE49-F238E27FC236}">
                <a16:creationId xmlns:a16="http://schemas.microsoft.com/office/drawing/2014/main" id="{17D4B2A7-B0C5-DD3A-F5DE-6728CF4F85A4}"/>
              </a:ext>
            </a:extLst>
          </p:cNvPr>
          <p:cNvPicPr>
            <a:picLocks noChangeAspect="1"/>
          </p:cNvPicPr>
          <p:nvPr/>
        </p:nvPicPr>
        <p:blipFill>
          <a:blip r:embed="rId7"/>
          <a:stretch>
            <a:fillRect/>
          </a:stretch>
        </p:blipFill>
        <p:spPr>
          <a:xfrm>
            <a:off x="1747470" y="2399715"/>
            <a:ext cx="9912955" cy="2566638"/>
          </a:xfrm>
          <a:prstGeom prst="rect">
            <a:avLst/>
          </a:prstGeom>
        </p:spPr>
      </p:pic>
    </p:spTree>
    <p:extLst>
      <p:ext uri="{BB962C8B-B14F-4D97-AF65-F5344CB8AC3E}">
        <p14:creationId xmlns:p14="http://schemas.microsoft.com/office/powerpoint/2010/main" val="37059830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7">
            <a:lum/>
          </a:blip>
          <a:srcRect/>
          <a:stretch>
            <a:fillRect l="-1000" r="-1000"/>
          </a:stretch>
        </a:blipFill>
        <a:effectLst/>
      </p:bgPr>
    </p:bg>
    <p:spTree>
      <p:nvGrpSpPr>
        <p:cNvPr id="1" name=""/>
        <p:cNvGrpSpPr/>
        <p:nvPr/>
      </p:nvGrpSpPr>
      <p:grpSpPr>
        <a:xfrm>
          <a:off x="0" y="0"/>
          <a:ext cx="0" cy="0"/>
          <a:chOff x="0" y="0"/>
          <a:chExt cx="0" cy="0"/>
        </a:xfrm>
      </p:grpSpPr>
      <p:pic>
        <p:nvPicPr>
          <p:cNvPr id="1034" name="Picture 10" descr="3,151 Kids Cheering Illustrations &amp;amp; Clip Art - iStock"/>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7126" b="89549" l="3595" r="96569">
                        <a14:foregroundMark x1="83497" y1="52732" x2="92320" y2="48219"/>
                        <a14:foregroundMark x1="14216" y1="84086" x2="82680" y2="82185"/>
                        <a14:foregroundMark x1="58170" y1="46318" x2="57516" y2="58195"/>
                        <a14:foregroundMark x1="12745" y1="29216" x2="17157" y2="60570"/>
                        <a14:foregroundMark x1="44935" y1="30879" x2="33007" y2="64133"/>
                        <a14:foregroundMark x1="30719" y1="35867" x2="36928" y2="49406"/>
                        <a14:foregroundMark x1="66013" y1="22803" x2="59314" y2="57007"/>
                        <a14:foregroundMark x1="51471" y1="30641" x2="59477" y2="49169"/>
                        <a14:foregroundMark x1="73693" y1="42518" x2="80719" y2="51306"/>
                        <a14:foregroundMark x1="25980" y1="66983" x2="28758" y2="64371"/>
                        <a14:foregroundMark x1="43301" y1="66983" x2="43137" y2="73397"/>
                        <a14:foregroundMark x1="26797" y1="69834" x2="27451" y2="66746"/>
                        <a14:backgroundMark x1="37092" y1="15439" x2="54902" y2="20428"/>
                        <a14:backgroundMark x1="53595" y1="17815" x2="50490" y2="31116"/>
                        <a14:backgroundMark x1="19444" y1="74822" x2="24510" y2="66746"/>
                        <a14:backgroundMark x1="24183" y1="78860" x2="33333" y2="78622"/>
                        <a14:backgroundMark x1="39706" y1="77672" x2="44935" y2="77910"/>
                        <a14:backgroundMark x1="51144" y1="78385" x2="58824" y2="78622"/>
                        <a14:backgroundMark x1="45098" y1="77197" x2="52778" y2="77672"/>
                        <a14:backgroundMark x1="80719" y1="75772" x2="72549" y2="78385"/>
                        <a14:backgroundMark x1="71405" y1="58907" x2="76471" y2="53444"/>
                        <a14:backgroundMark x1="66993" y1="73159" x2="72712" y2="66271"/>
                        <a14:backgroundMark x1="51634" y1="70784" x2="52124" y2="61995"/>
                        <a14:backgroundMark x1="48856" y1="31354" x2="50817" y2="62470"/>
                        <a14:backgroundMark x1="12908" y1="83610" x2="83824" y2="84086"/>
                        <a14:backgroundMark x1="16830" y1="86223" x2="24837" y2="85273"/>
                        <a14:backgroundMark x1="34641" y1="81473" x2="78758" y2="80285"/>
                        <a14:backgroundMark x1="9150" y1="83135" x2="17157" y2="86936"/>
                        <a14:backgroundMark x1="16176" y1="85748" x2="22222" y2="82898"/>
                        <a14:backgroundMark x1="19118" y1="80285" x2="23529" y2="86698"/>
                        <a14:backgroundMark x1="42810" y1="80998" x2="50654" y2="88599"/>
                        <a14:backgroundMark x1="55065" y1="79097" x2="61601" y2="85273"/>
                        <a14:backgroundMark x1="66013" y1="78385" x2="72549" y2="84323"/>
                        <a14:backgroundMark x1="71242" y1="79572" x2="77614" y2="85273"/>
                        <a14:backgroundMark x1="75817" y1="80048" x2="81373" y2="85273"/>
                        <a14:backgroundMark x1="46732" y1="82185" x2="53268" y2="47981"/>
                        <a14:backgroundMark x1="68791" y1="66746" x2="74837" y2="28979"/>
                        <a14:backgroundMark x1="71569" y1="53207" x2="63399" y2="48219"/>
                        <a14:backgroundMark x1="20752" y1="69834" x2="33824" y2="16390"/>
                        <a14:backgroundMark x1="27614" y1="48694" x2="28595" y2="58195"/>
                        <a14:backgroundMark x1="45752" y1="60808" x2="49346" y2="59145"/>
                        <a14:backgroundMark x1="27288" y1="47268" x2="31209" y2="52969"/>
                        <a14:backgroundMark x1="35458" y1="76010" x2="38889" y2="72209"/>
                      </a14:backgroundRemoval>
                    </a14:imgEffect>
                  </a14:imgLayer>
                </a14:imgProps>
              </a:ext>
              <a:ext uri="{28A0092B-C50C-407E-A947-70E740481C1C}">
                <a14:useLocalDpi xmlns:a14="http://schemas.microsoft.com/office/drawing/2010/main" val="0"/>
              </a:ext>
            </a:extLst>
          </a:blip>
          <a:srcRect/>
          <a:stretch>
            <a:fillRect/>
          </a:stretch>
        </p:blipFill>
        <p:spPr bwMode="auto">
          <a:xfrm>
            <a:off x="2269955" y="-144463"/>
            <a:ext cx="8319800" cy="572326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mile sun cartoon Premium vector PNG - Similar PN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foregroundMark x1="74667" y1="53167" x2="61167" y2="48667"/>
                        <a14:foregroundMark x1="54833" y1="74000" x2="54833" y2="56167"/>
                        <a14:foregroundMark x1="70167" y1="58667" x2="62333" y2="42667"/>
                        <a14:foregroundMark x1="72333" y1="44500" x2="69833" y2="60500"/>
                        <a14:foregroundMark x1="69333" y1="60500" x2="62000" y2="66500"/>
                        <a14:foregroundMark x1="71333" y1="18833" x2="76167" y2="9500"/>
                        <a14:foregroundMark x1="83833" y1="39000" x2="83833" y2="31167"/>
                        <a14:foregroundMark x1="86500" y1="47833" x2="84667" y2="58000"/>
                        <a14:foregroundMark x1="79500" y1="72833" x2="79833" y2="82167"/>
                        <a14:foregroundMark x1="69833" y1="77667" x2="67167" y2="84667"/>
                        <a14:foregroundMark x1="49333" y1="81333" x2="46667" y2="88833"/>
                        <a14:foregroundMark x1="28833" y1="76500" x2="19500" y2="87333"/>
                        <a14:foregroundMark x1="18000" y1="60500" x2="10667" y2="62000"/>
                        <a14:foregroundMark x1="15833" y1="43833" x2="11000" y2="40833"/>
                        <a14:foregroundMark x1="28833" y1="23000" x2="21333" y2="13333"/>
                        <a14:foregroundMark x1="49667" y1="18833" x2="49000" y2="10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4919" y="0"/>
            <a:ext cx="1380668" cy="13806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1.png">
            <a:hlinkClick r:id="rId12" action="ppaction://hlinksldjump"/>
          </p:cNvPr>
          <p:cNvPicPr>
            <a:picLocks noChangeAspect="1"/>
          </p:cNvPicPr>
          <p:nvPr/>
        </p:nvPicPr>
        <p:blipFill>
          <a:blip r:embed="rId13" cstate="print"/>
          <a:stretch>
            <a:fillRect/>
          </a:stretch>
        </p:blipFill>
        <p:spPr>
          <a:xfrm>
            <a:off x="4231758" y="663842"/>
            <a:ext cx="1656907" cy="1931266"/>
          </a:xfrm>
          <a:prstGeom prst="rect">
            <a:avLst/>
          </a:prstGeom>
        </p:spPr>
      </p:pic>
      <p:pic>
        <p:nvPicPr>
          <p:cNvPr id="12" name="Picture 11" descr="5.png">
            <a:hlinkClick r:id="rId14" action="ppaction://hlinksldjump"/>
          </p:cNvPr>
          <p:cNvPicPr>
            <a:picLocks noChangeAspect="1"/>
          </p:cNvPicPr>
          <p:nvPr/>
        </p:nvPicPr>
        <p:blipFill>
          <a:blip r:embed="rId15" cstate="print"/>
          <a:stretch>
            <a:fillRect/>
          </a:stretch>
        </p:blipFill>
        <p:spPr>
          <a:xfrm>
            <a:off x="1371584" y="602181"/>
            <a:ext cx="1989435" cy="2097079"/>
          </a:xfrm>
          <a:prstGeom prst="rect">
            <a:avLst/>
          </a:prstGeom>
        </p:spPr>
      </p:pic>
      <p:pic>
        <p:nvPicPr>
          <p:cNvPr id="17" name="Picture 16" descr="9.png">
            <a:hlinkClick r:id="rId16" action="ppaction://hlinksldjump"/>
          </p:cNvPr>
          <p:cNvPicPr>
            <a:picLocks noChangeAspect="1"/>
          </p:cNvPicPr>
          <p:nvPr/>
        </p:nvPicPr>
        <p:blipFill>
          <a:blip r:embed="rId17" cstate="print"/>
          <a:stretch>
            <a:fillRect/>
          </a:stretch>
        </p:blipFill>
        <p:spPr>
          <a:xfrm>
            <a:off x="9264027" y="753443"/>
            <a:ext cx="1851679" cy="1997499"/>
          </a:xfrm>
          <a:prstGeom prst="rect">
            <a:avLst/>
          </a:prstGeom>
        </p:spPr>
      </p:pic>
      <p:pic>
        <p:nvPicPr>
          <p:cNvPr id="2" name="Picture 1">
            <a:hlinkClick r:id="rId12" action="ppaction://hlinksldjump"/>
          </p:cNvPr>
          <p:cNvPicPr>
            <a:picLocks noChangeAspect="1"/>
          </p:cNvPicPr>
          <p:nvPr/>
        </p:nvPicPr>
        <p:blipFill rotWithShape="1">
          <a:blip r:embed="rId18" cstate="print">
            <a:extLst>
              <a:ext uri="{28A0092B-C50C-407E-A947-70E740481C1C}">
                <a14:useLocalDpi xmlns:a14="http://schemas.microsoft.com/office/drawing/2010/main" val="0"/>
              </a:ext>
            </a:extLst>
          </a:blip>
          <a:srcRect l="6429" t="8741" r="7700" b="7708"/>
          <a:stretch/>
        </p:blipFill>
        <p:spPr>
          <a:xfrm>
            <a:off x="1139715" y="159512"/>
            <a:ext cx="2644555" cy="2780413"/>
          </a:xfrm>
          <a:prstGeom prst="rect">
            <a:avLst/>
          </a:prstGeom>
        </p:spPr>
      </p:pic>
      <p:pic>
        <p:nvPicPr>
          <p:cNvPr id="29" name="Picture 28" descr="5631c7a98ca2287e2d680a324b15e383.png">
            <a:hlinkClick r:id="rId19" action="ppaction://hlinksldjump"/>
          </p:cNvPr>
          <p:cNvPicPr>
            <a:picLocks noChangeAspect="1"/>
          </p:cNvPicPr>
          <p:nvPr/>
        </p:nvPicPr>
        <p:blipFill>
          <a:blip r:embed="rId20" cstate="print"/>
          <a:stretch>
            <a:fillRect/>
          </a:stretch>
        </p:blipFill>
        <p:spPr>
          <a:xfrm>
            <a:off x="6731406" y="805126"/>
            <a:ext cx="1509824" cy="1894134"/>
          </a:xfrm>
          <a:prstGeom prst="rect">
            <a:avLst/>
          </a:prstGeom>
        </p:spPr>
      </p:pic>
      <p:pic>
        <p:nvPicPr>
          <p:cNvPr id="33" name="Picture 32">
            <a:hlinkClick r:id="rId21" action="ppaction://hlinksldjump"/>
          </p:cNvPr>
          <p:cNvPicPr>
            <a:picLocks noChangeAspect="1"/>
          </p:cNvPicPr>
          <p:nvPr/>
        </p:nvPicPr>
        <p:blipFill rotWithShape="1">
          <a:blip r:embed="rId18" cstate="print">
            <a:extLst>
              <a:ext uri="{28A0092B-C50C-407E-A947-70E740481C1C}">
                <a14:useLocalDpi xmlns:a14="http://schemas.microsoft.com/office/drawing/2010/main" val="0"/>
              </a:ext>
            </a:extLst>
          </a:blip>
          <a:srcRect l="6429" t="8741" r="7700" b="7708"/>
          <a:stretch/>
        </p:blipFill>
        <p:spPr>
          <a:xfrm>
            <a:off x="3651878" y="204697"/>
            <a:ext cx="2644555" cy="2780413"/>
          </a:xfrm>
          <a:prstGeom prst="rect">
            <a:avLst/>
          </a:prstGeom>
        </p:spPr>
      </p:pic>
      <p:pic>
        <p:nvPicPr>
          <p:cNvPr id="34" name="Picture 33">
            <a:hlinkClick r:id="rId14" action="ppaction://hlinksldjump"/>
          </p:cNvPr>
          <p:cNvPicPr>
            <a:picLocks noChangeAspect="1"/>
          </p:cNvPicPr>
          <p:nvPr/>
        </p:nvPicPr>
        <p:blipFill rotWithShape="1">
          <a:blip r:embed="rId18" cstate="print">
            <a:extLst>
              <a:ext uri="{28A0092B-C50C-407E-A947-70E740481C1C}">
                <a14:useLocalDpi xmlns:a14="http://schemas.microsoft.com/office/drawing/2010/main" val="0"/>
              </a:ext>
            </a:extLst>
          </a:blip>
          <a:srcRect l="6429" t="8741" r="7700" b="7708"/>
          <a:stretch/>
        </p:blipFill>
        <p:spPr>
          <a:xfrm>
            <a:off x="6259734" y="239269"/>
            <a:ext cx="2644555" cy="2780413"/>
          </a:xfrm>
          <a:prstGeom prst="rect">
            <a:avLst/>
          </a:prstGeom>
        </p:spPr>
      </p:pic>
      <p:pic>
        <p:nvPicPr>
          <p:cNvPr id="35" name="Picture 34">
            <a:hlinkClick r:id="rId22" action="ppaction://hlinksldjump"/>
          </p:cNvPr>
          <p:cNvPicPr>
            <a:picLocks noChangeAspect="1"/>
          </p:cNvPicPr>
          <p:nvPr/>
        </p:nvPicPr>
        <p:blipFill rotWithShape="1">
          <a:blip r:embed="rId18" cstate="print">
            <a:extLst>
              <a:ext uri="{28A0092B-C50C-407E-A947-70E740481C1C}">
                <a14:useLocalDpi xmlns:a14="http://schemas.microsoft.com/office/drawing/2010/main" val="0"/>
              </a:ext>
            </a:extLst>
          </a:blip>
          <a:srcRect l="6429" t="8741" r="7700" b="7708"/>
          <a:stretch/>
        </p:blipFill>
        <p:spPr>
          <a:xfrm>
            <a:off x="8867590" y="273841"/>
            <a:ext cx="2644555" cy="2780413"/>
          </a:xfrm>
          <a:prstGeom prst="rect">
            <a:avLst/>
          </a:prstGeom>
        </p:spPr>
      </p:pic>
      <p:sp>
        <p:nvSpPr>
          <p:cNvPr id="5" name="Right Arrow 4">
            <a:hlinkClick r:id="rId23" action="ppaction://hlinksldjump"/>
          </p:cNvPr>
          <p:cNvSpPr/>
          <p:nvPr/>
        </p:nvSpPr>
        <p:spPr>
          <a:xfrm>
            <a:off x="11227981" y="6071191"/>
            <a:ext cx="871870" cy="786809"/>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AutoShape 2" descr="Happy cartoon sun Royalty Free Vector Image - VectorStoc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AutoShape 4" descr="Happy cartoon sun Royalty Free Vector Image - VectorStoc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2"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378303" y="-780593"/>
            <a:ext cx="609600" cy="609600"/>
          </a:xfrm>
          <a:prstGeom prst="rect">
            <a:avLst/>
          </a:prstGeom>
        </p:spPr>
      </p:pic>
      <p:pic>
        <p:nvPicPr>
          <p:cNvPr id="43"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3648629" y="-780593"/>
            <a:ext cx="609600" cy="609600"/>
          </a:xfrm>
          <a:prstGeom prst="rect">
            <a:avLst/>
          </a:prstGeom>
        </p:spPr>
      </p:pic>
      <p:pic>
        <p:nvPicPr>
          <p:cNvPr id="46"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6429855" y="-795664"/>
            <a:ext cx="609600" cy="609600"/>
          </a:xfrm>
          <a:prstGeom prst="rect">
            <a:avLst/>
          </a:prstGeom>
        </p:spPr>
      </p:pic>
      <p:pic>
        <p:nvPicPr>
          <p:cNvPr id="47"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7741204" y="-699122"/>
            <a:ext cx="609600" cy="609600"/>
          </a:xfrm>
          <a:prstGeom prst="rect">
            <a:avLst/>
          </a:prstGeom>
        </p:spPr>
      </p:pic>
      <p:pic>
        <p:nvPicPr>
          <p:cNvPr id="48"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5125003" y="-780593"/>
            <a:ext cx="609600" cy="609600"/>
          </a:xfrm>
          <a:prstGeom prst="rect">
            <a:avLst/>
          </a:prstGeom>
        </p:spPr>
      </p:pic>
      <p:sp>
        <p:nvSpPr>
          <p:cNvPr id="3" name="Arrow: Right 2">
            <a:hlinkClick r:id="rId25" action="ppaction://hlinksldjump"/>
            <a:extLst>
              <a:ext uri="{FF2B5EF4-FFF2-40B4-BE49-F238E27FC236}">
                <a16:creationId xmlns:a16="http://schemas.microsoft.com/office/drawing/2014/main" id="{990742C0-BC7E-2B98-BA91-64F3097CC2AB}"/>
              </a:ext>
            </a:extLst>
          </p:cNvPr>
          <p:cNvSpPr/>
          <p:nvPr/>
        </p:nvSpPr>
        <p:spPr>
          <a:xfrm>
            <a:off x="9894849" y="6043961"/>
            <a:ext cx="2297151" cy="814039"/>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092034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withEffect">
                                  <p:stCondLst>
                                    <p:cond delay="0"/>
                                  </p:stCondLst>
                                  <p:childTnLst>
                                    <p:animMotion origin="layout" path="M 9.37256E-8 7.40741E-7 L 0.01705 0.44051 " pathEditMode="relative" rAng="0" ptsTypes="AA">
                                      <p:cBhvr>
                                        <p:cTn id="6" dur="2000" fill="hold"/>
                                        <p:tgtEl>
                                          <p:spTgt spid="12"/>
                                        </p:tgtEl>
                                        <p:attrNameLst>
                                          <p:attrName>ppt_x</p:attrName>
                                          <p:attrName>ppt_y</p:attrName>
                                        </p:attrNameLst>
                                      </p:cBhvr>
                                      <p:rCtr x="846" y="22014"/>
                                    </p:animMotion>
                                  </p:childTnLst>
                                </p:cTn>
                              </p:par>
                              <p:par>
                                <p:cTn id="7" presetID="10" presetClass="exit" presetSubtype="0" fill="hold" nodeType="withEffect">
                                  <p:stCondLst>
                                    <p:cond delay="0"/>
                                  </p:stCondLst>
                                  <p:childTnLst>
                                    <p:animEffect transition="out" filter="fade">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par>
                                <p:cTn id="10" presetID="1" presetClass="mediacall" presetSubtype="0" fill="hold" nodeType="withEffect">
                                  <p:stCondLst>
                                    <p:cond delay="250"/>
                                  </p:stCondLst>
                                  <p:childTnLst>
                                    <p:cmd type="call" cmd="playFrom(0.0)">
                                      <p:cBhvr>
                                        <p:cTn id="11" dur="4311" fill="hold"/>
                                        <p:tgtEl>
                                          <p:spTgt spid="43"/>
                                        </p:tgtEl>
                                      </p:cBhvr>
                                    </p:cmd>
                                  </p:childTnLst>
                                </p:cTn>
                              </p:par>
                            </p:childTnLst>
                          </p:cTn>
                        </p:par>
                      </p:childTnLst>
                    </p:cTn>
                  </p:par>
                </p:childTnLst>
              </p:cTn>
              <p:nextCondLst>
                <p:cond evt="onClick" delay="0">
                  <p:tgtEl>
                    <p:spTgt spid="2"/>
                  </p:tgtEl>
                </p:cond>
              </p:nextCondLst>
            </p:seq>
            <p:seq concurrent="1" nextAc="seek">
              <p:cTn id="12" restart="whenNotActive" fill="hold" evtFilter="cancelBubble" nodeType="interactiveSeq">
                <p:stCondLst>
                  <p:cond evt="onClick" delay="0">
                    <p:tgtEl>
                      <p:spTgt spid="33"/>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4.07967E-6 0 L -0.01549 0.42894 " pathEditMode="relative" rAng="0" ptsTypes="AA">
                                      <p:cBhvr>
                                        <p:cTn id="16" dur="2000" fill="hold"/>
                                        <p:tgtEl>
                                          <p:spTgt spid="9"/>
                                        </p:tgtEl>
                                        <p:attrNameLst>
                                          <p:attrName>ppt_x</p:attrName>
                                          <p:attrName>ppt_y</p:attrName>
                                        </p:attrNameLst>
                                      </p:cBhvr>
                                      <p:rCtr x="-781" y="21435"/>
                                    </p:animMotion>
                                  </p:childTnLst>
                                </p:cTn>
                              </p:par>
                              <p:par>
                                <p:cTn id="17" presetID="10" presetClass="exit" presetSubtype="0" fill="hold" nodeType="withEffect">
                                  <p:stCondLst>
                                    <p:cond delay="0"/>
                                  </p:stCondLst>
                                  <p:childTnLst>
                                    <p:animEffect transition="out" filter="fade">
                                      <p:cBhvr>
                                        <p:cTn id="18" dur="500"/>
                                        <p:tgtEl>
                                          <p:spTgt spid="33"/>
                                        </p:tgtEl>
                                      </p:cBhvr>
                                    </p:animEffect>
                                    <p:set>
                                      <p:cBhvr>
                                        <p:cTn id="19" dur="1" fill="hold">
                                          <p:stCondLst>
                                            <p:cond delay="499"/>
                                          </p:stCondLst>
                                        </p:cTn>
                                        <p:tgtEl>
                                          <p:spTgt spid="33"/>
                                        </p:tgtEl>
                                        <p:attrNameLst>
                                          <p:attrName>style.visibility</p:attrName>
                                        </p:attrNameLst>
                                      </p:cBhvr>
                                      <p:to>
                                        <p:strVal val="hidden"/>
                                      </p:to>
                                    </p:set>
                                  </p:childTnLst>
                                </p:cTn>
                              </p:par>
                              <p:par>
                                <p:cTn id="20" presetID="1" presetClass="mediacall" presetSubtype="0" fill="hold" nodeType="withEffect">
                                  <p:stCondLst>
                                    <p:cond delay="250"/>
                                  </p:stCondLst>
                                  <p:childTnLst>
                                    <p:cmd type="call" cmd="playFrom(0.0)">
                                      <p:cBhvr>
                                        <p:cTn id="21" dur="4311" fill="hold"/>
                                        <p:tgtEl>
                                          <p:spTgt spid="48"/>
                                        </p:tgtEl>
                                      </p:cBhvr>
                                    </p:cmd>
                                  </p:childTnLst>
                                </p:cTn>
                              </p:par>
                            </p:childTnLst>
                          </p:cTn>
                        </p:par>
                      </p:childTnLst>
                    </p:cTn>
                  </p:par>
                </p:childTnLst>
              </p:cTn>
              <p:nextCondLst>
                <p:cond evt="onClick" delay="0">
                  <p:tgtEl>
                    <p:spTgt spid="33"/>
                  </p:tgtEl>
                </p:cond>
              </p:nextCondLst>
            </p:seq>
            <p:seq concurrent="1" nextAc="seek">
              <p:cTn id="22" restart="whenNotActive" fill="hold" evtFilter="cancelBubble" nodeType="interactiveSeq">
                <p:stCondLst>
                  <p:cond evt="onClick" delay="0">
                    <p:tgtEl>
                      <p:spTgt spid="34"/>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2.45509E-6 -4.07407E-6 L -0.0259 0.40926 " pathEditMode="relative" rAng="0" ptsTypes="AA">
                                      <p:cBhvr>
                                        <p:cTn id="26" dur="2000" fill="hold"/>
                                        <p:tgtEl>
                                          <p:spTgt spid="29"/>
                                        </p:tgtEl>
                                        <p:attrNameLst>
                                          <p:attrName>ppt_x</p:attrName>
                                          <p:attrName>ppt_y</p:attrName>
                                        </p:attrNameLst>
                                      </p:cBhvr>
                                      <p:rCtr x="-1302" y="20463"/>
                                    </p:animMotion>
                                  </p:childTnLst>
                                </p:cTn>
                              </p:par>
                              <p:par>
                                <p:cTn id="27" presetID="10" presetClass="exit" presetSubtype="0" fill="hold" nodeType="withEffect">
                                  <p:stCondLst>
                                    <p:cond delay="0"/>
                                  </p:stCondLst>
                                  <p:childTnLst>
                                    <p:animEffect transition="out" filter="fade">
                                      <p:cBhvr>
                                        <p:cTn id="28" dur="500"/>
                                        <p:tgtEl>
                                          <p:spTgt spid="34"/>
                                        </p:tgtEl>
                                      </p:cBhvr>
                                    </p:animEffect>
                                    <p:set>
                                      <p:cBhvr>
                                        <p:cTn id="29" dur="1" fill="hold">
                                          <p:stCondLst>
                                            <p:cond delay="499"/>
                                          </p:stCondLst>
                                        </p:cTn>
                                        <p:tgtEl>
                                          <p:spTgt spid="34"/>
                                        </p:tgtEl>
                                        <p:attrNameLst>
                                          <p:attrName>style.visibility</p:attrName>
                                        </p:attrNameLst>
                                      </p:cBhvr>
                                      <p:to>
                                        <p:strVal val="hidden"/>
                                      </p:to>
                                    </p:set>
                                  </p:childTnLst>
                                </p:cTn>
                              </p:par>
                              <p:par>
                                <p:cTn id="30" presetID="1" presetClass="mediacall" presetSubtype="0" fill="hold" nodeType="withEffect">
                                  <p:stCondLst>
                                    <p:cond delay="250"/>
                                  </p:stCondLst>
                                  <p:childTnLst>
                                    <p:cmd type="call" cmd="playFrom(0.0)">
                                      <p:cBhvr>
                                        <p:cTn id="31" dur="4311" fill="hold"/>
                                        <p:tgtEl>
                                          <p:spTgt spid="47"/>
                                        </p:tgtEl>
                                      </p:cBhvr>
                                    </p:cmd>
                                  </p:childTnLst>
                                </p:cTn>
                              </p:par>
                            </p:childTnLst>
                          </p:cTn>
                        </p:par>
                      </p:childTnLst>
                    </p:cTn>
                  </p:par>
                </p:childTnLst>
              </p:cTn>
              <p:nextCondLst>
                <p:cond evt="onClick" delay="0">
                  <p:tgtEl>
                    <p:spTgt spid="34"/>
                  </p:tgtEl>
                </p:cond>
              </p:nextCondLst>
            </p:seq>
            <p:seq concurrent="1" nextAc="seek">
              <p:cTn id="32" restart="whenNotActive" fill="hold" evtFilter="cancelBubble" nodeType="interactiveSeq">
                <p:stCondLst>
                  <p:cond evt="onClick" delay="0">
                    <p:tgtEl>
                      <p:spTgt spid="35"/>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0.03658 0.09004 L -0.06561 0.4155 " pathEditMode="relative" rAng="0" ptsTypes="AA">
                                      <p:cBhvr>
                                        <p:cTn id="36" dur="2000" fill="hold"/>
                                        <p:tgtEl>
                                          <p:spTgt spid="17"/>
                                        </p:tgtEl>
                                        <p:attrNameLst>
                                          <p:attrName>ppt_x</p:attrName>
                                          <p:attrName>ppt_y</p:attrName>
                                        </p:attrNameLst>
                                      </p:cBhvr>
                                      <p:rCtr x="-1458" y="16273"/>
                                    </p:animMotion>
                                  </p:childTnLst>
                                </p:cTn>
                              </p:par>
                              <p:par>
                                <p:cTn id="37" presetID="10" presetClass="exit" presetSubtype="0" fill="hold" nodeType="withEffect">
                                  <p:stCondLst>
                                    <p:cond delay="0"/>
                                  </p:stCondLst>
                                  <p:childTnLst>
                                    <p:animEffect transition="out" filter="fade">
                                      <p:cBhvr>
                                        <p:cTn id="38" dur="500"/>
                                        <p:tgtEl>
                                          <p:spTgt spid="35"/>
                                        </p:tgtEl>
                                      </p:cBhvr>
                                    </p:animEffect>
                                    <p:set>
                                      <p:cBhvr>
                                        <p:cTn id="39" dur="1" fill="hold">
                                          <p:stCondLst>
                                            <p:cond delay="499"/>
                                          </p:stCondLst>
                                        </p:cTn>
                                        <p:tgtEl>
                                          <p:spTgt spid="35"/>
                                        </p:tgtEl>
                                        <p:attrNameLst>
                                          <p:attrName>style.visibility</p:attrName>
                                        </p:attrNameLst>
                                      </p:cBhvr>
                                      <p:to>
                                        <p:strVal val="hidden"/>
                                      </p:to>
                                    </p:set>
                                  </p:childTnLst>
                                </p:cTn>
                              </p:par>
                              <p:par>
                                <p:cTn id="40" presetID="1" presetClass="mediacall" presetSubtype="0" fill="hold" nodeType="withEffect">
                                  <p:stCondLst>
                                    <p:cond delay="250"/>
                                  </p:stCondLst>
                                  <p:childTnLst>
                                    <p:cmd type="call" cmd="playFrom(0.0)">
                                      <p:cBhvr>
                                        <p:cTn id="41" dur="4311" fill="hold"/>
                                        <p:tgtEl>
                                          <p:spTgt spid="46"/>
                                        </p:tgtEl>
                                      </p:cBhvr>
                                    </p:cmd>
                                  </p:childTnLst>
                                </p:cTn>
                              </p:par>
                            </p:childTnLst>
                          </p:cTn>
                        </p:par>
                      </p:childTnLst>
                    </p:cTn>
                  </p:par>
                </p:childTnLst>
              </p:cTn>
              <p:nextCondLst>
                <p:cond evt="onClick" delay="0">
                  <p:tgtEl>
                    <p:spTgt spid="35"/>
                  </p:tgtEl>
                </p:cond>
              </p:nextCondLst>
            </p:seq>
            <p:seq concurrent="1" nextAc="seek">
              <p:cTn id="42" restart="whenNotActive" fill="hold" evtFilter="cancelBubble" nodeType="interactiveSeq">
                <p:stCondLst>
                  <p:cond evt="onClick" delay="0">
                    <p:tgtEl>
                      <p:spTgt spid="1030"/>
                    </p:tgtEl>
                  </p:cond>
                </p:stCondLst>
                <p:endSync evt="end" delay="0">
                  <p:rtn val="all"/>
                </p:endSync>
                <p:childTnLst>
                  <p:par>
                    <p:cTn id="43" fill="hold">
                      <p:stCondLst>
                        <p:cond delay="0"/>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034"/>
                                        </p:tgtEl>
                                        <p:attrNameLst>
                                          <p:attrName>style.visibility</p:attrName>
                                        </p:attrNameLst>
                                      </p:cBhvr>
                                      <p:to>
                                        <p:strVal val="visible"/>
                                      </p:to>
                                    </p:set>
                                    <p:animEffect transition="in" filter="fade">
                                      <p:cBhvr>
                                        <p:cTn id="47" dur="1000"/>
                                        <p:tgtEl>
                                          <p:spTgt spid="1034"/>
                                        </p:tgtEl>
                                      </p:cBhvr>
                                    </p:animEffect>
                                    <p:anim calcmode="lin" valueType="num">
                                      <p:cBhvr>
                                        <p:cTn id="48" dur="1000" fill="hold"/>
                                        <p:tgtEl>
                                          <p:spTgt spid="1034"/>
                                        </p:tgtEl>
                                        <p:attrNameLst>
                                          <p:attrName>ppt_x</p:attrName>
                                        </p:attrNameLst>
                                      </p:cBhvr>
                                      <p:tavLst>
                                        <p:tav tm="0">
                                          <p:val>
                                            <p:strVal val="#ppt_x"/>
                                          </p:val>
                                        </p:tav>
                                        <p:tav tm="100000">
                                          <p:val>
                                            <p:strVal val="#ppt_x"/>
                                          </p:val>
                                        </p:tav>
                                      </p:tavLst>
                                    </p:anim>
                                    <p:anim calcmode="lin" valueType="num">
                                      <p:cBhvr>
                                        <p:cTn id="49" dur="1000" fill="hold"/>
                                        <p:tgtEl>
                                          <p:spTgt spid="1034"/>
                                        </p:tgtEl>
                                        <p:attrNameLst>
                                          <p:attrName>ppt_y</p:attrName>
                                        </p:attrNameLst>
                                      </p:cBhvr>
                                      <p:tavLst>
                                        <p:tav tm="0">
                                          <p:val>
                                            <p:strVal val="#ppt_y+.1"/>
                                          </p:val>
                                        </p:tav>
                                        <p:tav tm="100000">
                                          <p:val>
                                            <p:strVal val="#ppt_y"/>
                                          </p:val>
                                        </p:tav>
                                      </p:tavLst>
                                    </p:anim>
                                  </p:childTnLst>
                                </p:cTn>
                              </p:par>
                              <p:par>
                                <p:cTn id="50" presetID="1" presetClass="mediacall" presetSubtype="0" fill="hold" nodeType="withEffect">
                                  <p:stCondLst>
                                    <p:cond delay="0"/>
                                  </p:stCondLst>
                                  <p:childTnLst>
                                    <p:cmd type="call" cmd="play">
                                      <p:cBhvr>
                                        <p:cTn id="51" dur="1" fill="hold"/>
                                        <p:tgtEl>
                                          <p:spTgt spid="42"/>
                                        </p:tgtEl>
                                      </p:cBhvr>
                                    </p:cmd>
                                  </p:childTnLst>
                                </p:cTn>
                              </p:par>
                            </p:childTnLst>
                          </p:cTn>
                        </p:par>
                      </p:childTnLst>
                    </p:cTn>
                  </p:par>
                </p:childTnLst>
              </p:cTn>
              <p:nextCondLst>
                <p:cond evt="onClick" delay="0">
                  <p:tgtEl>
                    <p:spTgt spid="1030"/>
                  </p:tgtEl>
                </p:cond>
              </p:nextCondLst>
            </p:seq>
            <p:audio>
              <p:cMediaNode vol="80000">
                <p:cTn id="52" fill="hold" display="0">
                  <p:stCondLst>
                    <p:cond delay="indefinite"/>
                  </p:stCondLst>
                  <p:endCondLst>
                    <p:cond evt="onStopAudio" delay="0">
                      <p:tgtEl>
                        <p:sldTgt/>
                      </p:tgtEl>
                    </p:cond>
                  </p:endCondLst>
                </p:cTn>
                <p:tgtEl>
                  <p:spTgt spid="42"/>
                </p:tgtEl>
              </p:cMediaNode>
            </p:audio>
            <p:audio>
              <p:cMediaNode vol="80000">
                <p:cTn id="53" fill="hold" display="0">
                  <p:stCondLst>
                    <p:cond delay="indefinite"/>
                  </p:stCondLst>
                  <p:endCondLst>
                    <p:cond evt="onStopAudio" delay="0">
                      <p:tgtEl>
                        <p:sldTgt/>
                      </p:tgtEl>
                    </p:cond>
                  </p:endCondLst>
                </p:cTn>
                <p:tgtEl>
                  <p:spTgt spid="43"/>
                </p:tgtEl>
              </p:cMediaNode>
            </p:audio>
            <p:audio>
              <p:cMediaNode vol="80000">
                <p:cTn id="54" fill="hold" display="0">
                  <p:stCondLst>
                    <p:cond delay="indefinite"/>
                  </p:stCondLst>
                  <p:endCondLst>
                    <p:cond evt="onStopAudio" delay="0">
                      <p:tgtEl>
                        <p:sldTgt/>
                      </p:tgtEl>
                    </p:cond>
                  </p:endCondLst>
                </p:cTn>
                <p:tgtEl>
                  <p:spTgt spid="46"/>
                </p:tgtEl>
              </p:cMediaNode>
            </p:audio>
            <p:audio>
              <p:cMediaNode vol="80000">
                <p:cTn id="55" fill="hold" display="0">
                  <p:stCondLst>
                    <p:cond delay="indefinite"/>
                  </p:stCondLst>
                  <p:endCondLst>
                    <p:cond evt="onStopAudio" delay="0">
                      <p:tgtEl>
                        <p:sldTgt/>
                      </p:tgtEl>
                    </p:cond>
                  </p:endCondLst>
                </p:cTn>
                <p:tgtEl>
                  <p:spTgt spid="47"/>
                </p:tgtEl>
              </p:cMediaNode>
            </p:audio>
            <p:audio>
              <p:cMediaNode vol="80000">
                <p:cTn id="56" fill="hold" display="0">
                  <p:stCondLst>
                    <p:cond delay="indefinite"/>
                  </p:stCondLst>
                  <p:endCondLst>
                    <p:cond evt="onStopAudio" delay="0">
                      <p:tgtEl>
                        <p:sldTgt/>
                      </p:tgtEl>
                    </p:cond>
                  </p:endCondLst>
                </p:cTn>
                <p:tgtEl>
                  <p:spTgt spid="4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3.png">
            <a:hlinkClick r:id="rId4" action="ppaction://hlinksldjump"/>
          </p:cNvPr>
          <p:cNvPicPr>
            <a:picLocks noChangeAspect="1"/>
          </p:cNvPicPr>
          <p:nvPr/>
        </p:nvPicPr>
        <p:blipFill>
          <a:blip r:embed="rId5" cstate="print"/>
          <a:stretch>
            <a:fillRect/>
          </a:stretch>
        </p:blipFill>
        <p:spPr>
          <a:xfrm>
            <a:off x="10363200" y="5185746"/>
            <a:ext cx="1828800" cy="1672254"/>
          </a:xfrm>
          <a:prstGeom prst="rect">
            <a:avLst/>
          </a:prstGeom>
        </p:spPr>
      </p:pic>
      <p:sp>
        <p:nvSpPr>
          <p:cNvPr id="39" name="Rounded Rectangle 38"/>
          <p:cNvSpPr/>
          <p:nvPr/>
        </p:nvSpPr>
        <p:spPr>
          <a:xfrm>
            <a:off x="3514725" y="409154"/>
            <a:ext cx="5534025" cy="1114846"/>
          </a:xfrm>
          <a:prstGeom prst="roundRect">
            <a:avLst/>
          </a:prstGeom>
          <a:gradFill>
            <a:gsLst>
              <a:gs pos="0">
                <a:schemeClr val="accent5">
                  <a:satMod val="103000"/>
                  <a:lumMod val="102000"/>
                  <a:tint val="94000"/>
                </a:schemeClr>
              </a:gs>
              <a:gs pos="46000">
                <a:schemeClr val="accent5">
                  <a:satMod val="110000"/>
                  <a:lumMod val="100000"/>
                  <a:shade val="100000"/>
                  <a:alpha val="86000"/>
                </a:schemeClr>
              </a:gs>
              <a:gs pos="100000">
                <a:schemeClr val="accent5">
                  <a:lumMod val="99000"/>
                  <a:satMod val="120000"/>
                  <a:shade val="78000"/>
                </a:schemeClr>
              </a:gs>
            </a:gsLst>
          </a:gradFill>
          <a:ln w="38100">
            <a:solidFill>
              <a:schemeClr val="accent6">
                <a:lumMod val="75000"/>
              </a:schemeClr>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white"/>
                </a:solidFill>
                <a:effectLst>
                  <a:outerShdw blurRad="50800" dist="38100" dir="5400000" algn="t" rotWithShape="0">
                    <a:prstClr val="black">
                      <a:alpha val="40000"/>
                    </a:prstClr>
                  </a:outerShdw>
                </a:effectLst>
                <a:uLnTx/>
                <a:uFillTx/>
                <a:latin typeface="Cambria" panose="02040503050406030204" pitchFamily="18" charset="0"/>
                <a:ea typeface="Cambria" panose="02040503050406030204" pitchFamily="18" charset="0"/>
                <a:cs typeface="+mn-cs"/>
              </a:rPr>
              <a:t>Đại</a:t>
            </a:r>
            <a:r>
              <a:rPr kumimoji="0" lang="en-US" sz="60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white"/>
                </a:solidFill>
                <a:effectLst>
                  <a:outerShdw blurRad="50800" dist="38100" dir="5400000" algn="t" rotWithShape="0">
                    <a:prstClr val="black">
                      <a:alpha val="40000"/>
                    </a:prstClr>
                  </a:outerShdw>
                </a:effectLst>
                <a:uLnTx/>
                <a:uFillTx/>
                <a:latin typeface="Cambria" panose="02040503050406030204" pitchFamily="18" charset="0"/>
                <a:ea typeface="Cambria" panose="02040503050406030204" pitchFamily="18" charset="0"/>
                <a:cs typeface="+mn-cs"/>
              </a:rPr>
              <a:t>từ</a:t>
            </a:r>
            <a:r>
              <a:rPr kumimoji="0" lang="en-US" sz="60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white"/>
                </a:solidFill>
                <a:effectLst>
                  <a:outerShdw blurRad="50800" dist="38100" dir="5400000" algn="t" rotWithShape="0">
                    <a:prstClr val="black">
                      <a:alpha val="40000"/>
                    </a:prstClr>
                  </a:outerShdw>
                </a:effectLst>
                <a:uLnTx/>
                <a:uFillTx/>
                <a:latin typeface="Cambria" panose="02040503050406030204" pitchFamily="18" charset="0"/>
                <a:ea typeface="Cambria" panose="02040503050406030204" pitchFamily="18" charset="0"/>
                <a:cs typeface="+mn-cs"/>
              </a:rPr>
              <a:t>là</a:t>
            </a:r>
            <a:r>
              <a:rPr kumimoji="0" lang="en-US" sz="60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6000" b="1" i="0" u="none" strike="noStrike" kern="1200" cap="none" spc="0" normalizeH="0" baseline="0" noProof="0" dirty="0" err="1">
                <a:ln>
                  <a:noFill/>
                </a:ln>
                <a:solidFill>
                  <a:prstClr val="white"/>
                </a:solidFill>
                <a:effectLst>
                  <a:outerShdw blurRad="50800" dist="38100" dir="5400000" algn="t" rotWithShape="0">
                    <a:prstClr val="black">
                      <a:alpha val="40000"/>
                    </a:prstClr>
                  </a:outerShdw>
                </a:effectLst>
                <a:uLnTx/>
                <a:uFillTx/>
                <a:latin typeface="Cambria" panose="02040503050406030204" pitchFamily="18" charset="0"/>
                <a:ea typeface="Cambria" panose="02040503050406030204" pitchFamily="18" charset="0"/>
                <a:cs typeface="+mn-cs"/>
              </a:rPr>
              <a:t>gì</a:t>
            </a:r>
            <a:r>
              <a:rPr kumimoji="0" lang="en-US" sz="6000" b="1" i="0" u="none" strike="noStrike" kern="1200" cap="none" spc="0" normalizeH="0" baseline="0" noProof="0" dirty="0">
                <a:ln>
                  <a:noFill/>
                </a:ln>
                <a:solidFill>
                  <a:prstClr val="white"/>
                </a:solidFill>
                <a:effectLst>
                  <a:outerShdw blurRad="50800" dist="38100" dir="5400000" algn="t" rotWithShape="0">
                    <a:prstClr val="black">
                      <a:alpha val="40000"/>
                    </a:prstClr>
                  </a:outerShdw>
                </a:effectLst>
                <a:uLnTx/>
                <a:uFillTx/>
                <a:latin typeface="Cambria" panose="02040503050406030204" pitchFamily="18" charset="0"/>
                <a:ea typeface="Cambria" panose="02040503050406030204" pitchFamily="18" charset="0"/>
                <a:cs typeface="+mn-cs"/>
              </a:rPr>
              <a:t>?</a:t>
            </a:r>
          </a:p>
        </p:txBody>
      </p:sp>
      <p:sp>
        <p:nvSpPr>
          <p:cNvPr id="40" name="Rounded Rectangle 39"/>
          <p:cNvSpPr/>
          <p:nvPr/>
        </p:nvSpPr>
        <p:spPr>
          <a:xfrm>
            <a:off x="1247775" y="2095500"/>
            <a:ext cx="9763125" cy="3364341"/>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Đại từ là từ dùng để thay thế như </a:t>
            </a:r>
            <a:r>
              <a:rPr kumimoji="0" lang="vi-VN"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thế, vậy, đó, này</a:t>
            </a: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(đại từ thay thế), để hỏi như </a:t>
            </a:r>
            <a:r>
              <a:rPr kumimoji="0" lang="vi-VN"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ai, gì, nào, sao, bao nhiêu, đâu</a:t>
            </a: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(đại từ nghi vấn) hoặc để xưng hô như </a:t>
            </a:r>
            <a:r>
              <a:rPr kumimoji="0" lang="vi-VN"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tôi, tớ, chúng tôi, chúng tớ mày, chúng mày, chúng ta</a:t>
            </a: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(đại từ xưng hô). </a:t>
            </a:r>
          </a:p>
        </p:txBody>
      </p:sp>
    </p:spTree>
    <p:extLst>
      <p:ext uri="{BB962C8B-B14F-4D97-AF65-F5344CB8AC3E}">
        <p14:creationId xmlns:p14="http://schemas.microsoft.com/office/powerpoint/2010/main" val="4256979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anim calcmode="lin" valueType="num">
                                      <p:cBhvr>
                                        <p:cTn id="8" dur="500" fill="hold"/>
                                        <p:tgtEl>
                                          <p:spTgt spid="39"/>
                                        </p:tgtEl>
                                        <p:attrNameLst>
                                          <p:attrName>ppt_x</p:attrName>
                                        </p:attrNameLst>
                                      </p:cBhvr>
                                      <p:tavLst>
                                        <p:tav tm="0">
                                          <p:val>
                                            <p:strVal val="#ppt_x"/>
                                          </p:val>
                                        </p:tav>
                                        <p:tav tm="100000">
                                          <p:val>
                                            <p:strVal val="#ppt_x"/>
                                          </p:val>
                                        </p:tav>
                                      </p:tavLst>
                                    </p:anim>
                                    <p:anim calcmode="lin" valueType="num">
                                      <p:cBhvr>
                                        <p:cTn id="9" dur="5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wipe(left)">
                                      <p:cBhvr>
                                        <p:cTn id="14" dur="500"/>
                                        <p:tgtEl>
                                          <p:spTgt spid="40"/>
                                        </p:tgtEl>
                                      </p:cBhvr>
                                    </p:animEffec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5a151c87f1f159262a412ad550c34737.png">
            <a:hlinkClick r:id="rId4" action="ppaction://hlinksldjump"/>
          </p:cNvPr>
          <p:cNvPicPr>
            <a:picLocks noChangeAspect="1"/>
          </p:cNvPicPr>
          <p:nvPr/>
        </p:nvPicPr>
        <p:blipFill>
          <a:blip r:embed="rId5" cstate="print"/>
          <a:stretch>
            <a:fillRect/>
          </a:stretch>
        </p:blipFill>
        <p:spPr>
          <a:xfrm>
            <a:off x="10160000" y="4495800"/>
            <a:ext cx="2032000" cy="2595562"/>
          </a:xfrm>
          <a:prstGeom prst="rect">
            <a:avLst/>
          </a:prstGeom>
        </p:spPr>
      </p:pic>
      <p:grpSp>
        <p:nvGrpSpPr>
          <p:cNvPr id="2" name="Group 1"/>
          <p:cNvGrpSpPr/>
          <p:nvPr/>
        </p:nvGrpSpPr>
        <p:grpSpPr>
          <a:xfrm>
            <a:off x="-304800" y="-304801"/>
            <a:ext cx="12192000" cy="5591175"/>
            <a:chOff x="-304800" y="-304800"/>
            <a:chExt cx="12192000" cy="3352800"/>
          </a:xfrm>
        </p:grpSpPr>
        <p:pic>
          <p:nvPicPr>
            <p:cNvPr id="38" name="Picture 37" descr="112.png"/>
            <p:cNvPicPr>
              <a:picLocks noChangeAspect="1"/>
            </p:cNvPicPr>
            <p:nvPr/>
          </p:nvPicPr>
          <p:blipFill>
            <a:blip r:embed="rId6" cstate="print"/>
            <a:stretch>
              <a:fillRect/>
            </a:stretch>
          </p:blipFill>
          <p:spPr>
            <a:xfrm>
              <a:off x="-304800" y="-304800"/>
              <a:ext cx="12192000" cy="3352800"/>
            </a:xfrm>
            <a:prstGeom prst="rect">
              <a:avLst/>
            </a:prstGeom>
          </p:spPr>
        </p:pic>
        <p:sp>
          <p:nvSpPr>
            <p:cNvPr id="40" name="Rounded Rectangle 39"/>
            <p:cNvSpPr/>
            <p:nvPr/>
          </p:nvSpPr>
          <p:spPr>
            <a:xfrm>
              <a:off x="1524000" y="776197"/>
              <a:ext cx="8906540" cy="1403477"/>
            </a:xfrm>
            <a:prstGeom prst="roundRect">
              <a:avLst/>
            </a:prstGeom>
            <a:gradFill>
              <a:gsLst>
                <a:gs pos="0">
                  <a:schemeClr val="accent5">
                    <a:satMod val="103000"/>
                    <a:lumMod val="102000"/>
                    <a:tint val="94000"/>
                  </a:schemeClr>
                </a:gs>
                <a:gs pos="46000">
                  <a:schemeClr val="accent5">
                    <a:satMod val="110000"/>
                    <a:lumMod val="100000"/>
                    <a:shade val="100000"/>
                    <a:alpha val="86000"/>
                  </a:schemeClr>
                </a:gs>
                <a:gs pos="100000">
                  <a:schemeClr val="accent5">
                    <a:lumMod val="99000"/>
                    <a:satMod val="120000"/>
                    <a:shade val="78000"/>
                  </a:schemeClr>
                </a:gs>
              </a:gsLst>
            </a:gradFill>
            <a:ln w="38100">
              <a:solidFill>
                <a:schemeClr val="accent6">
                  <a:lumMod val="75000"/>
                </a:schemeClr>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marL="287338"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Tìm</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đại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đoạn</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sau</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a:p>
              <a:pPr marL="287338"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“Cho tôi đi làm mưa với</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Chị gió ơi chị gió ơi</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Tôi muốn cây được xanh lá</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Hoa lá được tốt tươi”</a:t>
              </a:r>
              <a:endParaRPr kumimoji="0" lang="en-US" sz="4400" b="1" i="0" u="none" strike="noStrike" kern="1200" cap="none" spc="0" normalizeH="0" baseline="0" noProof="0" dirty="0">
                <a:ln>
                  <a:noFill/>
                </a:ln>
                <a:solidFill>
                  <a:srgbClr val="002060"/>
                </a:solidFill>
                <a:effectLst>
                  <a:outerShdw blurRad="50800" dist="38100" dir="5400000" algn="t"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grpSp>
      <p:sp>
        <p:nvSpPr>
          <p:cNvPr id="5" name="Rounded Rectangle 39">
            <a:extLst>
              <a:ext uri="{FF2B5EF4-FFF2-40B4-BE49-F238E27FC236}">
                <a16:creationId xmlns:a16="http://schemas.microsoft.com/office/drawing/2014/main" id="{BD39EAFE-68DB-7697-6A93-C6C87884BC60}"/>
              </a:ext>
            </a:extLst>
          </p:cNvPr>
          <p:cNvSpPr/>
          <p:nvPr/>
        </p:nvSpPr>
        <p:spPr>
          <a:xfrm>
            <a:off x="4343401" y="4648201"/>
            <a:ext cx="3581400" cy="990600"/>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Đáp</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án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Tôi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chị</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632822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5a151c87f1f159262a412ad550c34737.png">
            <a:hlinkClick r:id="rId4" action="ppaction://hlinksldjump"/>
          </p:cNvPr>
          <p:cNvPicPr>
            <a:picLocks noChangeAspect="1"/>
          </p:cNvPicPr>
          <p:nvPr/>
        </p:nvPicPr>
        <p:blipFill>
          <a:blip r:embed="rId5" cstate="print"/>
          <a:stretch>
            <a:fillRect/>
          </a:stretch>
        </p:blipFill>
        <p:spPr>
          <a:xfrm>
            <a:off x="10160000" y="4495800"/>
            <a:ext cx="2032000" cy="2595562"/>
          </a:xfrm>
          <a:prstGeom prst="rect">
            <a:avLst/>
          </a:prstGeom>
        </p:spPr>
      </p:pic>
      <p:grpSp>
        <p:nvGrpSpPr>
          <p:cNvPr id="3" name="Group 2">
            <a:extLst>
              <a:ext uri="{FF2B5EF4-FFF2-40B4-BE49-F238E27FC236}">
                <a16:creationId xmlns:a16="http://schemas.microsoft.com/office/drawing/2014/main" id="{E03E7233-169A-4F79-4749-921A7ABEAF8C}"/>
              </a:ext>
            </a:extLst>
          </p:cNvPr>
          <p:cNvGrpSpPr/>
          <p:nvPr/>
        </p:nvGrpSpPr>
        <p:grpSpPr>
          <a:xfrm>
            <a:off x="-304800" y="-304801"/>
            <a:ext cx="12192000" cy="5591175"/>
            <a:chOff x="-304800" y="-304800"/>
            <a:chExt cx="12192000" cy="3352800"/>
          </a:xfrm>
        </p:grpSpPr>
        <p:pic>
          <p:nvPicPr>
            <p:cNvPr id="4" name="Picture 3" descr="112.png">
              <a:extLst>
                <a:ext uri="{FF2B5EF4-FFF2-40B4-BE49-F238E27FC236}">
                  <a16:creationId xmlns:a16="http://schemas.microsoft.com/office/drawing/2014/main" id="{D7B4DF53-EE33-2C27-60F6-C9C2CD10A0BA}"/>
                </a:ext>
              </a:extLst>
            </p:cNvPr>
            <p:cNvPicPr>
              <a:picLocks noChangeAspect="1"/>
            </p:cNvPicPr>
            <p:nvPr/>
          </p:nvPicPr>
          <p:blipFill>
            <a:blip r:embed="rId6" cstate="print"/>
            <a:stretch>
              <a:fillRect/>
            </a:stretch>
          </p:blipFill>
          <p:spPr>
            <a:xfrm>
              <a:off x="-304800" y="-304800"/>
              <a:ext cx="12192000" cy="3352800"/>
            </a:xfrm>
            <a:prstGeom prst="rect">
              <a:avLst/>
            </a:prstGeom>
          </p:spPr>
        </p:pic>
        <p:sp>
          <p:nvSpPr>
            <p:cNvPr id="5" name="Rounded Rectangle 39">
              <a:extLst>
                <a:ext uri="{FF2B5EF4-FFF2-40B4-BE49-F238E27FC236}">
                  <a16:creationId xmlns:a16="http://schemas.microsoft.com/office/drawing/2014/main" id="{F5FF1B4A-29BC-7089-C8A6-565EAC30CFE0}"/>
                </a:ext>
              </a:extLst>
            </p:cNvPr>
            <p:cNvSpPr/>
            <p:nvPr/>
          </p:nvSpPr>
          <p:spPr>
            <a:xfrm>
              <a:off x="1524000" y="357764"/>
              <a:ext cx="8906540" cy="1821910"/>
            </a:xfrm>
            <a:prstGeom prst="roundRect">
              <a:avLst/>
            </a:prstGeom>
            <a:gradFill>
              <a:gsLst>
                <a:gs pos="0">
                  <a:schemeClr val="accent5">
                    <a:satMod val="103000"/>
                    <a:lumMod val="102000"/>
                    <a:tint val="94000"/>
                  </a:schemeClr>
                </a:gs>
                <a:gs pos="46000">
                  <a:schemeClr val="accent5">
                    <a:satMod val="110000"/>
                    <a:lumMod val="100000"/>
                    <a:shade val="100000"/>
                    <a:alpha val="86000"/>
                  </a:schemeClr>
                </a:gs>
                <a:gs pos="100000">
                  <a:schemeClr val="accent5">
                    <a:lumMod val="99000"/>
                    <a:satMod val="120000"/>
                    <a:shade val="78000"/>
                  </a:schemeClr>
                </a:gs>
              </a:gsLst>
            </a:gradFill>
            <a:ln w="38100">
              <a:solidFill>
                <a:schemeClr val="accent6">
                  <a:lumMod val="75000"/>
                </a:schemeClr>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marL="287338"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Tìm</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đại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đoạn</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sau</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a:p>
              <a:pPr marL="287338"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Quả gì mà da cưng cứng</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Xin thưa rằng quả trứng</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Ăn vào thì nó làm sao</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Không sao</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Ăn vào người sẽ thêm cao”</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(Quả gì</a:t>
              </a: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22" name="Rounded Rectangle 39">
            <a:extLst>
              <a:ext uri="{FF2B5EF4-FFF2-40B4-BE49-F238E27FC236}">
                <a16:creationId xmlns:a16="http://schemas.microsoft.com/office/drawing/2014/main" id="{95E49345-871C-C653-8889-AF0F5D19E1C0}"/>
              </a:ext>
            </a:extLst>
          </p:cNvPr>
          <p:cNvSpPr/>
          <p:nvPr/>
        </p:nvSpPr>
        <p:spPr>
          <a:xfrm>
            <a:off x="4391026" y="5048251"/>
            <a:ext cx="3581400" cy="990600"/>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Đáp</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án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gì</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nó</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749901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2.png">
            <a:hlinkClick r:id="rId4" action="ppaction://hlinksldjump"/>
          </p:cNvPr>
          <p:cNvPicPr>
            <a:picLocks noChangeAspect="1"/>
          </p:cNvPicPr>
          <p:nvPr/>
        </p:nvPicPr>
        <p:blipFill>
          <a:blip r:embed="rId5" cstate="print"/>
          <a:stretch>
            <a:fillRect/>
          </a:stretch>
        </p:blipFill>
        <p:spPr>
          <a:xfrm>
            <a:off x="10261600" y="5410200"/>
            <a:ext cx="1930400" cy="1447800"/>
          </a:xfrm>
          <a:prstGeom prst="rect">
            <a:avLst/>
          </a:prstGeom>
        </p:spPr>
      </p:pic>
      <p:grpSp>
        <p:nvGrpSpPr>
          <p:cNvPr id="3" name="Group 2">
            <a:extLst>
              <a:ext uri="{FF2B5EF4-FFF2-40B4-BE49-F238E27FC236}">
                <a16:creationId xmlns:a16="http://schemas.microsoft.com/office/drawing/2014/main" id="{C2D7C262-4137-5CFF-003A-51ED5D5DEFAC}"/>
              </a:ext>
            </a:extLst>
          </p:cNvPr>
          <p:cNvGrpSpPr/>
          <p:nvPr/>
        </p:nvGrpSpPr>
        <p:grpSpPr>
          <a:xfrm>
            <a:off x="-304800" y="-304801"/>
            <a:ext cx="12192000" cy="5591175"/>
            <a:chOff x="-304800" y="-304800"/>
            <a:chExt cx="12192000" cy="3352800"/>
          </a:xfrm>
        </p:grpSpPr>
        <p:pic>
          <p:nvPicPr>
            <p:cNvPr id="4" name="Picture 3" descr="112.png">
              <a:extLst>
                <a:ext uri="{FF2B5EF4-FFF2-40B4-BE49-F238E27FC236}">
                  <a16:creationId xmlns:a16="http://schemas.microsoft.com/office/drawing/2014/main" id="{170F6513-4416-EB57-2264-A2685C46AEA9}"/>
                </a:ext>
              </a:extLst>
            </p:cNvPr>
            <p:cNvPicPr>
              <a:picLocks noChangeAspect="1"/>
            </p:cNvPicPr>
            <p:nvPr/>
          </p:nvPicPr>
          <p:blipFill>
            <a:blip r:embed="rId6" cstate="print"/>
            <a:stretch>
              <a:fillRect/>
            </a:stretch>
          </p:blipFill>
          <p:spPr>
            <a:xfrm>
              <a:off x="-304800" y="-304800"/>
              <a:ext cx="12192000" cy="3352800"/>
            </a:xfrm>
            <a:prstGeom prst="rect">
              <a:avLst/>
            </a:prstGeom>
          </p:spPr>
        </p:pic>
        <p:sp>
          <p:nvSpPr>
            <p:cNvPr id="5" name="Rounded Rectangle 39">
              <a:extLst>
                <a:ext uri="{FF2B5EF4-FFF2-40B4-BE49-F238E27FC236}">
                  <a16:creationId xmlns:a16="http://schemas.microsoft.com/office/drawing/2014/main" id="{C0C1050F-26FE-7086-9523-0EB3ED9FEF00}"/>
                </a:ext>
              </a:extLst>
            </p:cNvPr>
            <p:cNvSpPr/>
            <p:nvPr/>
          </p:nvSpPr>
          <p:spPr>
            <a:xfrm>
              <a:off x="1524000" y="357764"/>
              <a:ext cx="8906540" cy="2159043"/>
            </a:xfrm>
            <a:prstGeom prst="roundRect">
              <a:avLst/>
            </a:prstGeom>
            <a:gradFill>
              <a:gsLst>
                <a:gs pos="0">
                  <a:schemeClr val="accent5">
                    <a:satMod val="103000"/>
                    <a:lumMod val="102000"/>
                    <a:tint val="94000"/>
                  </a:schemeClr>
                </a:gs>
                <a:gs pos="46000">
                  <a:schemeClr val="accent5">
                    <a:satMod val="110000"/>
                    <a:lumMod val="100000"/>
                    <a:shade val="100000"/>
                    <a:alpha val="86000"/>
                  </a:schemeClr>
                </a:gs>
                <a:gs pos="100000">
                  <a:schemeClr val="accent5">
                    <a:lumMod val="99000"/>
                    <a:satMod val="120000"/>
                    <a:shade val="78000"/>
                  </a:schemeClr>
                </a:gs>
              </a:gsLst>
            </a:gradFill>
            <a:ln w="38100">
              <a:solidFill>
                <a:schemeClr val="accent6">
                  <a:lumMod val="75000"/>
                </a:schemeClr>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marL="287338"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Tìm</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đại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đoạn</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sau</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en-US" sz="24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a:t>
              </a:r>
              <a:r>
                <a:rPr kumimoji="0" lang="vi-VN" sz="24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rái đất này là của chúng mình</a:t>
              </a:r>
              <a:endParaRPr kumimoji="0" lang="en-US" sz="24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Quả bóng xanh bay giữa trời xanh</a:t>
              </a:r>
              <a:endParaRPr kumimoji="0" lang="en-US" sz="24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Bồ câu ơi tiếng chim gù thương mến</a:t>
              </a:r>
              <a:endParaRPr kumimoji="0" lang="en-US" sz="24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Hải âu ơi cánh chim vờn trên sóng</a:t>
              </a:r>
              <a:endParaRPr kumimoji="0" lang="en-US" sz="24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Cùng bay nào</a:t>
              </a:r>
              <a:endParaRPr kumimoji="0" lang="en-US" sz="24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Cho trái đất quay</a:t>
              </a:r>
              <a:endParaRPr kumimoji="0" lang="en-US" sz="24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Cùng bay nào</a:t>
              </a:r>
              <a:endParaRPr kumimoji="0" lang="en-US" sz="24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287338"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Cho trái đất quay</a:t>
              </a:r>
              <a:r>
                <a:rPr kumimoji="0" lang="en-US" sz="24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6" name="Rounded Rectangle 39">
            <a:extLst>
              <a:ext uri="{FF2B5EF4-FFF2-40B4-BE49-F238E27FC236}">
                <a16:creationId xmlns:a16="http://schemas.microsoft.com/office/drawing/2014/main" id="{1B05C749-B88E-BF56-3604-6B12F60C9CDA}"/>
              </a:ext>
            </a:extLst>
          </p:cNvPr>
          <p:cNvSpPr/>
          <p:nvPr/>
        </p:nvSpPr>
        <p:spPr>
          <a:xfrm>
            <a:off x="3495675" y="5172076"/>
            <a:ext cx="5238750" cy="990600"/>
          </a:xfrm>
          <a:prstGeom prst="roundRect">
            <a:avLst/>
          </a:prstGeom>
          <a:solidFill>
            <a:srgbClr val="FF75AD">
              <a:alpha val="63000"/>
            </a:srgbClr>
          </a:solidFill>
          <a:ln w="38100">
            <a:solidFill>
              <a:srgbClr val="E51674"/>
            </a:solidFill>
            <a:prstDash val="dash"/>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Đáp</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án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này</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chúng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mình</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420578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9668A-F88C-5427-8077-FCD8A42404C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3DFF9ED-8937-EAEF-6BF7-FAE7BB5517E0}"/>
              </a:ext>
            </a:extLst>
          </p:cNvPr>
          <p:cNvSpPr>
            <a:spLocks noGrp="1"/>
          </p:cNvSpPr>
          <p:nvPr>
            <p:ph idx="1"/>
          </p:nvPr>
        </p:nvSpPr>
        <p:spPr/>
        <p:txBody>
          <a:bodyPr/>
          <a:lstStyle/>
          <a:p>
            <a:endParaRPr lang="en-US"/>
          </a:p>
        </p:txBody>
      </p:sp>
      <p:pic>
        <p:nvPicPr>
          <p:cNvPr id="4" name="图片 18">
            <a:extLst>
              <a:ext uri="{FF2B5EF4-FFF2-40B4-BE49-F238E27FC236}">
                <a16:creationId xmlns:a16="http://schemas.microsoft.com/office/drawing/2014/main" id="{D029B4EE-B688-A2C6-7A31-3F2DF086AD4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5" name="组合 1">
            <a:extLst>
              <a:ext uri="{FF2B5EF4-FFF2-40B4-BE49-F238E27FC236}">
                <a16:creationId xmlns:a16="http://schemas.microsoft.com/office/drawing/2014/main" id="{BEBEFE78-C71F-4C49-C7CE-8C92B04CDE51}"/>
              </a:ext>
            </a:extLst>
          </p:cNvPr>
          <p:cNvGrpSpPr/>
          <p:nvPr/>
        </p:nvGrpSpPr>
        <p:grpSpPr>
          <a:xfrm>
            <a:off x="1823463" y="705455"/>
            <a:ext cx="9652351" cy="4702766"/>
            <a:chOff x="1055370" y="960120"/>
            <a:chExt cx="10211753" cy="4693920"/>
          </a:xfrm>
        </p:grpSpPr>
        <p:grpSp>
          <p:nvGrpSpPr>
            <p:cNvPr id="6" name="组合 19">
              <a:extLst>
                <a:ext uri="{FF2B5EF4-FFF2-40B4-BE49-F238E27FC236}">
                  <a16:creationId xmlns:a16="http://schemas.microsoft.com/office/drawing/2014/main" id="{C24242AC-F9EC-E9E6-0F76-12D2744FBD99}"/>
                </a:ext>
              </a:extLst>
            </p:cNvPr>
            <p:cNvGrpSpPr/>
            <p:nvPr/>
          </p:nvGrpSpPr>
          <p:grpSpPr>
            <a:xfrm>
              <a:off x="1055370" y="2133600"/>
              <a:ext cx="10211753" cy="3520440"/>
              <a:chOff x="924877" y="2255520"/>
              <a:chExt cx="10211753" cy="3520440"/>
            </a:xfrm>
          </p:grpSpPr>
          <p:sp>
            <p:nvSpPr>
              <p:cNvPr id="16" name="矩形: 圆角 9">
                <a:extLst>
                  <a:ext uri="{FF2B5EF4-FFF2-40B4-BE49-F238E27FC236}">
                    <a16:creationId xmlns:a16="http://schemas.microsoft.com/office/drawing/2014/main" id="{F1FCF333-7A5E-D9D3-4E02-E932424DBDE5}"/>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7" name="矩形: 圆角 11">
                <a:extLst>
                  <a:ext uri="{FF2B5EF4-FFF2-40B4-BE49-F238E27FC236}">
                    <a16:creationId xmlns:a16="http://schemas.microsoft.com/office/drawing/2014/main" id="{9B85CBCF-4CB4-EF68-700B-4F3B1F85A8F6}"/>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7" name="组合 56">
              <a:extLst>
                <a:ext uri="{FF2B5EF4-FFF2-40B4-BE49-F238E27FC236}">
                  <a16:creationId xmlns:a16="http://schemas.microsoft.com/office/drawing/2014/main" id="{6F062081-CB64-6036-F9E0-C37CA15328E6}"/>
                </a:ext>
              </a:extLst>
            </p:cNvPr>
            <p:cNvGrpSpPr/>
            <p:nvPr/>
          </p:nvGrpSpPr>
          <p:grpSpPr>
            <a:xfrm>
              <a:off x="3614379" y="960120"/>
              <a:ext cx="5085945" cy="1489249"/>
              <a:chOff x="3614379" y="1112520"/>
              <a:chExt cx="5085945" cy="1489249"/>
            </a:xfrm>
          </p:grpSpPr>
          <p:sp>
            <p:nvSpPr>
              <p:cNvPr id="8" name="矩形: 圆角 55">
                <a:extLst>
                  <a:ext uri="{FF2B5EF4-FFF2-40B4-BE49-F238E27FC236}">
                    <a16:creationId xmlns:a16="http://schemas.microsoft.com/office/drawing/2014/main" id="{4F272AE6-09E1-63E1-665B-7648BA9B477F}"/>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9" name="矩形: 圆角 7">
                <a:extLst>
                  <a:ext uri="{FF2B5EF4-FFF2-40B4-BE49-F238E27FC236}">
                    <a16:creationId xmlns:a16="http://schemas.microsoft.com/office/drawing/2014/main" id="{8080BDF4-E428-B762-3706-56030EC4D199}"/>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prstClr val="white"/>
                    </a:solidFill>
                    <a:effectLst/>
                    <a:uLnTx/>
                    <a:uFillTx/>
                    <a:latin typeface="Coiny" panose="02000903060500060000" pitchFamily="2" charset="0"/>
                    <a:ea typeface="Vogue-ExtraBold" panose="020B0500000000000000" pitchFamily="34" charset="0"/>
                    <a:cs typeface="Vogue-ExtraBold" panose="020B0500000000000000" pitchFamily="34" charset="0"/>
                  </a:rPr>
                  <a:t>TIẾNG VIỆT</a:t>
                </a:r>
              </a:p>
            </p:txBody>
          </p:sp>
          <p:sp>
            <p:nvSpPr>
              <p:cNvPr id="10" name="椭圆 37">
                <a:extLst>
                  <a:ext uri="{FF2B5EF4-FFF2-40B4-BE49-F238E27FC236}">
                    <a16:creationId xmlns:a16="http://schemas.microsoft.com/office/drawing/2014/main" id="{8C5BFF3F-B556-8CDC-8EF1-EE37FAD38F6C}"/>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1" name="椭圆 38">
                <a:extLst>
                  <a:ext uri="{FF2B5EF4-FFF2-40B4-BE49-F238E27FC236}">
                    <a16:creationId xmlns:a16="http://schemas.microsoft.com/office/drawing/2014/main" id="{1C7453E3-3C15-777F-446F-E5E59DC69C54}"/>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12" name="直接连接符 40">
                <a:extLst>
                  <a:ext uri="{FF2B5EF4-FFF2-40B4-BE49-F238E27FC236}">
                    <a16:creationId xmlns:a16="http://schemas.microsoft.com/office/drawing/2014/main" id="{78BEE5FB-E440-7882-D058-0BAFBD32FA6E}"/>
                  </a:ext>
                </a:extLst>
              </p:cNvPr>
              <p:cNvCxnSpPr>
                <a:stCxn id="10"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41">
                <a:extLst>
                  <a:ext uri="{FF2B5EF4-FFF2-40B4-BE49-F238E27FC236}">
                    <a16:creationId xmlns:a16="http://schemas.microsoft.com/office/drawing/2014/main" id="{945106BB-244E-1BB8-3D4E-07966455613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4" name="椭圆 42">
                <a:extLst>
                  <a:ext uri="{FF2B5EF4-FFF2-40B4-BE49-F238E27FC236}">
                    <a16:creationId xmlns:a16="http://schemas.microsoft.com/office/drawing/2014/main" id="{CAB4D6FE-90DC-464C-561B-0DD8A59198FF}"/>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5" name="椭圆 43">
                <a:extLst>
                  <a:ext uri="{FF2B5EF4-FFF2-40B4-BE49-F238E27FC236}">
                    <a16:creationId xmlns:a16="http://schemas.microsoft.com/office/drawing/2014/main" id="{48693D33-A094-7BBD-B4DC-8E6B932EFC1E}"/>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18" name="图片 54">
            <a:extLst>
              <a:ext uri="{FF2B5EF4-FFF2-40B4-BE49-F238E27FC236}">
                <a16:creationId xmlns:a16="http://schemas.microsoft.com/office/drawing/2014/main" id="{BDD084F4-A9E2-5C2C-F6B8-FA7BB9A71D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623" y="1710587"/>
            <a:ext cx="3799305" cy="3799305"/>
          </a:xfrm>
          <a:prstGeom prst="rect">
            <a:avLst/>
          </a:prstGeom>
        </p:spPr>
      </p:pic>
      <p:pic>
        <p:nvPicPr>
          <p:cNvPr id="19" name="Picture 18">
            <a:extLst>
              <a:ext uri="{FF2B5EF4-FFF2-40B4-BE49-F238E27FC236}">
                <a16:creationId xmlns:a16="http://schemas.microsoft.com/office/drawing/2014/main" id="{BC35A39D-17AF-9495-6BE3-D3080734FD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65" y="-82817"/>
            <a:ext cx="1406027" cy="1406027"/>
          </a:xfrm>
          <a:prstGeom prst="rect">
            <a:avLst/>
          </a:prstGeom>
        </p:spPr>
      </p:pic>
      <p:pic>
        <p:nvPicPr>
          <p:cNvPr id="20" name="Picture 19">
            <a:extLst>
              <a:ext uri="{FF2B5EF4-FFF2-40B4-BE49-F238E27FC236}">
                <a16:creationId xmlns:a16="http://schemas.microsoft.com/office/drawing/2014/main" id="{430AEEDA-D06C-37CA-8877-C8746F834FEB}"/>
              </a:ext>
            </a:extLst>
          </p:cNvPr>
          <p:cNvPicPr>
            <a:picLocks noChangeAspect="1"/>
          </p:cNvPicPr>
          <p:nvPr/>
        </p:nvPicPr>
        <p:blipFill>
          <a:blip r:embed="rId5"/>
          <a:stretch>
            <a:fillRect/>
          </a:stretch>
        </p:blipFill>
        <p:spPr>
          <a:xfrm>
            <a:off x="3742227" y="1705183"/>
            <a:ext cx="7736495" cy="3981033"/>
          </a:xfrm>
          <a:prstGeom prst="rect">
            <a:avLst/>
          </a:prstGeom>
        </p:spPr>
      </p:pic>
    </p:spTree>
    <p:extLst>
      <p:ext uri="{BB962C8B-B14F-4D97-AF65-F5344CB8AC3E}">
        <p14:creationId xmlns:p14="http://schemas.microsoft.com/office/powerpoint/2010/main" val="37996322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left)">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51F7C-8213-4B87-AC36-DBCD33DDFF1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488C30B-58F0-937A-E1E8-4FC2F46FAE86}"/>
              </a:ext>
            </a:extLst>
          </p:cNvPr>
          <p:cNvSpPr>
            <a:spLocks noGrp="1"/>
          </p:cNvSpPr>
          <p:nvPr>
            <p:ph idx="1"/>
          </p:nvPr>
        </p:nvSpPr>
        <p:spPr/>
        <p:txBody>
          <a:bodyPr/>
          <a:lstStyle/>
          <a:p>
            <a:endParaRPr lang="en-US"/>
          </a:p>
        </p:txBody>
      </p:sp>
      <p:pic>
        <p:nvPicPr>
          <p:cNvPr id="4" name="图片 18">
            <a:extLst>
              <a:ext uri="{FF2B5EF4-FFF2-40B4-BE49-F238E27FC236}">
                <a16:creationId xmlns:a16="http://schemas.microsoft.com/office/drawing/2014/main" id="{67E8724D-5BC9-02B9-7E6C-5A102375576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5" name="组合 1">
            <a:extLst>
              <a:ext uri="{FF2B5EF4-FFF2-40B4-BE49-F238E27FC236}">
                <a16:creationId xmlns:a16="http://schemas.microsoft.com/office/drawing/2014/main" id="{33E13645-6A89-B508-BB32-AEF95494E270}"/>
              </a:ext>
            </a:extLst>
          </p:cNvPr>
          <p:cNvGrpSpPr/>
          <p:nvPr/>
        </p:nvGrpSpPr>
        <p:grpSpPr>
          <a:xfrm>
            <a:off x="1924329" y="960120"/>
            <a:ext cx="8404300" cy="4922520"/>
            <a:chOff x="1924329" y="960120"/>
            <a:chExt cx="8404300" cy="4922520"/>
          </a:xfrm>
        </p:grpSpPr>
        <p:grpSp>
          <p:nvGrpSpPr>
            <p:cNvPr id="6" name="组合 19">
              <a:extLst>
                <a:ext uri="{FF2B5EF4-FFF2-40B4-BE49-F238E27FC236}">
                  <a16:creationId xmlns:a16="http://schemas.microsoft.com/office/drawing/2014/main" id="{004A26C1-A06A-1312-7CF8-052477DEA7DC}"/>
                </a:ext>
              </a:extLst>
            </p:cNvPr>
            <p:cNvGrpSpPr/>
            <p:nvPr/>
          </p:nvGrpSpPr>
          <p:grpSpPr>
            <a:xfrm>
              <a:off x="1924329" y="2133600"/>
              <a:ext cx="8404300" cy="3749040"/>
              <a:chOff x="924877" y="2255520"/>
              <a:chExt cx="10211753" cy="3520440"/>
            </a:xfrm>
          </p:grpSpPr>
          <p:sp>
            <p:nvSpPr>
              <p:cNvPr id="16" name="矩形: 圆角 9">
                <a:extLst>
                  <a:ext uri="{FF2B5EF4-FFF2-40B4-BE49-F238E27FC236}">
                    <a16:creationId xmlns:a16="http://schemas.microsoft.com/office/drawing/2014/main" id="{0CF76989-F7A8-D001-3823-B1D85ED2DF66}"/>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7" name="矩形: 圆角 11">
                <a:extLst>
                  <a:ext uri="{FF2B5EF4-FFF2-40B4-BE49-F238E27FC236}">
                    <a16:creationId xmlns:a16="http://schemas.microsoft.com/office/drawing/2014/main" id="{06EB6175-C1EE-D32E-9852-EE3BF74730FC}"/>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7" name="组合 56">
              <a:extLst>
                <a:ext uri="{FF2B5EF4-FFF2-40B4-BE49-F238E27FC236}">
                  <a16:creationId xmlns:a16="http://schemas.microsoft.com/office/drawing/2014/main" id="{00EC5645-DDE9-6DC2-BA55-FBB1F7866D04}"/>
                </a:ext>
              </a:extLst>
            </p:cNvPr>
            <p:cNvGrpSpPr/>
            <p:nvPr/>
          </p:nvGrpSpPr>
          <p:grpSpPr>
            <a:xfrm>
              <a:off x="3522156" y="960120"/>
              <a:ext cx="5085945" cy="1489249"/>
              <a:chOff x="3614379" y="1112520"/>
              <a:chExt cx="5085945" cy="1489249"/>
            </a:xfrm>
          </p:grpSpPr>
          <p:sp>
            <p:nvSpPr>
              <p:cNvPr id="8" name="矩形: 圆角 55">
                <a:extLst>
                  <a:ext uri="{FF2B5EF4-FFF2-40B4-BE49-F238E27FC236}">
                    <a16:creationId xmlns:a16="http://schemas.microsoft.com/office/drawing/2014/main" id="{112045D9-ECB6-B9B0-DD67-A609B4CDBC97}"/>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9" name="矩形: 圆角 7">
                <a:extLst>
                  <a:ext uri="{FF2B5EF4-FFF2-40B4-BE49-F238E27FC236}">
                    <a16:creationId xmlns:a16="http://schemas.microsoft.com/office/drawing/2014/main" id="{E49C8A0C-650B-20A6-E4D9-9F5A672915DA}"/>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10" name="椭圆 37">
                <a:extLst>
                  <a:ext uri="{FF2B5EF4-FFF2-40B4-BE49-F238E27FC236}">
                    <a16:creationId xmlns:a16="http://schemas.microsoft.com/office/drawing/2014/main" id="{96C62107-5121-F6FA-B095-F2E9C803737F}"/>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1" name="椭圆 38">
                <a:extLst>
                  <a:ext uri="{FF2B5EF4-FFF2-40B4-BE49-F238E27FC236}">
                    <a16:creationId xmlns:a16="http://schemas.microsoft.com/office/drawing/2014/main" id="{E960009E-B53A-41D8-3556-4FE4C0D9DF30}"/>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12" name="直接连接符 40">
                <a:extLst>
                  <a:ext uri="{FF2B5EF4-FFF2-40B4-BE49-F238E27FC236}">
                    <a16:creationId xmlns:a16="http://schemas.microsoft.com/office/drawing/2014/main" id="{D84487B3-FFAB-C1F0-3C66-B76730A2156A}"/>
                  </a:ext>
                </a:extLst>
              </p:cNvPr>
              <p:cNvCxnSpPr>
                <a:stCxn id="10"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41">
                <a:extLst>
                  <a:ext uri="{FF2B5EF4-FFF2-40B4-BE49-F238E27FC236}">
                    <a16:creationId xmlns:a16="http://schemas.microsoft.com/office/drawing/2014/main" id="{1BDA8328-E54A-1D38-D031-006EEB44B493}"/>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4" name="椭圆 42">
                <a:extLst>
                  <a:ext uri="{FF2B5EF4-FFF2-40B4-BE49-F238E27FC236}">
                    <a16:creationId xmlns:a16="http://schemas.microsoft.com/office/drawing/2014/main" id="{9C47A776-3702-8BC7-C47F-E685F45E3E4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5" name="椭圆 43">
                <a:extLst>
                  <a:ext uri="{FF2B5EF4-FFF2-40B4-BE49-F238E27FC236}">
                    <a16:creationId xmlns:a16="http://schemas.microsoft.com/office/drawing/2014/main" id="{0E56537F-CCC4-D999-E904-683984A83968}"/>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18" name="Picture 17">
            <a:extLst>
              <a:ext uri="{FF2B5EF4-FFF2-40B4-BE49-F238E27FC236}">
                <a16:creationId xmlns:a16="http://schemas.microsoft.com/office/drawing/2014/main" id="{BF3EAF79-F33A-DAF3-2D89-57730A2E7A9D}"/>
              </a:ext>
            </a:extLst>
          </p:cNvPr>
          <p:cNvPicPr>
            <a:picLocks noChangeAspect="1"/>
          </p:cNvPicPr>
          <p:nvPr/>
        </p:nvPicPr>
        <p:blipFill>
          <a:blip r:embed="rId3"/>
          <a:stretch>
            <a:fillRect/>
          </a:stretch>
        </p:blipFill>
        <p:spPr>
          <a:xfrm>
            <a:off x="1053395" y="1997851"/>
            <a:ext cx="9900762" cy="4432176"/>
          </a:xfrm>
          <a:prstGeom prst="rect">
            <a:avLst/>
          </a:prstGeom>
        </p:spPr>
      </p:pic>
    </p:spTree>
    <p:extLst>
      <p:ext uri="{BB962C8B-B14F-4D97-AF65-F5344CB8AC3E}">
        <p14:creationId xmlns:p14="http://schemas.microsoft.com/office/powerpoint/2010/main" val="38227247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www.33ppt.com">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TotalTime>
  <Words>1249</Words>
  <Application>Microsoft Office PowerPoint</Application>
  <PresentationFormat>Widescreen</PresentationFormat>
  <Paragraphs>111</Paragraphs>
  <Slides>23</Slides>
  <Notes>6</Notes>
  <HiddenSlides>0</HiddenSlides>
  <MMClips>5</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23</vt:i4>
      </vt:variant>
    </vt:vector>
  </HeadingPairs>
  <TitlesOfParts>
    <vt:vector size="35" baseType="lpstr">
      <vt:lpstr>#9Slide07 Cadena</vt:lpstr>
      <vt:lpstr>Aptos</vt:lpstr>
      <vt:lpstr>Aptos Display</vt:lpstr>
      <vt:lpstr>Arial</vt:lpstr>
      <vt:lpstr>Calibri</vt:lpstr>
      <vt:lpstr>Cambria</vt:lpstr>
      <vt:lpstr>Coiny</vt:lpstr>
      <vt:lpstr>Wingdings</vt:lpstr>
      <vt:lpstr>阿里妈妈刀隶体</vt:lpstr>
      <vt:lpstr>阿里巴巴普惠体</vt:lpstr>
      <vt:lpstr>Office Theme</vt:lpstr>
      <vt:lpstr>www.33ppt.com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Kim Lộc Trần Ngô</dc:creator>
  <cp:lastModifiedBy>Kim Lộc Trần Ngô</cp:lastModifiedBy>
  <cp:revision>1</cp:revision>
  <dcterms:created xsi:type="dcterms:W3CDTF">2024-08-27T08:26:43Z</dcterms:created>
  <dcterms:modified xsi:type="dcterms:W3CDTF">2024-08-27T08:36:36Z</dcterms:modified>
</cp:coreProperties>
</file>