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34" r:id="rId4"/>
    <p:sldMasterId id="2147483736" r:id="rId5"/>
  </p:sldMasterIdLst>
  <p:notesMasterIdLst>
    <p:notesMasterId r:id="rId15"/>
  </p:notesMasterIdLst>
  <p:sldIdLst>
    <p:sldId id="513" r:id="rId6"/>
    <p:sldId id="514" r:id="rId7"/>
    <p:sldId id="515" r:id="rId8"/>
    <p:sldId id="516" r:id="rId9"/>
    <p:sldId id="517" r:id="rId10"/>
    <p:sldId id="518" r:id="rId11"/>
    <p:sldId id="511" r:id="rId12"/>
    <p:sldId id="512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0" d="100"/>
          <a:sy n="110" d="100"/>
        </p:scale>
        <p:origin x="-21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0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6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01/01/2022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9" r:id="rId2"/>
    <p:sldLayoutId id="2147483750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43822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2218266" y="768103"/>
            <a:ext cx="6248400" cy="534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888" y="-137937"/>
            <a:ext cx="6834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68333" y="339116"/>
            <a:ext cx="1913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5748" y="2128761"/>
            <a:ext cx="1130931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</a:t>
            </a:r>
            <a:r>
              <a:rPr lang="vi-VN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Đến 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bữa ăn, nhìn hai bàn tay của 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lúc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nghĩ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rằng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ngay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trò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ấy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ngoan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  <a:p>
            <a:pPr algn="ctr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(Theo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Phong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Thu)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lvl="0" algn="just">
              <a:defRPr/>
            </a:pP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lvl="0" algn="just">
              <a:defRPr/>
            </a:pPr>
            <a:r>
              <a:rPr lang="vi-VN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0DAFA3-E2E3-4606-BB1D-AD52EE227865}"/>
              </a:ext>
            </a:extLst>
          </p:cNvPr>
          <p:cNvSpPr/>
          <p:nvPr/>
        </p:nvSpPr>
        <p:spPr>
          <a:xfrm>
            <a:off x="71724" y="714572"/>
            <a:ext cx="4136209" cy="812321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88792-E93B-434A-9716-A49481F98788}"/>
              </a:ext>
            </a:extLst>
          </p:cNvPr>
          <p:cNvSpPr txBox="1"/>
          <p:nvPr/>
        </p:nvSpPr>
        <p:spPr>
          <a:xfrm>
            <a:off x="4436287" y="2920668"/>
            <a:ext cx="257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HP001 4 hàng" panose="020B0603050302020204" pitchFamily="34" charset="0"/>
              </a:rPr>
              <a:t>bát</a:t>
            </a:r>
            <a:r>
              <a:rPr lang="en-US" sz="4800" b="1" dirty="0" smtClean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latin typeface="HP001 4 hàng" panose="020B0603050302020204" pitchFamily="34" charset="0"/>
              </a:rPr>
              <a:t>cơm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438682" y="2910946"/>
            <a:ext cx="257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HP001 4 hàng" panose="020B0603050302020204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r>
              <a:rPr lang="en-US" sz="4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latin typeface="HP001 4 hàng" panose="020B0603050302020204" pitchFamily="34" charset="0"/>
              </a:rPr>
              <a:t>cơm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539531" y="3920712"/>
            <a:ext cx="184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HP001 4 hàng" panose="020B0603050302020204" pitchFamily="34" charset="0"/>
              </a:rPr>
              <a:t>ngoan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547792" y="3929341"/>
            <a:ext cx="184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HP001 4 hàng" panose="020B0603050302020204" pitchFamily="34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68333" y="381451"/>
            <a:ext cx="1913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300666" y="1945449"/>
            <a:ext cx="31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l</a:t>
            </a:r>
            <a:r>
              <a:rPr lang="en-US" sz="4800" b="1" dirty="0" err="1" smtClean="0">
                <a:latin typeface="HP001 4 hàng" panose="020B0603050302020204" pitchFamily="34" charset="0"/>
              </a:rPr>
              <a:t>ễ</a:t>
            </a:r>
            <a:r>
              <a:rPr lang="en-US" sz="4800" b="1" dirty="0" smtClean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latin typeface="HP001 4 hàng" panose="020B0603050302020204" pitchFamily="34" charset="0"/>
              </a:rPr>
              <a:t>phép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311445" y="1946868"/>
            <a:ext cx="31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4800" b="1" dirty="0" err="1" smtClean="0">
                <a:latin typeface="HP001 4 hàng" panose="020B0603050302020204" pitchFamily="34" charset="0"/>
              </a:rPr>
              <a:t>ễ</a:t>
            </a:r>
            <a:r>
              <a:rPr lang="en-US" sz="4800" b="1" dirty="0" smtClean="0"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latin typeface="HP001 4 hàng" panose="020B0603050302020204" pitchFamily="34" charset="0"/>
              </a:rPr>
              <a:t>phép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62" y="2535689"/>
            <a:ext cx="4940628" cy="37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639638" y="1650466"/>
            <a:ext cx="9539248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326371" y="421555"/>
            <a:ext cx="9539248" cy="13238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1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5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431580" y="369802"/>
            <a:ext cx="1913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5624" y="1258358"/>
            <a:ext cx="917280" cy="4923373"/>
            <a:chOff x="647700" y="1790700"/>
            <a:chExt cx="952500" cy="379095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" y="17907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62100" y="1790700"/>
              <a:ext cx="38100" cy="3790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1562904" y="6181730"/>
            <a:ext cx="1026795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3990792" y="868796"/>
            <a:ext cx="375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Trò</a:t>
            </a:r>
            <a:r>
              <a:rPr lang="en-US" sz="4000" b="1" dirty="0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chơi</a:t>
            </a:r>
            <a:r>
              <a:rPr lang="en-US" sz="4000" b="1" dirty="0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4 hàng" pitchFamily="34" charset="0"/>
                <a:cs typeface="HP001 4 hang 1 ô ly" panose="020B0603050302020204" charset="0"/>
              </a:rPr>
              <a:t>bố</a:t>
            </a:r>
            <a:endParaRPr lang="en-US" sz="4000" b="1" dirty="0">
              <a:solidFill>
                <a:srgbClr val="0000FF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88" y="-137937"/>
            <a:ext cx="6834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280" y="1869981"/>
            <a:ext cx="9609828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</a:t>
            </a:r>
            <a:r>
              <a:rPr lang="vi-VN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Đến 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bữa ăn, nhìn hai bàn tay của 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lúc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nghĩ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rằng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ngay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trò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ấy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ngoan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  <a:p>
            <a:pPr algn="ctr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(Theo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Phong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Thu)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lvl="0" algn="just">
              <a:defRPr/>
            </a:pP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just">
              <a:defRPr/>
            </a:pP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lvl="0" algn="just">
              <a:defRPr/>
            </a:pPr>
            <a:r>
              <a:rPr lang="vi-VN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E04FDEBC-5EB7-4148-B63F-2F433DE0C91C}"/>
              </a:ext>
            </a:extLst>
          </p:cNvPr>
          <p:cNvSpPr/>
          <p:nvPr/>
        </p:nvSpPr>
        <p:spPr>
          <a:xfrm>
            <a:off x="3589020" y="1840230"/>
            <a:ext cx="4354830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Thao,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EFBB293-B523-44DE-BBF3-EDF97365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25" y="3404560"/>
            <a:ext cx="11136701" cy="30072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B8741E-F5FF-44FE-ADCD-287A0031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16" y="460781"/>
            <a:ext cx="8218967" cy="2729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FE000-1DDA-49CC-AA9C-D9A5262CE1BB}"/>
              </a:ext>
            </a:extLst>
          </p:cNvPr>
          <p:cNvSpPr/>
          <p:nvPr/>
        </p:nvSpPr>
        <p:spPr>
          <a:xfrm>
            <a:off x="2984648" y="296330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2E39C7-EAAA-4EF5-9849-03C89CB32BDB}"/>
              </a:ext>
            </a:extLst>
          </p:cNvPr>
          <p:cNvSpPr/>
          <p:nvPr/>
        </p:nvSpPr>
        <p:spPr>
          <a:xfrm>
            <a:off x="5618422" y="3006541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82BE80-7AFD-44B8-A506-931F4D373BE8}"/>
              </a:ext>
            </a:extLst>
          </p:cNvPr>
          <p:cNvSpPr/>
          <p:nvPr/>
        </p:nvSpPr>
        <p:spPr>
          <a:xfrm>
            <a:off x="7886073" y="3100003"/>
            <a:ext cx="2189579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529D4F-97BC-4F6D-A6A2-6E5B3CF7DAED}"/>
              </a:ext>
            </a:extLst>
          </p:cNvPr>
          <p:cNvSpPr/>
          <p:nvPr/>
        </p:nvSpPr>
        <p:spPr>
          <a:xfrm>
            <a:off x="1837427" y="4033728"/>
            <a:ext cx="621102" cy="3445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5529D4F-97BC-4F6D-A6A2-6E5B3CF7DAED}"/>
              </a:ext>
            </a:extLst>
          </p:cNvPr>
          <p:cNvSpPr/>
          <p:nvPr/>
        </p:nvSpPr>
        <p:spPr>
          <a:xfrm>
            <a:off x="4045587" y="4010167"/>
            <a:ext cx="621102" cy="3445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529D4F-97BC-4F6D-A6A2-6E5B3CF7DAED}"/>
              </a:ext>
            </a:extLst>
          </p:cNvPr>
          <p:cNvSpPr/>
          <p:nvPr/>
        </p:nvSpPr>
        <p:spPr>
          <a:xfrm>
            <a:off x="2329042" y="4437268"/>
            <a:ext cx="621102" cy="3445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242</Words>
  <Application>Microsoft Office PowerPoint</Application>
  <PresentationFormat>Custom</PresentationFormat>
  <Paragraphs>43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1_Office Theme</vt:lpstr>
      <vt:lpstr>2_Office 主题​​</vt:lpstr>
      <vt:lpstr>4_Office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12</cp:revision>
  <dcterms:created xsi:type="dcterms:W3CDTF">2021-05-27T08:02:03Z</dcterms:created>
  <dcterms:modified xsi:type="dcterms:W3CDTF">2022-01-01T14:58:23Z</dcterms:modified>
</cp:coreProperties>
</file>