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7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3" r:id="rId21"/>
    <p:sldId id="311" r:id="rId22"/>
    <p:sldId id="315" r:id="rId23"/>
    <p:sldId id="312" r:id="rId24"/>
    <p:sldId id="316" r:id="rId25"/>
    <p:sldId id="269" r:id="rId26"/>
    <p:sldId id="317" r:id="rId27"/>
    <p:sldId id="318" r:id="rId28"/>
    <p:sldId id="320" r:id="rId29"/>
    <p:sldId id="321" r:id="rId30"/>
    <p:sldId id="322" r:id="rId31"/>
    <p:sldId id="323" r:id="rId32"/>
    <p:sldId id="325" r:id="rId33"/>
    <p:sldId id="271" r:id="rId34"/>
    <p:sldId id="327" r:id="rId35"/>
    <p:sldId id="328" r:id="rId36"/>
    <p:sldId id="275" r:id="rId37"/>
    <p:sldId id="352" r:id="rId38"/>
    <p:sldId id="353" r:id="rId39"/>
    <p:sldId id="358" r:id="rId40"/>
    <p:sldId id="355" r:id="rId41"/>
    <p:sldId id="356" r:id="rId42"/>
    <p:sldId id="357" r:id="rId43"/>
    <p:sldId id="359" r:id="rId44"/>
    <p:sldId id="360" r:id="rId45"/>
    <p:sldId id="35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2/6/2023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06/02/2023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11" Type="http://schemas.openxmlformats.org/officeDocument/2006/relationships/image" Target="../media/image19.jpe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9.jpe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2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9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6" Type="http://schemas.openxmlformats.org/officeDocument/2006/relationships/image" Target="../media/image63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59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8.jpeg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9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9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25413" y="0"/>
            <a:ext cx="12317413" cy="6933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63F0B2-1564-45C7-89A6-2EEDC0390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4140BA11-07C1-44B9-896C-B2BE53AA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FD40F46-B120-4EC8-9A6C-6099F964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71A5271E-5AB9-4BDF-95FE-C8A9E1B5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/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71937AE-E3D7-4E87-8B08-48407C16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343" y="9943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D6230-603D-4E8C-888E-792E6BD05A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85" y="-470516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039985" y="2712403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860712D-1480-48BC-BA0B-BA6CD110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E59AFD2-D684-4153-9126-489EB3E4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315F525-41BC-4C2B-BB9E-3A65698C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1206500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82620" y="2847340"/>
            <a:ext cx="6496685" cy="338137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5163179-B8EE-4B01-9ADF-18D41C7A24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6E3A8748-0427-45F9-97BB-986C66B4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71399" y="347564"/>
            <a:ext cx="9442450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chuẩn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bị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ngày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khai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88290" y="265493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378D51-5DC9-434E-9F02-1374E298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53ED4A1-503B-4D72-8635-90D381EE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86890" y="123380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86890" y="285750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152180" y="12338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061365" y="16916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17480" y="20777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813600" y="23418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58625" y="24174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90255" y="3209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120045" y="35452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864390" y="3890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475010" y="4497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061365" y="493777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120045" y="52946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737910" y="56000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883816" y="604039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FDADF590-1EC4-4149-B863-9E9E02FB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849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454</Words>
  <Application>Microsoft Office PowerPoint</Application>
  <PresentationFormat>Widescreen</PresentationFormat>
  <Paragraphs>127</Paragraphs>
  <Slides>33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64" baseType="lpstr">
      <vt:lpstr>Microsoft YaHei</vt:lpstr>
      <vt:lpstr>Microsoft YaHei</vt:lpstr>
      <vt:lpstr>宋体</vt:lpstr>
      <vt:lpstr>宋体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Tahoma</vt:lpstr>
      <vt:lpstr>Times New Roman</vt:lpstr>
      <vt:lpstr>Verdana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Nguyễn Hiếu</cp:lastModifiedBy>
  <cp:revision>16</cp:revision>
  <dcterms:created xsi:type="dcterms:W3CDTF">2020-10-07T08:19:00Z</dcterms:created>
  <dcterms:modified xsi:type="dcterms:W3CDTF">2023-02-06T14:32:06Z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