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56" r:id="rId3"/>
    <p:sldId id="310" r:id="rId4"/>
    <p:sldId id="312" r:id="rId5"/>
    <p:sldId id="313" r:id="rId6"/>
    <p:sldId id="314" r:id="rId7"/>
    <p:sldId id="315" r:id="rId8"/>
    <p:sldId id="316" r:id="rId9"/>
    <p:sldId id="317" r:id="rId10"/>
    <p:sldId id="311" r:id="rId11"/>
    <p:sldId id="318" r:id="rId12"/>
    <p:sldId id="320" r:id="rId13"/>
    <p:sldId id="321" r:id="rId14"/>
    <p:sldId id="319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9A0A2-D966-474A-AA1C-D90E32A91955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66218-909A-4F94-BFF5-60A19D704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7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1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2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4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9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0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0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6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4EF4-D9DA-4C34-8D8F-A59A0876D4D7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3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4EF4-D9DA-4C34-8D8F-A59A0876D4D7}" type="datetimeFigureOut">
              <a:rPr lang="en-US" smtClean="0"/>
              <a:t>18/11/2022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02EBA-4643-4D4C-AEED-48348AE8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3" descr="P1030036"/>
          <p:cNvSpPr>
            <a:spLocks noChangeArrowheads="1"/>
          </p:cNvSpPr>
          <p:nvPr/>
        </p:nvSpPr>
        <p:spPr bwMode="auto">
          <a:xfrm>
            <a:off x="228600" y="-304800"/>
            <a:ext cx="11201400" cy="74676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WordArt 20"/>
          <p:cNvSpPr>
            <a:spLocks noChangeArrowheads="1" noChangeShapeType="1" noTextEdit="1"/>
          </p:cNvSpPr>
          <p:nvPr/>
        </p:nvSpPr>
        <p:spPr bwMode="auto">
          <a:xfrm>
            <a:off x="3965576" y="2438400"/>
            <a:ext cx="4035425" cy="636588"/>
          </a:xfrm>
          <a:prstGeom prst="rect">
            <a:avLst/>
          </a:prstGeom>
          <a:solidFill>
            <a:schemeClr val="bg1"/>
          </a:solidFill>
          <a:ln>
            <a:solidFill>
              <a:srgbClr val="FFFF99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TRƯỜNG TIỂU </a:t>
            </a:r>
            <a:r>
              <a:rPr lang="vi-VN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HỌC</a:t>
            </a:r>
            <a:r>
              <a:rPr lang="vi-VN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BÌNH NHÂM</a:t>
            </a:r>
          </a:p>
        </p:txBody>
      </p:sp>
      <p:pic>
        <p:nvPicPr>
          <p:cNvPr id="9221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8" descr="sun16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262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67" y="838200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2" descr="Fireworks-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15" y="97248"/>
            <a:ext cx="15763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04800"/>
            <a:ext cx="1295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838200"/>
            <a:ext cx="1295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318" flipH="1">
            <a:off x="5257800" y="685801"/>
            <a:ext cx="11699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6" descr="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1318" flipH="1">
            <a:off x="5943600" y="304801"/>
            <a:ext cx="12636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~PP193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TextBox 16"/>
          <p:cNvSpPr txBox="1">
            <a:spLocks noChangeArrowheads="1"/>
          </p:cNvSpPr>
          <p:nvPr/>
        </p:nvSpPr>
        <p:spPr bwMode="auto">
          <a:xfrm>
            <a:off x="1676400" y="4953001"/>
            <a:ext cx="7086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u="sng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3200" b="1" u="sng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: 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Trần</a:t>
            </a:r>
            <a:r>
              <a:rPr lang="en-US" altLang="en-US" sz="3200" b="1" dirty="0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Ngọc</a:t>
            </a:r>
            <a:r>
              <a:rPr lang="en-US" altLang="en-US" sz="3200" b="1" dirty="0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Yến</a:t>
            </a:r>
            <a:endParaRPr lang="en-US" altLang="en-US" sz="3200" b="1" dirty="0">
              <a:solidFill>
                <a:srgbClr val="FF0000"/>
              </a:solidFill>
              <a:latin typeface="HP001 4H" pitchFamily="34" charset="0"/>
              <a:cs typeface="Times New Roman" panose="02020603050405020304" pitchFamily="18" charset="0"/>
            </a:endParaRPr>
          </a:p>
          <a:p>
            <a:r>
              <a:rPr lang="en-US" altLang="en-US" sz="3200" b="1" u="sng" dirty="0" err="1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3300"/>
                </a:solidFill>
                <a:latin typeface="HP001 4H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FF0000"/>
                </a:solidFill>
                <a:latin typeface="HP001 4H" pitchFamily="34" charset="0"/>
                <a:cs typeface="Times New Roman" panose="02020603050405020304" pitchFamily="18" charset="0"/>
              </a:rPr>
              <a:t>2/3</a:t>
            </a:r>
          </a:p>
        </p:txBody>
      </p:sp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3962401" y="1676400"/>
            <a:ext cx="4289425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PHÒNG GIÁO DỤC - ĐÀO TẠO THUẬN AN</a:t>
            </a:r>
          </a:p>
        </p:txBody>
      </p:sp>
    </p:spTree>
    <p:extLst>
      <p:ext uri="{BB962C8B-B14F-4D97-AF65-F5344CB8AC3E}">
        <p14:creationId xmlns:p14="http://schemas.microsoft.com/office/powerpoint/2010/main" val="1735781803"/>
      </p:ext>
    </p:extLst>
  </p:cSld>
  <p:clrMapOvr>
    <a:masterClrMapping/>
  </p:clrMapOvr>
  <p:transition>
    <p:cover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3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3000" fill="hold"/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sáu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29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4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89566" y="953589"/>
            <a:ext cx="190717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34061" y="2795565"/>
            <a:ext cx="10125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4 - 5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kể về một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8335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sáu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29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4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đoạn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kể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buổi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endParaRPr lang="en-US" sz="3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89566" y="953589"/>
            <a:ext cx="190717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80316" y="2215177"/>
            <a:ext cx="10125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4 - 5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kể về một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bè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7" name="Picture 2" descr="https://img.loigiaihay.com/picture/question_lgh/2021_51/1624003225-t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85" y="3227865"/>
            <a:ext cx="7632848" cy="36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9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sáu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29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4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đoạn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kể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buổi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endParaRPr lang="en-US" sz="3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89566" y="953589"/>
            <a:ext cx="190717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80315" y="2215177"/>
            <a:ext cx="11476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4 - 5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kể về một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34456-2F29-4055-A291-E73CC3B7F891}"/>
              </a:ext>
            </a:extLst>
          </p:cNvPr>
          <p:cNvSpPr txBox="1"/>
          <p:nvPr/>
        </p:nvSpPr>
        <p:spPr>
          <a:xfrm>
            <a:off x="117566" y="3365858"/>
            <a:ext cx="1180011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US" sz="3000" dirty="0">
                <a:solidFill>
                  <a:srgbClr val="0070C0"/>
                </a:solidFill>
                <a:latin typeface="HP001 5 hàng" panose="020B0603050302020204" pitchFamily="34" charset="0"/>
              </a:rPr>
              <a:t>1. </a:t>
            </a:r>
            <a:r>
              <a:rPr lang="vi-VN" sz="3000" dirty="0">
                <a:solidFill>
                  <a:srgbClr val="0070C0"/>
                </a:solidFill>
                <a:latin typeface="HP001 5 hàng" panose="020B0603050302020204" pitchFamily="34" charset="0"/>
              </a:rPr>
              <a:t>Vào dịp nghỉ hè </a:t>
            </a:r>
            <a:r>
              <a:rPr lang="en-US" sz="3000" dirty="0" err="1">
                <a:solidFill>
                  <a:srgbClr val="0070C0"/>
                </a:solidFill>
                <a:latin typeface="HP001 5 hàng" panose="020B0603050302020204" pitchFamily="34" charset="0"/>
              </a:rPr>
              <a:t>vừa</a:t>
            </a:r>
            <a:r>
              <a:rPr lang="en-US" sz="3000" dirty="0">
                <a:solidFill>
                  <a:srgbClr val="0070C0"/>
                </a:solidFill>
                <a:latin typeface="HP001 5 hàng" panose="020B06030503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HP001 5 hàng" panose="020B0603050302020204" pitchFamily="34" charset="0"/>
              </a:rPr>
              <a:t>rồi</a:t>
            </a:r>
            <a:r>
              <a:rPr lang="vi-VN" sz="3000" dirty="0">
                <a:solidFill>
                  <a:srgbClr val="0070C0"/>
                </a:solidFill>
                <a:latin typeface="HP001 5 hàng" panose="020B0603050302020204" pitchFamily="34" charset="0"/>
              </a:rPr>
              <a:t>, em được bố mẹ cho đi du lịch ở </a:t>
            </a:r>
            <a:r>
              <a:rPr lang="en-US" sz="3000" dirty="0" err="1">
                <a:solidFill>
                  <a:srgbClr val="0070C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Vũng</a:t>
            </a:r>
            <a:r>
              <a:rPr lang="en-US" sz="3000" dirty="0">
                <a:solidFill>
                  <a:srgbClr val="0070C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Tàu</a:t>
            </a:r>
            <a:r>
              <a:rPr lang="vi-VN" sz="3000" dirty="0">
                <a:solidFill>
                  <a:srgbClr val="0070C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70C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en-US" sz="3000" dirty="0">
                <a:solidFill>
                  <a:srgbClr val="0070C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0070C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rgbClr val="0070C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rgbClr val="0070C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đình em đi ra bãi biển chơi. Em được ngắm nhìn những cảnh đẹp và chơi rất nhiều trò chơi thú vị. </a:t>
            </a:r>
          </a:p>
          <a:p>
            <a:pPr algn="just">
              <a:spcBef>
                <a:spcPts val="300"/>
              </a:spcBef>
            </a:pPr>
            <a:r>
              <a:rPr lang="en-US" sz="3000" dirty="0">
                <a:solidFill>
                  <a:srgbClr val="0070C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3. </a:t>
            </a:r>
            <a:r>
              <a:rPr lang="vi-VN" sz="3000" dirty="0">
                <a:solidFill>
                  <a:srgbClr val="0070C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Cả nhà em ai cũng vui vẻ. Em rất thích được đi du lịch cùng gia đình.</a:t>
            </a:r>
            <a:endParaRPr lang="en-US" sz="3000" dirty="0">
              <a:solidFill>
                <a:srgbClr val="0070C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0070C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4. </a:t>
            </a:r>
            <a:r>
              <a:rPr lang="vi-VN" sz="3000" dirty="0">
                <a:solidFill>
                  <a:srgbClr val="0070C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 mong gia đình em sẽ có nhiều chuyến đi cùng nhau hơ</a:t>
            </a:r>
            <a:r>
              <a:rPr lang="en-US" sz="3000" dirty="0">
                <a:solidFill>
                  <a:srgbClr val="0070C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 </a:t>
            </a:r>
            <a:r>
              <a:rPr lang="en-US" sz="3000" dirty="0" err="1">
                <a:solidFill>
                  <a:srgbClr val="0070C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nữa</a:t>
            </a:r>
            <a:r>
              <a:rPr lang="en-US" sz="3000" dirty="0">
                <a:solidFill>
                  <a:srgbClr val="0070C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rgbClr val="0070C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4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sáu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29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4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đoạn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kể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buổi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endParaRPr lang="en-US" sz="3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89566" y="953589"/>
            <a:ext cx="190717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80316" y="2215177"/>
            <a:ext cx="10125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4 - 5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kể về một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bè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7" name="Picture 2" descr="https://img.loigiaihay.com/picture/question_lgh/2021_51/1624003225-t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85" y="3227865"/>
            <a:ext cx="7632848" cy="363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sáu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29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4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89566" y="953589"/>
            <a:ext cx="190717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5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06017"/>
            <a:ext cx="11731960" cy="675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4" name="WordArt 6"/>
          <p:cNvSpPr>
            <a:spLocks noChangeArrowheads="1" noChangeShapeType="1" noTextEdit="1"/>
          </p:cNvSpPr>
          <p:nvPr/>
        </p:nvSpPr>
        <p:spPr bwMode="auto">
          <a:xfrm rot="-425888">
            <a:off x="798415" y="926567"/>
            <a:ext cx="10594077" cy="31855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– 11 – 2022 </a:t>
            </a:r>
          </a:p>
          <a:p>
            <a:pPr algn="ctr"/>
            <a:r>
              <a:rPr lang="en-US" sz="60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2/7</a:t>
            </a:r>
            <a:endParaRPr lang="en-US" sz="60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7" descr="16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6" name="Picture 7" descr="NOTES (30)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384" y="4133288"/>
            <a:ext cx="6477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barre_noe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648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16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3000" y="4800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861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a  mua xu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sáu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29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4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endParaRPr lang="en-US" sz="3600" b="1" dirty="0"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89566" y="953589"/>
            <a:ext cx="190717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81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6129" y="31866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sáu</a:t>
            </a:r>
            <a:r>
              <a:rPr lang="en-US" sz="3600" b="1" dirty="0">
                <a:latin typeface="HP001 5 hàng" panose="020B0603050302020204" pitchFamily="34" charset="0"/>
              </a:rPr>
              <a:t>, </a:t>
            </a:r>
            <a:r>
              <a:rPr lang="en-US" sz="3600" b="1" dirty="0" err="1"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latin typeface="HP001 5 hàng" panose="020B0603050302020204" pitchFamily="34" charset="0"/>
              </a:rPr>
              <a:t> 29 </a:t>
            </a:r>
            <a:r>
              <a:rPr lang="en-US" sz="3600" b="1" dirty="0" err="1"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latin typeface="HP001 5 hàng" panose="020B0603050302020204" pitchFamily="34" charset="0"/>
              </a:rPr>
              <a:t> 4 </a:t>
            </a:r>
            <a:r>
              <a:rPr lang="en-US" sz="3600" b="1" dirty="0" err="1"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latin typeface="HP001 5 hàng" panose="020B0603050302020204" pitchFamily="34" charset="0"/>
              </a:rPr>
              <a:t>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latin typeface="HP001 5 hàng" panose="020B0603050302020204" pitchFamily="34" charset="0"/>
              </a:rPr>
              <a:t>Tiếng</a:t>
            </a:r>
            <a:r>
              <a:rPr lang="en-US" sz="3600" b="1" dirty="0"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latin typeface="HP001 5 hàng" panose="020B0603050302020204" pitchFamily="34" charset="0"/>
              </a:rPr>
              <a:t>Việt</a:t>
            </a:r>
            <a:endParaRPr lang="en-US" sz="3600" b="1" dirty="0">
              <a:latin typeface="HP001 5 hàng" panose="020B06030503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buổi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89566" y="953589"/>
            <a:ext cx="190717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8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.loigiaihay.com/picture/question_lgh/2021_51/1624003225-jzss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s://img.loigiaihay.com/picture/question_lgh/2021_51/1624003225-jz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77" y="2861185"/>
            <a:ext cx="8144073" cy="219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5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9170" y="5080633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Mọi người đang ở đâu? Cảnh vật nơi đó có gì đẹp?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đang làm gì?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 em, cảm xúc của mọi người như thế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942284" y="2307187"/>
            <a:ext cx="7561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00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54957" y="119934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sáu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29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4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>
                <a:latin typeface="HP001 5 hàng" panose="020B0603050302020204" pitchFamily="34" charset="0"/>
              </a:rPr>
              <a:t>                       </a:t>
            </a: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đoạn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kể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buổi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endParaRPr lang="en-US" sz="3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55751" y="838304"/>
            <a:ext cx="20085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22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.loigiaihay.com/picture/question_lgh/2021_51/1624003225-jzss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s://img.loigiaihay.com/picture/question_lgh/2021_51/1624003225-jz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2"/>
          <a:stretch/>
        </p:blipFill>
        <p:spPr bwMode="auto">
          <a:xfrm>
            <a:off x="5945959" y="2944308"/>
            <a:ext cx="4608830" cy="30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5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891" y="3059066"/>
            <a:ext cx="53450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a.</a:t>
            </a:r>
            <a:r>
              <a:rPr lang="vi-VN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Mọi người đang ở đâu? Cảnh vật nơi đó có gì đẹp?</a:t>
            </a:r>
          </a:p>
          <a:p>
            <a:pPr algn="just"/>
            <a:r>
              <a:rPr lang="en-US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b. </a:t>
            </a:r>
            <a:r>
              <a:rPr lang="vi-VN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Mỗi người đang làm gì?</a:t>
            </a:r>
          </a:p>
          <a:p>
            <a:pPr algn="just"/>
            <a:r>
              <a:rPr lang="en-US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c. T</a:t>
            </a:r>
            <a:r>
              <a:rPr lang="vi-VN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heo em, cảm xúc của mọi người như thế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942284" y="2307187"/>
            <a:ext cx="7561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00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54957" y="119934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sáu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29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4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>
                <a:latin typeface="HP001 5 hàng" panose="020B0603050302020204" pitchFamily="34" charset="0"/>
              </a:rPr>
              <a:t>                       </a:t>
            </a: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đoạn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kể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buổi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endParaRPr lang="en-US" sz="3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55751" y="838304"/>
            <a:ext cx="20085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62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.loigiaihay.com/picture/question_lgh/2021_51/1624003225-jzss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s://img.loigiaihay.com/picture/question_lgh/2021_51/1624003225-jz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2"/>
          <a:stretch/>
        </p:blipFill>
        <p:spPr bwMode="auto">
          <a:xfrm>
            <a:off x="5945959" y="3150506"/>
            <a:ext cx="4608830" cy="30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5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718456" y="3150506"/>
            <a:ext cx="49769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a.</a:t>
            </a:r>
            <a:r>
              <a:rPr lang="vi-VN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Mọi người đang ở đâu? Cảnh vật nơi đó có gì đẹp?</a:t>
            </a:r>
          </a:p>
          <a:p>
            <a:pPr algn="just"/>
            <a:r>
              <a:rPr lang="en-US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b. </a:t>
            </a:r>
            <a:r>
              <a:rPr lang="vi-VN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Mỗi người đang làm gì?</a:t>
            </a:r>
          </a:p>
          <a:p>
            <a:pPr algn="just"/>
            <a:r>
              <a:rPr lang="en-US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c. T</a:t>
            </a:r>
            <a:r>
              <a:rPr lang="vi-VN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heo em, cảm xúc của mọi người như thế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942284" y="2307187"/>
            <a:ext cx="7561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00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54957" y="119934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sáu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29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4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>
                <a:latin typeface="HP001 5 hàng" panose="020B0603050302020204" pitchFamily="34" charset="0"/>
              </a:rPr>
              <a:t>                       </a:t>
            </a: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đoạn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kể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buổi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endParaRPr lang="en-US" sz="3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55751" y="838304"/>
            <a:ext cx="20085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.loigiaihay.com/picture/question_lgh/2021_51/1624003225-jzss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s://img.loigiaihay.com/picture/question_lgh/2021_51/1624003225-jz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2"/>
          <a:stretch/>
        </p:blipFill>
        <p:spPr bwMode="auto">
          <a:xfrm>
            <a:off x="6281344" y="2718199"/>
            <a:ext cx="5050761" cy="30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5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942284" y="2307187"/>
            <a:ext cx="7561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00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54957" y="119934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sáu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29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4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>
                <a:latin typeface="HP001 5 hàng" panose="020B0603050302020204" pitchFamily="34" charset="0"/>
              </a:rPr>
              <a:t>                       </a:t>
            </a: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đoạn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kể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buổi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endParaRPr lang="en-US" sz="3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55751" y="838304"/>
            <a:ext cx="20085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9493" y="2962933"/>
            <a:ext cx="59165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Mọi người đang ở trong rừng.</a:t>
            </a:r>
          </a:p>
          <a:p>
            <a:pPr algn="just"/>
            <a:r>
              <a:rPr lang="vi-VN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Nơi đó có rất nhiều cây xanh và thảm cỏ tươi mát.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9494" y="4449676"/>
            <a:ext cx="5311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Mẹ đang dựng lều. Các bạn nhỏ chuẩn bị nhóm lửa.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837" y="5505531"/>
            <a:ext cx="5612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Mọi người đều rất hào hứng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vui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tươi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thân</a:t>
            </a:r>
            <a:r>
              <a:rPr lang="vi-VN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11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.loigiaihay.com/picture/question_lgh/2021_51/1624003225-jzss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45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890" y="3059066"/>
            <a:ext cx="497694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a.</a:t>
            </a:r>
            <a:r>
              <a:rPr lang="vi-VN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Mọi người đang ở đâu? Cảnh vật nơi đó có gì đẹp?</a:t>
            </a:r>
          </a:p>
          <a:p>
            <a:pPr algn="just"/>
            <a:r>
              <a:rPr lang="en-US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b. </a:t>
            </a:r>
            <a:r>
              <a:rPr lang="vi-VN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Mỗi người đang làm gì?</a:t>
            </a:r>
          </a:p>
          <a:p>
            <a:pPr algn="just"/>
            <a:r>
              <a:rPr lang="en-US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c. T</a:t>
            </a:r>
            <a:r>
              <a:rPr lang="vi-VN" sz="3000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heo em, cảm xúc của mọi người như thế nào?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147" y="2494066"/>
            <a:ext cx="7561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00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92925" y="55543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sáu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29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4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>
                <a:latin typeface="HP001 5 hàng" panose="020B0603050302020204" pitchFamily="34" charset="0"/>
              </a:rPr>
              <a:t>                       </a:t>
            </a: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đoạn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kể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buổi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endParaRPr lang="en-US" sz="3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55751" y="838304"/>
            <a:ext cx="20085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s://img.loigiaihay.com/picture/question_lgh/2021_51/1624003225-jz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577" b="7178"/>
          <a:stretch/>
        </p:blipFill>
        <p:spPr bwMode="auto">
          <a:xfrm>
            <a:off x="5329645" y="3429000"/>
            <a:ext cx="6768752" cy="290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8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.loigiaihay.com/picture/question_lgh/2021_51/1624003225-jzss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45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147" y="2494066"/>
            <a:ext cx="7561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000" b="1" dirty="0">
                <a:solidFill>
                  <a:srgbClr val="00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00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92925" y="55543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err="1"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sáu</a:t>
            </a:r>
            <a:r>
              <a:rPr lang="en-US" sz="3000" b="1" dirty="0">
                <a:latin typeface="HP001 5 hàng" panose="020B0603050302020204" pitchFamily="34" charset="0"/>
              </a:rPr>
              <a:t>, </a:t>
            </a:r>
            <a:r>
              <a:rPr lang="en-US" sz="3000" b="1" dirty="0" err="1"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latin typeface="HP001 5 hàng" panose="020B0603050302020204" pitchFamily="34" charset="0"/>
              </a:rPr>
              <a:t> 29 </a:t>
            </a:r>
            <a:r>
              <a:rPr lang="en-US" sz="3000" b="1" dirty="0" err="1"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latin typeface="HP001 5 hàng" panose="020B0603050302020204" pitchFamily="34" charset="0"/>
              </a:rPr>
              <a:t> 4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>
                <a:latin typeface="HP001 5 hàng" panose="020B0603050302020204" pitchFamily="34" charset="0"/>
              </a:rPr>
              <a:t>                       </a:t>
            </a:r>
            <a:r>
              <a:rPr lang="en-US" sz="3000" b="1" dirty="0" err="1">
                <a:latin typeface="HP001 5 hàng" panose="020B0603050302020204" pitchFamily="34" charset="0"/>
              </a:rPr>
              <a:t>Tiếng</a:t>
            </a:r>
            <a:r>
              <a:rPr lang="en-US" sz="3000" b="1" dirty="0"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latin typeface="HP001 5 hàng" panose="020B0603050302020204" pitchFamily="34" charset="0"/>
              </a:rPr>
              <a:t>Việt</a:t>
            </a:r>
            <a:endParaRPr lang="en-US" sz="3000" b="1" dirty="0">
              <a:latin typeface="HP001 5 hàng" panose="020B06030503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đoạn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kể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buổi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chơi</a:t>
            </a:r>
            <a:endParaRPr lang="en-US" sz="3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55751" y="838304"/>
            <a:ext cx="20085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s://img.loigiaihay.com/picture/question_lgh/2021_51/1624003225-jz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577" r="3020" b="7178"/>
          <a:stretch/>
        </p:blipFill>
        <p:spPr bwMode="auto">
          <a:xfrm>
            <a:off x="7458891" y="3091294"/>
            <a:ext cx="4383423" cy="290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0741" y="3090526"/>
            <a:ext cx="6445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Mọi người đang ở biển.</a:t>
            </a:r>
          </a:p>
          <a:p>
            <a:pPr algn="just"/>
            <a:r>
              <a:rPr lang="vi-VN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Nơi đó có biển xanh và bờ cát vàng. Mọi người tới vui chơi, tắm biển.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930" y="4542061"/>
            <a:ext cx="6729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Hai bạn nhỏ đang vui chơi. Bố mẹ đang nhìn hai bạn nhỏ chơi đùa.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0741" y="5559004"/>
            <a:ext cx="6118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Mọi người rất vui vẻ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hào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hứng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3000" b="1" dirty="0">
                <a:solidFill>
                  <a:srgbClr val="5204E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5204EE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8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813</Words>
  <Application>Microsoft Office PowerPoint</Application>
  <PresentationFormat>Widescreen</PresentationFormat>
  <Paragraphs>84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HP001 4H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</dc:creator>
  <cp:lastModifiedBy>Admin</cp:lastModifiedBy>
  <cp:revision>48</cp:revision>
  <dcterms:created xsi:type="dcterms:W3CDTF">2016-11-16T05:49:24Z</dcterms:created>
  <dcterms:modified xsi:type="dcterms:W3CDTF">2022-11-18T03:31:23Z</dcterms:modified>
</cp:coreProperties>
</file>