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85" r:id="rId2"/>
    <p:sldMasterId id="2147483726" r:id="rId3"/>
    <p:sldMasterId id="2147483738" r:id="rId4"/>
    <p:sldMasterId id="2147483750" r:id="rId5"/>
    <p:sldMasterId id="2147483764" r:id="rId6"/>
    <p:sldMasterId id="2147483788" r:id="rId7"/>
  </p:sldMasterIdLst>
  <p:notesMasterIdLst>
    <p:notesMasterId r:id="rId15"/>
  </p:notesMasterIdLst>
  <p:sldIdLst>
    <p:sldId id="262" r:id="rId8"/>
    <p:sldId id="325" r:id="rId9"/>
    <p:sldId id="271" r:id="rId10"/>
    <p:sldId id="327" r:id="rId11"/>
    <p:sldId id="328" r:id="rId12"/>
    <p:sldId id="358" r:id="rId13"/>
    <p:sldId id="35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2/7/2023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2/7/2023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25413" y="0"/>
            <a:ext cx="12317413" cy="6933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7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D6230-603D-4E8C-888E-792E6BD05A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85" y="-470516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3039985" y="2712403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 chơi củng cố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860712D-1480-48BC-BA0B-BA6CD1101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315F525-41BC-4C2B-BB9E-3A65698C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41</Words>
  <Application>Microsoft Office PowerPoint</Application>
  <PresentationFormat>Widescreen</PresentationFormat>
  <Paragraphs>14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26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HP001 4 hàng</vt:lpstr>
      <vt:lpstr>黑体</vt:lpstr>
      <vt:lpstr>Times New Roman</vt:lpstr>
      <vt:lpstr>Verdana</vt:lpstr>
      <vt:lpstr>2_Office Theme</vt:lpstr>
      <vt:lpstr>4_Office Theme</vt:lpstr>
      <vt:lpstr>2_Office 主题​​</vt:lpstr>
      <vt:lpstr>1_Office Theme</vt:lpstr>
      <vt:lpstr>6_Office Theme</vt:lpstr>
      <vt:lpstr>7_Office Theme</vt:lpstr>
      <vt:lpstr>Office 主题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Nguyễn Hiếu</cp:lastModifiedBy>
  <cp:revision>18</cp:revision>
  <dcterms:created xsi:type="dcterms:W3CDTF">2020-10-07T08:19:00Z</dcterms:created>
  <dcterms:modified xsi:type="dcterms:W3CDTF">2023-02-07T01:24:21Z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