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4" r:id="rId4"/>
    <p:sldMasterId id="2147483736" r:id="rId5"/>
    <p:sldMasterId id="2147483772" r:id="rId6"/>
    <p:sldMasterId id="2147483784" r:id="rId7"/>
  </p:sldMasterIdLst>
  <p:notesMasterIdLst>
    <p:notesMasterId r:id="rId45"/>
  </p:notesMasterIdLst>
  <p:sldIdLst>
    <p:sldId id="534" r:id="rId8"/>
    <p:sldId id="266" r:id="rId9"/>
    <p:sldId id="268" r:id="rId10"/>
    <p:sldId id="272" r:id="rId11"/>
    <p:sldId id="524" r:id="rId12"/>
    <p:sldId id="525" r:id="rId13"/>
    <p:sldId id="526" r:id="rId14"/>
    <p:sldId id="527" r:id="rId15"/>
    <p:sldId id="509" r:id="rId16"/>
    <p:sldId id="528" r:id="rId17"/>
    <p:sldId id="530" r:id="rId18"/>
    <p:sldId id="532" r:id="rId19"/>
    <p:sldId id="533" r:id="rId20"/>
    <p:sldId id="529" r:id="rId21"/>
    <p:sldId id="521" r:id="rId22"/>
    <p:sldId id="495" r:id="rId23"/>
    <p:sldId id="325" r:id="rId24"/>
    <p:sldId id="276" r:id="rId25"/>
    <p:sldId id="510" r:id="rId26"/>
    <p:sldId id="279" r:id="rId27"/>
    <p:sldId id="280" r:id="rId28"/>
    <p:sldId id="282" r:id="rId29"/>
    <p:sldId id="511" r:id="rId30"/>
    <p:sldId id="512" r:id="rId31"/>
    <p:sldId id="285" r:id="rId32"/>
    <p:sldId id="286" r:id="rId33"/>
    <p:sldId id="513" r:id="rId34"/>
    <p:sldId id="514" r:id="rId35"/>
    <p:sldId id="515" r:id="rId36"/>
    <p:sldId id="516" r:id="rId37"/>
    <p:sldId id="328" r:id="rId38"/>
    <p:sldId id="487" r:id="rId39"/>
    <p:sldId id="517" r:id="rId40"/>
    <p:sldId id="519" r:id="rId41"/>
    <p:sldId id="520" r:id="rId42"/>
    <p:sldId id="522" r:id="rId43"/>
    <p:sldId id="2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9" d="100"/>
          <a:sy n="69"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062E-B235-4605-81C9-0F86DC032F2A}"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B003-E639-4AA7-A0B3-974266FCA134}" type="slidenum">
              <a:rPr lang="en-US" smtClean="0"/>
              <a:t>‹#›</a:t>
            </a:fld>
            <a:endParaRPr lang="en-US"/>
          </a:p>
        </p:txBody>
      </p:sp>
    </p:spTree>
    <p:extLst>
      <p:ext uri="{BB962C8B-B14F-4D97-AF65-F5344CB8AC3E}">
        <p14:creationId xmlns:p14="http://schemas.microsoft.com/office/powerpoint/2010/main" val="9517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01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291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950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926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36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156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2247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5189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96430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71466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73658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0496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70344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4305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3240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111432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2107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43617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98887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8342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24963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89354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39981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1258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4638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95018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93649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6448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19720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069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37563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69409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07365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39047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94392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7550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143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031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76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911676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254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09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43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84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0361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4478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80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50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628579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9623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36928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60230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47646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410152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04080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11959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024797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78925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41688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997696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3200">
                <a:solidFill>
                  <a:schemeClr val="bg1"/>
                </a:solidFill>
                <a:latin typeface="+mj-lt"/>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E08E231-020E-454B-814C-04386EE4B12D}" type="datetimeFigureOut">
              <a:rPr lang="zh-CN" altLang="en-US" smtClean="0"/>
              <a:t>2023/2/7</a:t>
            </a:fld>
            <a:endParaRPr lang="zh-CN"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zh-CN"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1716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278403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20975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9580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5"/>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1" y="1998135"/>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113019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1"/>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594431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12527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59658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3"/>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377" rtl="0" eaLnBrk="1" fontAlgn="auto" latinLnBrk="0" hangingPunct="1">
              <a:lnSpc>
                <a:spcPct val="100000"/>
              </a:lnSpc>
              <a:spcBef>
                <a:spcPts val="1200"/>
              </a:spcBef>
              <a:spcAft>
                <a:spcPts val="0"/>
              </a:spcAft>
              <a:buClrTx/>
              <a:buSzTx/>
              <a:buFontTx/>
              <a:buNone/>
              <a:tabLst/>
              <a:defRPr sz="1800">
                <a:solidFill>
                  <a:srgbClr val="262626"/>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914377"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48885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8"/>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E08E231-020E-454B-814C-04386EE4B12D}" type="datetimeFigureOut">
              <a:rPr lang="zh-CN" altLang="en-US" smtClean="0"/>
              <a:t>2023/2/7</a:t>
            </a:fld>
            <a:endParaRPr lang="zh-CN"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zh-CN"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8738848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62571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6" y="714376"/>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08E231-020E-454B-814C-04386EE4B12D}" type="datetimeFigureOut">
              <a:rPr lang="zh-CN" altLang="en-US" smtClean="0"/>
              <a:t>2023/2/7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4216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37633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50967" y="593367"/>
            <a:ext cx="10290000" cy="763600"/>
          </a:xfrm>
          <a:prstGeom prst="rect">
            <a:avLst/>
          </a:prstGeom>
        </p:spPr>
        <p:txBody>
          <a:bodyPr spcFirstLastPara="1" wrap="square" lIns="0" tIns="0" rIns="0" bIns="0" anchor="t" anchorCtr="0">
            <a:noAutofit/>
          </a:bodyPr>
          <a:lstStyle>
            <a:lvl1pPr lvl="0" algn="ctr">
              <a:spcBef>
                <a:spcPts val="0"/>
              </a:spcBef>
              <a:spcAft>
                <a:spcPts val="0"/>
              </a:spcAft>
              <a:buSzPts val="4000"/>
              <a:buNone/>
              <a:defRPr sz="4667"/>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r>
              <a:rPr lang="en-US" smtClean="0"/>
              <a:t>Click to edit Master title style</a:t>
            </a:r>
            <a:endParaRPr/>
          </a:p>
        </p:txBody>
      </p:sp>
      <p:sp>
        <p:nvSpPr>
          <p:cNvPr id="16" name="Google Shape;16;p4"/>
          <p:cNvSpPr txBox="1">
            <a:spLocks noGrp="1"/>
          </p:cNvSpPr>
          <p:nvPr>
            <p:ph type="subTitle" idx="1"/>
          </p:nvPr>
        </p:nvSpPr>
        <p:spPr>
          <a:xfrm>
            <a:off x="950967" y="1682496"/>
            <a:ext cx="10290000" cy="448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434343"/>
              </a:buClr>
              <a:buSzPts val="1200"/>
              <a:buFont typeface="Livvic"/>
              <a:buAutoNum type="arabicPeriod"/>
              <a:defRPr sz="1600">
                <a:solidFill>
                  <a:schemeClr val="accent1"/>
                </a:solidFill>
                <a:latin typeface="Open Sans" panose="020B0606030504020204"/>
                <a:ea typeface="Open Sans" panose="020B0606030504020204"/>
                <a:cs typeface="Open Sans" panose="020B0606030504020204"/>
                <a:sym typeface="Open Sans" panose="020B0606030504020204"/>
              </a:defRPr>
            </a:lvl1pPr>
            <a:lvl2pPr lvl="1" rtl="0">
              <a:lnSpc>
                <a:spcPct val="100000"/>
              </a:lnSpc>
              <a:spcBef>
                <a:spcPts val="0"/>
              </a:spcBef>
              <a:spcAft>
                <a:spcPts val="0"/>
              </a:spcAft>
              <a:buClr>
                <a:srgbClr val="434343"/>
              </a:buClr>
              <a:buSzPts val="1200"/>
              <a:buFont typeface="Roboto Condensed Light" panose="02000000000000000000"/>
              <a:buAutoNum type="alphaLcPeriod"/>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rtl="0">
              <a:lnSpc>
                <a:spcPct val="100000"/>
              </a:lnSpc>
              <a:spcBef>
                <a:spcPts val="0"/>
              </a:spcBef>
              <a:spcAft>
                <a:spcPts val="0"/>
              </a:spcAft>
              <a:buClr>
                <a:srgbClr val="434343"/>
              </a:buClr>
              <a:buSzPts val="1200"/>
              <a:buFont typeface="Roboto Condensed Light" panose="02000000000000000000"/>
              <a:buAutoNum type="romanLcPeriod"/>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rtl="0">
              <a:lnSpc>
                <a:spcPct val="100000"/>
              </a:lnSpc>
              <a:spcBef>
                <a:spcPts val="0"/>
              </a:spcBef>
              <a:spcAft>
                <a:spcPts val="0"/>
              </a:spcAft>
              <a:buClr>
                <a:srgbClr val="434343"/>
              </a:buClr>
              <a:buSzPts val="1200"/>
              <a:buFont typeface="Roboto Condensed Light" panose="02000000000000000000"/>
              <a:buAutoNum type="arabicPeriod"/>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rtl="0">
              <a:lnSpc>
                <a:spcPct val="100000"/>
              </a:lnSpc>
              <a:spcBef>
                <a:spcPts val="0"/>
              </a:spcBef>
              <a:spcAft>
                <a:spcPts val="0"/>
              </a:spcAft>
              <a:buClr>
                <a:srgbClr val="434343"/>
              </a:buClr>
              <a:buSzPts val="1200"/>
              <a:buFont typeface="Roboto Condensed Light" panose="02000000000000000000"/>
              <a:buAutoNum type="alphaLcPeriod"/>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rtl="0">
              <a:lnSpc>
                <a:spcPct val="100000"/>
              </a:lnSpc>
              <a:spcBef>
                <a:spcPts val="0"/>
              </a:spcBef>
              <a:spcAft>
                <a:spcPts val="0"/>
              </a:spcAft>
              <a:buClr>
                <a:srgbClr val="434343"/>
              </a:buClr>
              <a:buSzPts val="1200"/>
              <a:buFont typeface="Roboto Condensed Light" panose="02000000000000000000"/>
              <a:buAutoNum type="romanLcPeriod"/>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rtl="0">
              <a:lnSpc>
                <a:spcPct val="100000"/>
              </a:lnSpc>
              <a:spcBef>
                <a:spcPts val="0"/>
              </a:spcBef>
              <a:spcAft>
                <a:spcPts val="0"/>
              </a:spcAft>
              <a:buClr>
                <a:srgbClr val="434343"/>
              </a:buClr>
              <a:buSzPts val="1200"/>
              <a:buFont typeface="Roboto Condensed Light" panose="02000000000000000000"/>
              <a:buAutoNum type="arabicPeriod"/>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rtl="0">
              <a:lnSpc>
                <a:spcPct val="100000"/>
              </a:lnSpc>
              <a:spcBef>
                <a:spcPts val="0"/>
              </a:spcBef>
              <a:spcAft>
                <a:spcPts val="0"/>
              </a:spcAft>
              <a:buClr>
                <a:srgbClr val="434343"/>
              </a:buClr>
              <a:buSzPts val="1200"/>
              <a:buFont typeface="Roboto Condensed Light" panose="02000000000000000000"/>
              <a:buAutoNum type="alphaLcPeriod"/>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rtl="0">
              <a:lnSpc>
                <a:spcPct val="100000"/>
              </a:lnSpc>
              <a:spcBef>
                <a:spcPts val="0"/>
              </a:spcBef>
              <a:spcAft>
                <a:spcPts val="0"/>
              </a:spcAft>
              <a:buClr>
                <a:srgbClr val="434343"/>
              </a:buClr>
              <a:buSzPts val="1200"/>
              <a:buFont typeface="Roboto Condensed Light" panose="02000000000000000000"/>
              <a:buAutoNum type="romanLcPeriod"/>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a:r>
              <a:rPr lang="en-US" smtClean="0"/>
              <a:t>Click to edit Master subtitle style</a:t>
            </a:r>
            <a:endParaRPr/>
          </a:p>
        </p:txBody>
      </p:sp>
    </p:spTree>
    <p:extLst>
      <p:ext uri="{BB962C8B-B14F-4D97-AF65-F5344CB8AC3E}">
        <p14:creationId xmlns:p14="http://schemas.microsoft.com/office/powerpoint/2010/main" val="1889441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9" name="Google Shape;19;p5"/>
          <p:cNvSpPr txBox="1">
            <a:spLocks noGrp="1"/>
          </p:cNvSpPr>
          <p:nvPr>
            <p:ph type="title"/>
          </p:nvPr>
        </p:nvSpPr>
        <p:spPr>
          <a:xfrm>
            <a:off x="950967" y="577088"/>
            <a:ext cx="8802800" cy="15976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20" name="Google Shape;20;p5"/>
          <p:cNvSpPr txBox="1">
            <a:spLocks noGrp="1"/>
          </p:cNvSpPr>
          <p:nvPr>
            <p:ph type="subTitle" idx="1"/>
          </p:nvPr>
        </p:nvSpPr>
        <p:spPr>
          <a:xfrm rot="-231771">
            <a:off x="1702187" y="4448909"/>
            <a:ext cx="3657509" cy="1123347"/>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smtClean="0"/>
              <a:t>Click to edit Master subtitle style</a:t>
            </a:r>
            <a:endParaRPr/>
          </a:p>
        </p:txBody>
      </p:sp>
      <p:sp>
        <p:nvSpPr>
          <p:cNvPr id="21" name="Google Shape;21;p5"/>
          <p:cNvSpPr txBox="1">
            <a:spLocks noGrp="1"/>
          </p:cNvSpPr>
          <p:nvPr>
            <p:ph type="subTitle" idx="2"/>
          </p:nvPr>
        </p:nvSpPr>
        <p:spPr>
          <a:xfrm rot="-231771">
            <a:off x="1638093" y="3841473"/>
            <a:ext cx="3657509" cy="441793"/>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24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r>
              <a:rPr lang="en-US" smtClean="0"/>
              <a:t>Click to edit Master subtitle style</a:t>
            </a:r>
            <a:endParaRPr/>
          </a:p>
        </p:txBody>
      </p:sp>
      <p:sp>
        <p:nvSpPr>
          <p:cNvPr id="22" name="Google Shape;22;p5"/>
          <p:cNvSpPr txBox="1">
            <a:spLocks noGrp="1"/>
          </p:cNvSpPr>
          <p:nvPr>
            <p:ph type="subTitle" idx="3"/>
          </p:nvPr>
        </p:nvSpPr>
        <p:spPr>
          <a:xfrm rot="377090">
            <a:off x="6815914" y="4447320"/>
            <a:ext cx="3657583" cy="1123177"/>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smtClean="0"/>
              <a:t>Click to edit Master subtitle style</a:t>
            </a:r>
            <a:endParaRPr/>
          </a:p>
        </p:txBody>
      </p:sp>
      <p:sp>
        <p:nvSpPr>
          <p:cNvPr id="23" name="Google Shape;23;p5"/>
          <p:cNvSpPr txBox="1">
            <a:spLocks noGrp="1"/>
          </p:cNvSpPr>
          <p:nvPr>
            <p:ph type="subTitle" idx="4"/>
          </p:nvPr>
        </p:nvSpPr>
        <p:spPr>
          <a:xfrm rot="377090">
            <a:off x="6919867" y="3843422"/>
            <a:ext cx="3657583" cy="441903"/>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24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r>
              <a:rPr lang="en-US" smtClean="0"/>
              <a:t>Click to edit Master subtitle style</a:t>
            </a:r>
            <a:endParaRPr/>
          </a:p>
        </p:txBody>
      </p:sp>
    </p:spTree>
    <p:extLst>
      <p:ext uri="{BB962C8B-B14F-4D97-AF65-F5344CB8AC3E}">
        <p14:creationId xmlns:p14="http://schemas.microsoft.com/office/powerpoint/2010/main" val="40889223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950967" y="593367"/>
            <a:ext cx="10290000" cy="7636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42" name="Google Shape;42;p13"/>
          <p:cNvSpPr txBox="1">
            <a:spLocks noGrp="1"/>
          </p:cNvSpPr>
          <p:nvPr>
            <p:ph type="subTitle" idx="1"/>
          </p:nvPr>
        </p:nvSpPr>
        <p:spPr>
          <a:xfrm>
            <a:off x="1034993"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smtClean="0"/>
              <a:t>Click to edit Master subtitle style</a:t>
            </a:r>
            <a:endParaRPr/>
          </a:p>
        </p:txBody>
      </p:sp>
      <p:sp>
        <p:nvSpPr>
          <p:cNvPr id="43" name="Google Shape;43;p13"/>
          <p:cNvSpPr txBox="1">
            <a:spLocks noGrp="1"/>
          </p:cNvSpPr>
          <p:nvPr>
            <p:ph type="subTitle" idx="2"/>
          </p:nvPr>
        </p:nvSpPr>
        <p:spPr>
          <a:xfrm rot="-1287">
            <a:off x="1002993" y="3943821"/>
            <a:ext cx="2136800" cy="56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24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r>
              <a:rPr lang="en-US" smtClean="0"/>
              <a:t>Click to edit Master subtitle style</a:t>
            </a:r>
            <a:endParaRPr/>
          </a:p>
        </p:txBody>
      </p:sp>
      <p:sp>
        <p:nvSpPr>
          <p:cNvPr id="44" name="Google Shape;44;p13"/>
          <p:cNvSpPr txBox="1">
            <a:spLocks noGrp="1"/>
          </p:cNvSpPr>
          <p:nvPr>
            <p:ph type="title" idx="3" hasCustomPrompt="1"/>
          </p:nvPr>
        </p:nvSpPr>
        <p:spPr>
          <a:xfrm>
            <a:off x="1078500" y="1921000"/>
            <a:ext cx="2072800" cy="18220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t>xx%</a:t>
            </a:r>
          </a:p>
        </p:txBody>
      </p:sp>
      <p:sp>
        <p:nvSpPr>
          <p:cNvPr id="45" name="Google Shape;45;p13"/>
          <p:cNvSpPr txBox="1">
            <a:spLocks noGrp="1"/>
          </p:cNvSpPr>
          <p:nvPr>
            <p:ph type="subTitle" idx="4"/>
          </p:nvPr>
        </p:nvSpPr>
        <p:spPr>
          <a:xfrm>
            <a:off x="3821700"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smtClean="0"/>
              <a:t>Click to edit Master subtitle style</a:t>
            </a:r>
            <a:endParaRPr/>
          </a:p>
        </p:txBody>
      </p:sp>
      <p:sp>
        <p:nvSpPr>
          <p:cNvPr id="46" name="Google Shape;46;p13"/>
          <p:cNvSpPr txBox="1">
            <a:spLocks noGrp="1"/>
          </p:cNvSpPr>
          <p:nvPr>
            <p:ph type="subTitle" idx="5"/>
          </p:nvPr>
        </p:nvSpPr>
        <p:spPr>
          <a:xfrm rot="-1287">
            <a:off x="3757600" y="3943856"/>
            <a:ext cx="2136800" cy="566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Black"/>
              <a:buNone/>
              <a:defRPr sz="24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r>
              <a:rPr lang="en-US" smtClean="0"/>
              <a:t>Click to edit Master subtitle style</a:t>
            </a:r>
            <a:endParaRPr/>
          </a:p>
        </p:txBody>
      </p:sp>
      <p:sp>
        <p:nvSpPr>
          <p:cNvPr id="47" name="Google Shape;47;p13"/>
          <p:cNvSpPr txBox="1">
            <a:spLocks noGrp="1"/>
          </p:cNvSpPr>
          <p:nvPr>
            <p:ph type="title" idx="6" hasCustomPrompt="1"/>
          </p:nvPr>
        </p:nvSpPr>
        <p:spPr>
          <a:xfrm>
            <a:off x="3821700" y="1921000"/>
            <a:ext cx="2072800" cy="18220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t>xx%</a:t>
            </a:r>
          </a:p>
        </p:txBody>
      </p:sp>
      <p:sp>
        <p:nvSpPr>
          <p:cNvPr id="48" name="Google Shape;48;p13"/>
          <p:cNvSpPr txBox="1">
            <a:spLocks noGrp="1"/>
          </p:cNvSpPr>
          <p:nvPr>
            <p:ph type="subTitle" idx="7"/>
          </p:nvPr>
        </p:nvSpPr>
        <p:spPr>
          <a:xfrm>
            <a:off x="6337267"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smtClean="0"/>
              <a:t>Click to edit Master subtitle style</a:t>
            </a:r>
            <a:endParaRPr/>
          </a:p>
        </p:txBody>
      </p:sp>
      <p:sp>
        <p:nvSpPr>
          <p:cNvPr id="49" name="Google Shape;49;p13"/>
          <p:cNvSpPr txBox="1">
            <a:spLocks noGrp="1"/>
          </p:cNvSpPr>
          <p:nvPr>
            <p:ph type="subTitle" idx="8"/>
          </p:nvPr>
        </p:nvSpPr>
        <p:spPr>
          <a:xfrm rot="-1287">
            <a:off x="6297667" y="3943776"/>
            <a:ext cx="2136800" cy="56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24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r>
              <a:rPr lang="en-US" smtClean="0"/>
              <a:t>Click to edit Master subtitle style</a:t>
            </a:r>
            <a:endParaRPr/>
          </a:p>
        </p:txBody>
      </p:sp>
      <p:sp>
        <p:nvSpPr>
          <p:cNvPr id="50" name="Google Shape;50;p13"/>
          <p:cNvSpPr txBox="1">
            <a:spLocks noGrp="1"/>
          </p:cNvSpPr>
          <p:nvPr>
            <p:ph type="title" idx="9" hasCustomPrompt="1"/>
          </p:nvPr>
        </p:nvSpPr>
        <p:spPr>
          <a:xfrm>
            <a:off x="6337267" y="1921000"/>
            <a:ext cx="2072800" cy="18220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t>xx%</a:t>
            </a:r>
          </a:p>
        </p:txBody>
      </p:sp>
      <p:sp>
        <p:nvSpPr>
          <p:cNvPr id="51" name="Google Shape;51;p13"/>
          <p:cNvSpPr txBox="1">
            <a:spLocks noGrp="1"/>
          </p:cNvSpPr>
          <p:nvPr>
            <p:ph type="subTitle" idx="13"/>
          </p:nvPr>
        </p:nvSpPr>
        <p:spPr>
          <a:xfrm>
            <a:off x="9080467"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smtClean="0"/>
              <a:t>Click to edit Master subtitle style</a:t>
            </a:r>
            <a:endParaRPr/>
          </a:p>
        </p:txBody>
      </p:sp>
      <p:sp>
        <p:nvSpPr>
          <p:cNvPr id="52" name="Google Shape;52;p13"/>
          <p:cNvSpPr txBox="1">
            <a:spLocks noGrp="1"/>
          </p:cNvSpPr>
          <p:nvPr>
            <p:ph type="subTitle" idx="14"/>
          </p:nvPr>
        </p:nvSpPr>
        <p:spPr>
          <a:xfrm rot="-1287">
            <a:off x="9040800" y="3943741"/>
            <a:ext cx="2136800" cy="56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24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r>
              <a:rPr lang="en-US" smtClean="0"/>
              <a:t>Click to edit Master subtitle style</a:t>
            </a:r>
            <a:endParaRPr/>
          </a:p>
        </p:txBody>
      </p:sp>
      <p:sp>
        <p:nvSpPr>
          <p:cNvPr id="53" name="Google Shape;53;p13"/>
          <p:cNvSpPr txBox="1">
            <a:spLocks noGrp="1"/>
          </p:cNvSpPr>
          <p:nvPr>
            <p:ph type="title" idx="15" hasCustomPrompt="1"/>
          </p:nvPr>
        </p:nvSpPr>
        <p:spPr>
          <a:xfrm>
            <a:off x="9080467" y="1921000"/>
            <a:ext cx="2072800" cy="18220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t>xx%</a:t>
            </a:r>
          </a:p>
        </p:txBody>
      </p:sp>
    </p:spTree>
    <p:extLst>
      <p:ext uri="{BB962C8B-B14F-4D97-AF65-F5344CB8AC3E}">
        <p14:creationId xmlns:p14="http://schemas.microsoft.com/office/powerpoint/2010/main" val="4174697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2248569" y="2910221"/>
            <a:ext cx="7744443" cy="1122341"/>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smtClean="0"/>
              <a:t>Click to edit Master title style</a:t>
            </a:r>
            <a:endParaRPr/>
          </a:p>
        </p:txBody>
      </p:sp>
      <p:sp>
        <p:nvSpPr>
          <p:cNvPr id="12" name="Google Shape;12;p3"/>
          <p:cNvSpPr txBox="1">
            <a:spLocks noGrp="1"/>
          </p:cNvSpPr>
          <p:nvPr>
            <p:ph type="title" idx="2" hasCustomPrompt="1"/>
          </p:nvPr>
        </p:nvSpPr>
        <p:spPr>
          <a:xfrm rot="519400">
            <a:off x="8574116" y="1175294"/>
            <a:ext cx="1791205" cy="1121575"/>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78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 name="Google Shape;13;p3"/>
          <p:cNvSpPr txBox="1">
            <a:spLocks noGrp="1"/>
          </p:cNvSpPr>
          <p:nvPr>
            <p:ph type="subTitle" idx="1"/>
          </p:nvPr>
        </p:nvSpPr>
        <p:spPr>
          <a:xfrm rot="-1016">
            <a:off x="4991100" y="4766108"/>
            <a:ext cx="5414400" cy="90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smtClean="0"/>
              <a:t>Click to edit Master subtitle style</a:t>
            </a:r>
            <a:endParaRPr/>
          </a:p>
        </p:txBody>
      </p:sp>
    </p:spTree>
    <p:extLst>
      <p:ext uri="{BB962C8B-B14F-4D97-AF65-F5344CB8AC3E}">
        <p14:creationId xmlns:p14="http://schemas.microsoft.com/office/powerpoint/2010/main" val="1658959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rot="-268314">
            <a:off x="1495107" y="2264823"/>
            <a:ext cx="4299088" cy="2512488"/>
          </a:xfrm>
          <a:prstGeom prst="rect">
            <a:avLst/>
          </a:prstGeom>
        </p:spPr>
        <p:txBody>
          <a:bodyPr spcFirstLastPara="1" wrap="square" lIns="0" tIns="0" rIns="0" bIns="0"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rPr lang="en-US" smtClean="0"/>
              <a:t>Click to edit Master title style</a:t>
            </a:r>
            <a:endParaRPr/>
          </a:p>
        </p:txBody>
      </p:sp>
      <p:sp>
        <p:nvSpPr>
          <p:cNvPr id="28" name="Google Shape;28;p7"/>
          <p:cNvSpPr txBox="1">
            <a:spLocks noGrp="1"/>
          </p:cNvSpPr>
          <p:nvPr>
            <p:ph type="subTitle" idx="1"/>
          </p:nvPr>
        </p:nvSpPr>
        <p:spPr>
          <a:xfrm>
            <a:off x="6397933" y="1547000"/>
            <a:ext cx="3551200" cy="384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1pPr>
            <a:lvl2pPr lvl="1"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rtl="0">
              <a:lnSpc>
                <a:spcPct val="100000"/>
              </a:lnSpc>
              <a:spcBef>
                <a:spcPts val="0"/>
              </a:spcBef>
              <a:spcAft>
                <a:spcPts val="0"/>
              </a:spcAft>
              <a:buClr>
                <a:schemeClr val="accent1"/>
              </a:buClr>
              <a:buSzPts val="1400"/>
              <a:buFont typeface="Open Sans" panose="020B0606030504020204"/>
              <a:buChar char="■"/>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a:r>
              <a:rPr lang="en-US" smtClean="0"/>
              <a:t>Click to edit Master subtitle style</a:t>
            </a:r>
            <a:endParaRPr/>
          </a:p>
        </p:txBody>
      </p:sp>
    </p:spTree>
    <p:extLst>
      <p:ext uri="{BB962C8B-B14F-4D97-AF65-F5344CB8AC3E}">
        <p14:creationId xmlns:p14="http://schemas.microsoft.com/office/powerpoint/2010/main" val="19017606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7238011" y="3383820"/>
            <a:ext cx="3640000" cy="2482000"/>
          </a:xfrm>
          <a:prstGeom prst="rect">
            <a:avLst/>
          </a:prstGeom>
        </p:spPr>
        <p:txBody>
          <a:bodyPr spcFirstLastPara="1" wrap="square" lIns="0" tIns="0" rIns="0" bIns="0" anchor="t" anchorCtr="0">
            <a:noAutofit/>
          </a:bodyPr>
          <a:lstStyle>
            <a:lvl1pPr lvl="0" algn="r">
              <a:spcBef>
                <a:spcPts val="0"/>
              </a:spcBef>
              <a:spcAft>
                <a:spcPts val="0"/>
              </a:spcAft>
              <a:buSzPts val="2800"/>
              <a:buNone/>
              <a:defRPr sz="3467">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71" name="Google Shape;71;p17"/>
          <p:cNvSpPr txBox="1">
            <a:spLocks noGrp="1"/>
          </p:cNvSpPr>
          <p:nvPr>
            <p:ph type="subTitle" idx="1"/>
          </p:nvPr>
        </p:nvSpPr>
        <p:spPr>
          <a:xfrm>
            <a:off x="477900" y="4876800"/>
            <a:ext cx="5618000" cy="693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1pPr>
            <a:lvl2pPr lvl="1"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a:r>
              <a:rPr lang="en-US" smtClean="0"/>
              <a:t>Click to edit Master subtitle style</a:t>
            </a:r>
            <a:endParaRPr/>
          </a:p>
        </p:txBody>
      </p:sp>
    </p:spTree>
    <p:extLst>
      <p:ext uri="{BB962C8B-B14F-4D97-AF65-F5344CB8AC3E}">
        <p14:creationId xmlns:p14="http://schemas.microsoft.com/office/powerpoint/2010/main" val="2770473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950967" y="600200"/>
            <a:ext cx="10290000" cy="54544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smtClean="0"/>
              <a:t>Click to edit Master title style</a:t>
            </a:r>
            <a:endParaRPr/>
          </a:p>
        </p:txBody>
      </p:sp>
    </p:spTree>
    <p:extLst>
      <p:ext uri="{BB962C8B-B14F-4D97-AF65-F5344CB8AC3E}">
        <p14:creationId xmlns:p14="http://schemas.microsoft.com/office/powerpoint/2010/main" val="10982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891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056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55051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930D4-6E6A-4F63-8926-E066E9E16393}" type="datetimeFigureOut">
              <a:rPr lang="en-US" smtClean="0">
                <a:solidFill>
                  <a:prstClr val="black">
                    <a:tint val="75000"/>
                  </a:prstClr>
                </a:solidFill>
              </a:rPr>
              <a:t>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92518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635343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96039"/>
      </p:ext>
    </p:extLst>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528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427227108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4"/>
            <a:ext cx="10772775" cy="16581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1"/>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1">
                <a:solidFill>
                  <a:schemeClr val="tx1">
                    <a:alpha val="80000"/>
                  </a:schemeClr>
                </a:solidFill>
              </a:defRPr>
            </a:lvl1pPr>
          </a:lstStyle>
          <a:p>
            <a:fld id="{84DD461D-A9AE-4EC2-861F-590C9694E739}" type="datetimeFigureOut">
              <a:rPr lang="en-US" smtClean="0"/>
              <a:t>2/7/2023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1"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7" y="5876414"/>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797F908-F780-422B-AFEF-23C0ED19201F}" type="slidenum">
              <a:rPr lang="en-US" smtClean="0"/>
              <a:t>‹#›</a:t>
            </a:fld>
            <a:endParaRPr 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8349004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xStyles>
    <p:titleStyle>
      <a:lvl1pPr algn="l" defTabSz="914377"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38" indent="-91438" algn="l" defTabSz="914377"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63" indent="-342891" algn="l" defTabSz="914377"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26" indent="-548626" algn="l" defTabSz="914377"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39" indent="-822939"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53" indent="-1097253"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199970"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399965"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599960"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799955"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KT%20B&#192;I%20C&#360;.pptx"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0.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g"/><Relationship Id="rId1" Type="http://schemas.openxmlformats.org/officeDocument/2006/relationships/slideLayout" Target="../slideLayouts/slideLayout60.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7.png"/><Relationship Id="rId18" Type="http://schemas.openxmlformats.org/officeDocument/2006/relationships/image" Target="../media/image30.gif"/><Relationship Id="rId26" Type="http://schemas.microsoft.com/office/2007/relationships/hdphoto" Target="../media/hdphoto11.wdp"/><Relationship Id="rId3" Type="http://schemas.openxmlformats.org/officeDocument/2006/relationships/image" Target="../media/image21.png"/><Relationship Id="rId21" Type="http://schemas.openxmlformats.org/officeDocument/2006/relationships/image" Target="../media/image32.png"/><Relationship Id="rId7" Type="http://schemas.openxmlformats.org/officeDocument/2006/relationships/image" Target="../media/image23.png"/><Relationship Id="rId12" Type="http://schemas.openxmlformats.org/officeDocument/2006/relationships/image" Target="../media/image26.gif"/><Relationship Id="rId17" Type="http://schemas.openxmlformats.org/officeDocument/2006/relationships/image" Target="../media/image29.png"/><Relationship Id="rId25" Type="http://schemas.openxmlformats.org/officeDocument/2006/relationships/image" Target="../media/image34.png"/><Relationship Id="rId2" Type="http://schemas.openxmlformats.org/officeDocument/2006/relationships/image" Target="../media/image20.gif"/><Relationship Id="rId16" Type="http://schemas.microsoft.com/office/2007/relationships/hdphoto" Target="../media/hdphoto7.wdp"/><Relationship Id="rId20" Type="http://schemas.microsoft.com/office/2007/relationships/hdphoto" Target="../media/hdphoto8.wdp"/><Relationship Id="rId29" Type="http://schemas.openxmlformats.org/officeDocument/2006/relationships/image" Target="../media/image36.gif"/><Relationship Id="rId1" Type="http://schemas.openxmlformats.org/officeDocument/2006/relationships/slideLayout" Target="../slideLayouts/slideLayout60.xml"/><Relationship Id="rId6" Type="http://schemas.microsoft.com/office/2007/relationships/hdphoto" Target="../media/hdphoto3.wdp"/><Relationship Id="rId11" Type="http://schemas.openxmlformats.org/officeDocument/2006/relationships/image" Target="../media/image25.gif"/><Relationship Id="rId24" Type="http://schemas.microsoft.com/office/2007/relationships/hdphoto" Target="../media/hdphoto10.wdp"/><Relationship Id="rId5" Type="http://schemas.openxmlformats.org/officeDocument/2006/relationships/image" Target="../media/image22.png"/><Relationship Id="rId15" Type="http://schemas.openxmlformats.org/officeDocument/2006/relationships/image" Target="../media/image28.png"/><Relationship Id="rId23" Type="http://schemas.openxmlformats.org/officeDocument/2006/relationships/image" Target="../media/image33.png"/><Relationship Id="rId28" Type="http://schemas.microsoft.com/office/2007/relationships/hdphoto" Target="../media/hdphoto12.wdp"/><Relationship Id="rId10" Type="http://schemas.microsoft.com/office/2007/relationships/hdphoto" Target="../media/hdphoto5.wdp"/><Relationship Id="rId19" Type="http://schemas.openxmlformats.org/officeDocument/2006/relationships/image" Target="../media/image31.png"/><Relationship Id="rId31"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4.png"/><Relationship Id="rId14" Type="http://schemas.microsoft.com/office/2007/relationships/hdphoto" Target="../media/hdphoto6.wdp"/><Relationship Id="rId22" Type="http://schemas.microsoft.com/office/2007/relationships/hdphoto" Target="../media/hdphoto9.wdp"/><Relationship Id="rId27" Type="http://schemas.openxmlformats.org/officeDocument/2006/relationships/image" Target="../media/image35.png"/><Relationship Id="rId30"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7.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6.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7.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g"/><Relationship Id="rId1" Type="http://schemas.openxmlformats.org/officeDocument/2006/relationships/slideLayout" Target="../slideLayouts/slideLayout60.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7.png"/><Relationship Id="rId18" Type="http://schemas.openxmlformats.org/officeDocument/2006/relationships/image" Target="../media/image30.gif"/><Relationship Id="rId26" Type="http://schemas.microsoft.com/office/2007/relationships/hdphoto" Target="../media/hdphoto11.wdp"/><Relationship Id="rId3" Type="http://schemas.openxmlformats.org/officeDocument/2006/relationships/image" Target="../media/image21.png"/><Relationship Id="rId21" Type="http://schemas.openxmlformats.org/officeDocument/2006/relationships/image" Target="../media/image32.png"/><Relationship Id="rId7" Type="http://schemas.openxmlformats.org/officeDocument/2006/relationships/image" Target="../media/image23.png"/><Relationship Id="rId12" Type="http://schemas.openxmlformats.org/officeDocument/2006/relationships/image" Target="../media/image26.gif"/><Relationship Id="rId17" Type="http://schemas.openxmlformats.org/officeDocument/2006/relationships/image" Target="../media/image29.png"/><Relationship Id="rId25" Type="http://schemas.openxmlformats.org/officeDocument/2006/relationships/image" Target="../media/image34.png"/><Relationship Id="rId2" Type="http://schemas.openxmlformats.org/officeDocument/2006/relationships/image" Target="../media/image20.gif"/><Relationship Id="rId16" Type="http://schemas.microsoft.com/office/2007/relationships/hdphoto" Target="../media/hdphoto7.wdp"/><Relationship Id="rId20" Type="http://schemas.microsoft.com/office/2007/relationships/hdphoto" Target="../media/hdphoto8.wdp"/><Relationship Id="rId29" Type="http://schemas.openxmlformats.org/officeDocument/2006/relationships/image" Target="../media/image36.gif"/><Relationship Id="rId1" Type="http://schemas.openxmlformats.org/officeDocument/2006/relationships/slideLayout" Target="../slideLayouts/slideLayout49.xml"/><Relationship Id="rId6" Type="http://schemas.microsoft.com/office/2007/relationships/hdphoto" Target="../media/hdphoto3.wdp"/><Relationship Id="rId11" Type="http://schemas.openxmlformats.org/officeDocument/2006/relationships/image" Target="../media/image25.gif"/><Relationship Id="rId24" Type="http://schemas.microsoft.com/office/2007/relationships/hdphoto" Target="../media/hdphoto10.wdp"/><Relationship Id="rId5" Type="http://schemas.openxmlformats.org/officeDocument/2006/relationships/image" Target="../media/image22.png"/><Relationship Id="rId15" Type="http://schemas.openxmlformats.org/officeDocument/2006/relationships/image" Target="../media/image28.png"/><Relationship Id="rId23" Type="http://schemas.openxmlformats.org/officeDocument/2006/relationships/image" Target="../media/image33.png"/><Relationship Id="rId28" Type="http://schemas.microsoft.com/office/2007/relationships/hdphoto" Target="../media/hdphoto12.wdp"/><Relationship Id="rId10" Type="http://schemas.microsoft.com/office/2007/relationships/hdphoto" Target="../media/hdphoto5.wdp"/><Relationship Id="rId19" Type="http://schemas.openxmlformats.org/officeDocument/2006/relationships/image" Target="../media/image31.png"/><Relationship Id="rId31"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4.png"/><Relationship Id="rId14" Type="http://schemas.microsoft.com/office/2007/relationships/hdphoto" Target="../media/hdphoto6.wdp"/><Relationship Id="rId22" Type="http://schemas.microsoft.com/office/2007/relationships/hdphoto" Target="../media/hdphoto9.wdp"/><Relationship Id="rId27" Type="http://schemas.openxmlformats.org/officeDocument/2006/relationships/image" Target="../media/image35.png"/><Relationship Id="rId30"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0.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9.xml"/><Relationship Id="rId5" Type="http://schemas.openxmlformats.org/officeDocument/2006/relationships/image" Target="../media/image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9.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048019"/>
            <a:ext cx="11208327" cy="1734272"/>
          </a:xfrm>
        </p:spPr>
        <p:txBody>
          <a:bodyPr>
            <a:prstTxWarp prst="textArchUp">
              <a:avLst/>
            </a:prstTxWarp>
            <a:normAutofit/>
          </a:bodyPr>
          <a:lstStyle/>
          <a:p>
            <a:r>
              <a:rPr lang="vi-VN" sz="9600" dirty="0" smtClean="0">
                <a:solidFill>
                  <a:srgbClr val="00B050"/>
                </a:solidFill>
              </a:rPr>
              <a:t>CHÀO MỪNG CÁC EM ĐẾN VỚI TIẾT HỌC</a:t>
            </a:r>
            <a:endParaRPr lang="vi-VN" sz="9600" dirty="0">
              <a:solidFill>
                <a:srgbClr val="00B050"/>
              </a:solidFill>
            </a:endParaRPr>
          </a:p>
        </p:txBody>
      </p:sp>
      <p:pic>
        <p:nvPicPr>
          <p:cNvPr id="1026" name="Picture 2" descr="Ảnh Chào Mừng Đẹp Ấn Tượng Trong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8982" cy="6878782"/>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a:hlinkClick r:id="rId3" action="ppaction://hlinkpres?slideindex=1&amp;slidetitle="/>
          </p:cNvPr>
          <p:cNvSpPr/>
          <p:nvPr/>
        </p:nvSpPr>
        <p:spPr>
          <a:xfrm>
            <a:off x="10155382" y="5770326"/>
            <a:ext cx="2036618" cy="1087674"/>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PLAY</a:t>
            </a:r>
            <a:endParaRPr lang="vi-VN" dirty="0"/>
          </a:p>
        </p:txBody>
      </p:sp>
    </p:spTree>
    <p:extLst>
      <p:ext uri="{BB962C8B-B14F-4D97-AF65-F5344CB8AC3E}">
        <p14:creationId xmlns:p14="http://schemas.microsoft.com/office/powerpoint/2010/main" val="72078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115666"/>
            <a:ext cx="10515600" cy="1325563"/>
          </a:xfrm>
        </p:spPr>
        <p:txBody>
          <a:bodyPr>
            <a:prstTxWarp prst="textArchUp">
              <a:avLst/>
            </a:prstTxWarp>
            <a:noAutofit/>
          </a:bodyPr>
          <a:lstStyle/>
          <a:p>
            <a:pPr algn="ctr"/>
            <a:r>
              <a:rPr lang="vi-VN" sz="9600" dirty="0">
                <a:solidFill>
                  <a:srgbClr val="FF0000"/>
                </a:solidFill>
                <a:latin typeface="Times New Roman" panose="02020603050405020304" pitchFamily="18" charset="0"/>
                <a:cs typeface="Times New Roman" panose="02020603050405020304" pitchFamily="18" charset="0"/>
              </a:rPr>
              <a:t>THI ĐUA</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5797" b="89855" l="1644" r="89863"/>
                    </a14:imgEffect>
                  </a14:imgLayer>
                </a14:imgProps>
              </a:ext>
            </a:extLst>
          </a:blip>
          <a:stretch>
            <a:fillRect/>
          </a:stretch>
        </p:blipFill>
        <p:spPr>
          <a:xfrm rot="21251131">
            <a:off x="-1522700" y="-185738"/>
            <a:ext cx="12070562" cy="3513282"/>
          </a:xfrm>
          <a:prstGeom prst="rect">
            <a:avLst/>
          </a:prstGeom>
        </p:spPr>
      </p:pic>
    </p:spTree>
    <p:extLst>
      <p:ext uri="{BB962C8B-B14F-4D97-AF65-F5344CB8AC3E}">
        <p14:creationId xmlns:p14="http://schemas.microsoft.com/office/powerpoint/2010/main" val="3496449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28261" y="-81873"/>
            <a:ext cx="56443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endPar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8BAD4325-1763-4A8D-A59D-8B5687BE6746}"/>
              </a:ext>
            </a:extLst>
          </p:cNvPr>
          <p:cNvPicPr>
            <a:picLocks noChangeAspect="1"/>
          </p:cNvPicPr>
          <p:nvPr/>
        </p:nvPicPr>
        <p:blipFill>
          <a:blip r:embed="rId3"/>
          <a:stretch>
            <a:fillRect/>
          </a:stretch>
        </p:blipFill>
        <p:spPr>
          <a:xfrm>
            <a:off x="8243883" y="1360967"/>
            <a:ext cx="3841791" cy="2555360"/>
          </a:xfrm>
          <a:prstGeom prst="rect">
            <a:avLst/>
          </a:prstGeom>
        </p:spPr>
      </p:pic>
      <p:pic>
        <p:nvPicPr>
          <p:cNvPr id="14" name="Picture 13">
            <a:extLst>
              <a:ext uri="{FF2B5EF4-FFF2-40B4-BE49-F238E27FC236}">
                <a16:creationId xmlns:a16="http://schemas.microsoft.com/office/drawing/2014/main" id="{AF6C919F-CCFC-4D8D-8B06-B6ED22DA8FF4}"/>
              </a:ext>
            </a:extLst>
          </p:cNvPr>
          <p:cNvPicPr>
            <a:picLocks noChangeAspect="1"/>
          </p:cNvPicPr>
          <p:nvPr/>
        </p:nvPicPr>
        <p:blipFill>
          <a:blip r:embed="rId4"/>
          <a:stretch>
            <a:fillRect/>
          </a:stretch>
        </p:blipFill>
        <p:spPr>
          <a:xfrm>
            <a:off x="950698" y="502902"/>
            <a:ext cx="6772275" cy="4591050"/>
          </a:xfrm>
          <a:prstGeom prst="rect">
            <a:avLst/>
          </a:prstGeom>
        </p:spPr>
      </p:pic>
      <p:pic>
        <p:nvPicPr>
          <p:cNvPr id="16" name="Picture 15">
            <a:extLst>
              <a:ext uri="{FF2B5EF4-FFF2-40B4-BE49-F238E27FC236}">
                <a16:creationId xmlns:a16="http://schemas.microsoft.com/office/drawing/2014/main" id="{F971D2B8-E3CD-4FAA-A5A0-0BB033D8BD99}"/>
              </a:ext>
            </a:extLst>
          </p:cNvPr>
          <p:cNvPicPr>
            <a:picLocks noChangeAspect="1"/>
          </p:cNvPicPr>
          <p:nvPr/>
        </p:nvPicPr>
        <p:blipFill>
          <a:blip r:embed="rId5"/>
          <a:stretch>
            <a:fillRect/>
          </a:stretch>
        </p:blipFill>
        <p:spPr>
          <a:xfrm>
            <a:off x="1064998" y="5163562"/>
            <a:ext cx="6657975" cy="1543050"/>
          </a:xfrm>
          <a:prstGeom prst="rect">
            <a:avLst/>
          </a:prstGeom>
        </p:spPr>
      </p:pic>
    </p:spTree>
    <p:extLst>
      <p:ext uri="{BB962C8B-B14F-4D97-AF65-F5344CB8AC3E}">
        <p14:creationId xmlns:p14="http://schemas.microsoft.com/office/powerpoint/2010/main" val="234091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pic>
        <p:nvPicPr>
          <p:cNvPr id="9" name="Picture 8">
            <a:extLst>
              <a:ext uri="{FF2B5EF4-FFF2-40B4-BE49-F238E27FC236}">
                <a16:creationId xmlns:a16="http://schemas.microsoft.com/office/drawing/2014/main" id="{7508C7DF-FC71-4648-BCA1-28B99FD29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4"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137764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hq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36285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extLst>
      <p:ext uri="{BB962C8B-B14F-4D97-AF65-F5344CB8AC3E}">
        <p14:creationId xmlns:p14="http://schemas.microsoft.com/office/powerpoint/2010/main" val="3218954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502" cy="6858000"/>
          </a:xfrm>
          <a:prstGeom prst="rect">
            <a:avLst/>
          </a:prstGeom>
          <a:solidFill>
            <a:srgbClr val="FFFF00"/>
          </a:solid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971" y="0"/>
            <a:ext cx="946296" cy="941789"/>
          </a:xfrm>
          <a:prstGeom prst="rect">
            <a:avLst/>
          </a:prstGeom>
        </p:spPr>
      </p:pic>
      <p:pic>
        <p:nvPicPr>
          <p:cNvPr id="7" name="Picture 6">
            <a:extLst>
              <a:ext uri="{FF2B5EF4-FFF2-40B4-BE49-F238E27FC236}">
                <a16:creationId xmlns:a16="http://schemas.microsoft.com/office/drawing/2014/main" id="{43266330-A171-4F31-8EAB-3D71E27150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
        <p:nvSpPr>
          <p:cNvPr id="13" name="2">
            <a:extLst>
              <a:ext uri="{FF2B5EF4-FFF2-40B4-BE49-F238E27FC236}">
                <a16:creationId xmlns:a16="http://schemas.microsoft.com/office/drawing/2014/main" id="{034937FB-93A4-4DE2-9629-AD22327FA3EF}"/>
              </a:ext>
            </a:extLst>
          </p:cNvPr>
          <p:cNvSpPr/>
          <p:nvPr/>
        </p:nvSpPr>
        <p:spPr>
          <a:xfrm>
            <a:off x="2265853" y="238944"/>
            <a:ext cx="9926147" cy="6278814"/>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id="{84AF9B5A-5C4E-47FF-97F3-4F02B0CBB614}"/>
              </a:ext>
            </a:extLst>
          </p:cNvPr>
          <p:cNvGrpSpPr/>
          <p:nvPr/>
        </p:nvGrpSpPr>
        <p:grpSpPr>
          <a:xfrm>
            <a:off x="156834" y="1993081"/>
            <a:ext cx="2109019" cy="2109019"/>
            <a:chOff x="156834" y="1993081"/>
            <a:chExt cx="2109019" cy="2109019"/>
          </a:xfrm>
        </p:grpSpPr>
        <p:sp>
          <p:nvSpPr>
            <p:cNvPr id="26" name="Oval 25">
              <a:extLst>
                <a:ext uri="{FF2B5EF4-FFF2-40B4-BE49-F238E27FC236}">
                  <a16:creationId xmlns:a16="http://schemas.microsoft.com/office/drawing/2014/main" id="{F8D69FD2-9018-4ECD-9972-6D5F94EA8FB6}"/>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AF05A5A-E3EF-45D2-8E8E-60A05D88FD9C}"/>
                </a:ext>
              </a:extLst>
            </p:cNvPr>
            <p:cNvSpPr txBox="1"/>
            <p:nvPr/>
          </p:nvSpPr>
          <p:spPr>
            <a:xfrm>
              <a:off x="348022" y="2318206"/>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Trả</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lời</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hỏi</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28" name="Group 27">
            <a:extLst>
              <a:ext uri="{FF2B5EF4-FFF2-40B4-BE49-F238E27FC236}">
                <a16:creationId xmlns:a16="http://schemas.microsoft.com/office/drawing/2014/main" id="{DE0CE78A-1974-4B21-BBE8-D0298F1CF7FE}"/>
              </a:ext>
            </a:extLst>
          </p:cNvPr>
          <p:cNvGrpSpPr/>
          <p:nvPr/>
        </p:nvGrpSpPr>
        <p:grpSpPr>
          <a:xfrm>
            <a:off x="2539039" y="720790"/>
            <a:ext cx="9237419" cy="2020950"/>
            <a:chOff x="156834" y="1731814"/>
            <a:chExt cx="2115594" cy="2370286"/>
          </a:xfrm>
        </p:grpSpPr>
        <p:sp>
          <p:nvSpPr>
            <p:cNvPr id="29" name="Hexagon 28">
              <a:extLst>
                <a:ext uri="{FF2B5EF4-FFF2-40B4-BE49-F238E27FC236}">
                  <a16:creationId xmlns:a16="http://schemas.microsoft.com/office/drawing/2014/main" id="{AA166AA1-CCB7-4B16-BEF2-DD7EFDC3BAD4}"/>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C76F09BE-8D05-4EDC-87D7-6C54C80D803D}"/>
                </a:ext>
              </a:extLst>
            </p:cNvPr>
            <p:cNvSpPr txBox="1"/>
            <p:nvPr/>
          </p:nvSpPr>
          <p:spPr>
            <a:xfrm>
              <a:off x="247940" y="1731814"/>
              <a:ext cx="2024488" cy="1407815"/>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bố con Hường chơi trò gì cùng nhau?</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1" name="TextBox 30">
            <a:extLst>
              <a:ext uri="{FF2B5EF4-FFF2-40B4-BE49-F238E27FC236}">
                <a16:creationId xmlns:a16="http://schemas.microsoft.com/office/drawing/2014/main" id="{C8DFAD06-4470-4B00-854D-53A1A6CED9E1}"/>
              </a:ext>
            </a:extLst>
          </p:cNvPr>
          <p:cNvSpPr txBox="1"/>
          <p:nvPr/>
        </p:nvSpPr>
        <p:spPr>
          <a:xfrm>
            <a:off x="2672390" y="1763522"/>
            <a:ext cx="9075359"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vi-V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vi-V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Hường</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chơi </a:t>
            </a:r>
            <a:r>
              <a:rPr kumimoji="0" lang="vi-V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"ăn </a:t>
            </a:r>
            <a:r>
              <a:rPr kumimoji="0" lang="vi-V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cỗ</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nhau.</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2" name="Group 31">
            <a:extLst>
              <a:ext uri="{FF2B5EF4-FFF2-40B4-BE49-F238E27FC236}">
                <a16:creationId xmlns:a16="http://schemas.microsoft.com/office/drawing/2014/main" id="{8C950370-F01F-4458-ADC5-17A990443349}"/>
              </a:ext>
            </a:extLst>
          </p:cNvPr>
          <p:cNvGrpSpPr/>
          <p:nvPr/>
        </p:nvGrpSpPr>
        <p:grpSpPr>
          <a:xfrm>
            <a:off x="2265853" y="2746167"/>
            <a:ext cx="9685141" cy="1719070"/>
            <a:chOff x="156834" y="1993082"/>
            <a:chExt cx="2183734" cy="2109019"/>
          </a:xfrm>
        </p:grpSpPr>
        <p:sp>
          <p:nvSpPr>
            <p:cNvPr id="33" name="Hexagon 32">
              <a:extLst>
                <a:ext uri="{FF2B5EF4-FFF2-40B4-BE49-F238E27FC236}">
                  <a16:creationId xmlns:a16="http://schemas.microsoft.com/office/drawing/2014/main" id="{5930A54F-B09C-4510-A018-0D6E9389CA14}"/>
                </a:ext>
              </a:extLst>
            </p:cNvPr>
            <p:cNvSpPr/>
            <p:nvPr/>
          </p:nvSpPr>
          <p:spPr>
            <a:xfrm>
              <a:off x="156834" y="1993082"/>
              <a:ext cx="2183734"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BCD511FF-0BE3-4EB6-8666-5BADE007FD99}"/>
                </a:ext>
              </a:extLst>
            </p:cNvPr>
            <p:cNvSpPr txBox="1"/>
            <p:nvPr/>
          </p:nvSpPr>
          <p:spPr>
            <a:xfrm>
              <a:off x="192196" y="2318525"/>
              <a:ext cx="2109019" cy="67966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chơi, hai bố con xưng hô với nhau như thế nào?</a:t>
              </a:r>
              <a:endParaRPr kumimoji="0" lang="en-US" altLang="zh-C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35" name="TextBox 34">
            <a:extLst>
              <a:ext uri="{FF2B5EF4-FFF2-40B4-BE49-F238E27FC236}">
                <a16:creationId xmlns:a16="http://schemas.microsoft.com/office/drawing/2014/main" id="{44CB1B37-704E-44F1-B3C6-B3A15BB9D661}"/>
              </a:ext>
            </a:extLst>
          </p:cNvPr>
          <p:cNvSpPr txBox="1"/>
          <p:nvPr/>
        </p:nvSpPr>
        <p:spPr>
          <a:xfrm>
            <a:off x="2639938" y="3569465"/>
            <a:ext cx="9293355"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vi-VN"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Khi chơi, hai </a:t>
            </a:r>
            <a:r>
              <a:rPr kumimoji="0" lang="vi-VN"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bố</a:t>
            </a:r>
            <a:r>
              <a:rPr kumimoji="0" lang="vi-VN"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con xưng hô </a:t>
            </a:r>
            <a:r>
              <a:rPr kumimoji="0" lang="vi-VN"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vi-VN"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nhau: tôi-</a:t>
            </a:r>
            <a:r>
              <a:rPr kumimoji="0" lang="vi-VN"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bác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36" name="Hexagon 35">
            <a:extLst>
              <a:ext uri="{FF2B5EF4-FFF2-40B4-BE49-F238E27FC236}">
                <a16:creationId xmlns:a16="http://schemas.microsoft.com/office/drawing/2014/main" id="{C937D7D2-FAC6-47BF-8C16-A70F6CEDDC84}"/>
              </a:ext>
            </a:extLst>
          </p:cNvPr>
          <p:cNvSpPr/>
          <p:nvPr/>
        </p:nvSpPr>
        <p:spPr>
          <a:xfrm>
            <a:off x="2487646" y="4575926"/>
            <a:ext cx="9685141" cy="1719070"/>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05F9B4AE-66B7-4B55-9584-99B0689F1297}"/>
              </a:ext>
            </a:extLst>
          </p:cNvPr>
          <p:cNvSpPr txBox="1"/>
          <p:nvPr/>
        </p:nvSpPr>
        <p:spPr>
          <a:xfrm>
            <a:off x="2729586" y="4586825"/>
            <a:ext cx="9353770" cy="553998"/>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3. </a:t>
            </a:r>
            <a:r>
              <a:rPr kumimoji="0" lang="vi-VN" altLang="zh-C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Nhìn hai tay Hường đón bát cơm, mẹ nhớ tới điều gì?</a:t>
            </a:r>
            <a:endParaRPr kumimoji="0" lang="zh-CN" altLang="en-US" sz="3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38" name="TextBox 37">
            <a:extLst>
              <a:ext uri="{FF2B5EF4-FFF2-40B4-BE49-F238E27FC236}">
                <a16:creationId xmlns:a16="http://schemas.microsoft.com/office/drawing/2014/main" id="{54CDC607-42BD-4D53-9CAB-69368154E71D}"/>
              </a:ext>
            </a:extLst>
          </p:cNvPr>
          <p:cNvSpPr txBox="1"/>
          <p:nvPr/>
        </p:nvSpPr>
        <p:spPr>
          <a:xfrm>
            <a:off x="3372296" y="5205355"/>
            <a:ext cx="7542195" cy="1200329"/>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a:t>
            </a:r>
            <a:r>
              <a:rPr kumimoji="0" lang="vi-VN"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ẹ nhớ tới những lúc hai bố con chơi với nhau.</a:t>
            </a:r>
            <a:endPar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36101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88D84-5A2D-4911-8DD1-ADF122CF9761}"/>
              </a:ext>
            </a:extLst>
          </p:cNvPr>
          <p:cNvSpPr txBox="1"/>
          <p:nvPr/>
        </p:nvSpPr>
        <p:spPr>
          <a:xfrm>
            <a:off x="1275907" y="542260"/>
            <a:ext cx="7410893" cy="1077218"/>
          </a:xfrm>
          <a:prstGeom prst="rect">
            <a:avLst/>
          </a:prstGeom>
          <a:noFill/>
        </p:spPr>
        <p:txBody>
          <a:bodyPr wrap="square" rtlCol="0">
            <a:spAutoFit/>
          </a:bodyPr>
          <a:lstStyle/>
          <a:p>
            <a:pPr algn="ct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4. Khi chơi cùng bố, Hường đã được bố dạy nết ngoan nào?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0A6BBA8-A626-455A-BC28-59D3EBEFD97B}"/>
              </a:ext>
            </a:extLst>
          </p:cNvPr>
          <p:cNvSpPr txBox="1"/>
          <p:nvPr/>
        </p:nvSpPr>
        <p:spPr>
          <a:xfrm>
            <a:off x="2254102" y="1998921"/>
            <a:ext cx="7793665" cy="1754326"/>
          </a:xfrm>
          <a:prstGeom prst="rect">
            <a:avLst/>
          </a:prstGeom>
          <a:noFill/>
        </p:spPr>
        <p:txBody>
          <a:bodyPr wrap="square" rtlCol="0">
            <a:spAutoFit/>
          </a:bodyPr>
          <a:lstStyle/>
          <a:p>
            <a:pPr algn="l"/>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nấu</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ăn</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lễ</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phép</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Chăm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bố</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18C9A7F9-6E0C-4596-9191-16A29A897600}"/>
              </a:ext>
            </a:extLst>
          </p:cNvPr>
          <p:cNvSpPr/>
          <p:nvPr/>
        </p:nvSpPr>
        <p:spPr>
          <a:xfrm>
            <a:off x="2147777" y="2594345"/>
            <a:ext cx="637953" cy="4997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52542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Hoạt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động</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tập</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47647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52B37-8418-4A4A-B56B-298992E5BC95}"/>
              </a:ext>
            </a:extLst>
          </p:cNvPr>
          <p:cNvSpPr>
            <a:spLocks noGrp="1"/>
          </p:cNvSpPr>
          <p:nvPr>
            <p:ph type="title"/>
          </p:nvPr>
        </p:nvSpPr>
        <p:spPr>
          <a:xfrm>
            <a:off x="838200" y="2115879"/>
            <a:ext cx="10515600" cy="414781"/>
          </a:xfrm>
        </p:spPr>
        <p:txBody>
          <a:bodyPr>
            <a:noAutofit/>
          </a:bodyPr>
          <a:lstStyle/>
          <a:p>
            <a:pPr>
              <a:lnSpc>
                <a:spcPct val="150000"/>
              </a:lnSpc>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Những câu nào dưới đây thể hiện thái độ lịch sự:</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Cho tôi xin bát miến.</a:t>
            </a:r>
            <a:b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Dạ, xin bác </a:t>
            </a: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a:t>
            </a:r>
            <a:r>
              <a:rPr lang="en-US"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t>
            </a: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miến ạ.</a:t>
            </a:r>
            <a:b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Đưa tôi bát miến!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a:extLst>
              <a:ext uri="{FF2B5EF4-FFF2-40B4-BE49-F238E27FC236}">
                <a16:creationId xmlns:a16="http://schemas.microsoft.com/office/drawing/2014/main" id="{34453A0C-2287-4449-9ACA-064EAC1434E3}"/>
              </a:ext>
            </a:extLst>
          </p:cNvPr>
          <p:cNvSpPr/>
          <p:nvPr/>
        </p:nvSpPr>
        <p:spPr>
          <a:xfrm>
            <a:off x="691114" y="2206146"/>
            <a:ext cx="637953" cy="4997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82D5AE5-8FED-42FA-9DE3-9B54B51D82AE}"/>
              </a:ext>
            </a:extLst>
          </p:cNvPr>
          <p:cNvSpPr/>
          <p:nvPr/>
        </p:nvSpPr>
        <p:spPr>
          <a:xfrm>
            <a:off x="691113" y="3029948"/>
            <a:ext cx="637953" cy="4997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888227-D25C-4D74-9384-31710C1BCF2E}"/>
              </a:ext>
            </a:extLst>
          </p:cNvPr>
          <p:cNvSpPr txBox="1"/>
          <p:nvPr/>
        </p:nvSpPr>
        <p:spPr>
          <a:xfrm>
            <a:off x="1265273" y="262955"/>
            <a:ext cx="10419907" cy="3894721"/>
          </a:xfrm>
          <a:prstGeom prst="rect">
            <a:avLst/>
          </a:prstGeom>
          <a:noFill/>
        </p:spPr>
        <p:txBody>
          <a:bodyPr wrap="square" rtlCol="0">
            <a:spAutoFit/>
          </a:bodyPr>
          <a:lstStyle/>
          <a:p>
            <a:pPr algn="l">
              <a:lnSpc>
                <a:spcPct val="150000"/>
              </a:lnSpc>
            </a:pP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đáp</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yêu</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cầu</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lnSpc>
                <a:spcPct val="150000"/>
              </a:lnSpc>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Mẫu</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lnSpc>
                <a:spcPct val="150000"/>
              </a:lnSpc>
            </a:pP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bò</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lnSpc>
                <a:spcPct val="150000"/>
              </a:lnSpc>
            </a:pP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Xin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lỗi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đây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bò</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lnSpc>
                <a:spcPct val="150000"/>
              </a:lnSpc>
            </a:pP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miến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lnSpc>
                <a:spcPct val="150000"/>
              </a:lnSpc>
            </a:pP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Vâng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chờ</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lát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pP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Speech Bubble: Rectangle with Corners Rounded 5">
            <a:extLst>
              <a:ext uri="{FF2B5EF4-FFF2-40B4-BE49-F238E27FC236}">
                <a16:creationId xmlns:a16="http://schemas.microsoft.com/office/drawing/2014/main" id="{1B4F19FB-4EF7-41F1-AD3C-00FDB727CD86}"/>
              </a:ext>
            </a:extLst>
          </p:cNvPr>
          <p:cNvSpPr/>
          <p:nvPr/>
        </p:nvSpPr>
        <p:spPr>
          <a:xfrm>
            <a:off x="5816007" y="3125972"/>
            <a:ext cx="5869173" cy="1871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a:t>
            </a: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Bác cho tôi một suất cơm rang dưa bò nhé!</a:t>
            </a:r>
          </a:p>
          <a:p>
            <a:pPr algn="l"/>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a:t>
            </a: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Vâng! Bác đợi một lát nha.</a:t>
            </a:r>
          </a:p>
          <a:p>
            <a:pPr algn="ct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303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down)">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Document 17"/>
          <p:cNvSpPr/>
          <p:nvPr/>
        </p:nvSpPr>
        <p:spPr>
          <a:xfrm>
            <a:off x="-76201" y="-14642"/>
            <a:ext cx="1242060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lowchart: Document 17"/>
          <p:cNvSpPr/>
          <p:nvPr/>
        </p:nvSpPr>
        <p:spPr>
          <a:xfrm>
            <a:off x="-76199" y="91006"/>
            <a:ext cx="12420599" cy="16764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p:cNvGrpSpPr/>
          <p:nvPr/>
        </p:nvGrpSpPr>
        <p:grpSpPr>
          <a:xfrm>
            <a:off x="2677838" y="2582835"/>
            <a:ext cx="8187023" cy="1254880"/>
            <a:chOff x="1021645" y="2277584"/>
            <a:chExt cx="6674556" cy="1284766"/>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45" y="2277584"/>
              <a:ext cx="1154994" cy="128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05001" y="2579060"/>
              <a:ext cx="5121462" cy="785556"/>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Trò</a:t>
              </a:r>
              <a:r>
                <a:rPr kumimoji="0" lang="en-US" sz="44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44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44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endParaRPr kumimoji="0" lang="en-US" sz="4400" b="1" i="0" u="none" strike="noStrike" kern="1200" cap="none" spc="0" normalizeH="0" baseline="0" noProof="0" dirty="0">
                <a:ln>
                  <a:noFill/>
                </a:ln>
                <a:solidFill>
                  <a:srgbClr val="4BACC6">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5" name="TextBox 14"/>
          <p:cNvSpPr txBox="1"/>
          <p:nvPr/>
        </p:nvSpPr>
        <p:spPr>
          <a:xfrm>
            <a:off x="486814" y="420012"/>
            <a:ext cx="12065404" cy="923281"/>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5400" b="1" i="0" u="none" strike="noStrike" kern="1200" cap="none" spc="0" normalizeH="0" noProof="0" dirty="0"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tư</a:t>
            </a:r>
            <a:r>
              <a:rPr kumimoji="0" lang="en-US" sz="5400" b="1" i="0" u="none" strike="noStrike" kern="1200" cap="none" spc="0" normalizeH="0" noProof="0" dirty="0"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5400" b="1" i="0" u="none" strike="noStrike" kern="1200" cap="none" spc="0" normalizeH="0" baseline="0" noProof="0" dirty="0"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14</a:t>
            </a:r>
            <a:r>
              <a:rPr kumimoji="0" lang="en-US" sz="5400" b="1" i="0" u="none" strike="noStrike" kern="1200" cap="none" spc="0" normalizeH="0" noProof="0" dirty="0"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smtClean="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tháng</a:t>
            </a:r>
            <a:r>
              <a:rPr lang="en-US" sz="5400" b="1" dirty="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smtClean="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12 </a:t>
            </a:r>
            <a:r>
              <a:rPr lang="en-US" sz="5400" b="1" dirty="0" err="1" smtClean="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năm</a:t>
            </a:r>
            <a:r>
              <a:rPr lang="en-US" sz="5400" b="1" dirty="0" smtClean="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 2022</a:t>
            </a:r>
            <a:endParaRPr kumimoji="0" lang="en-US" sz="54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2902418" y="2582835"/>
            <a:ext cx="967557" cy="1231900"/>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28</a:t>
            </a:r>
          </a:p>
        </p:txBody>
      </p:sp>
      <p:sp>
        <p:nvSpPr>
          <p:cNvPr id="17" name="Rectangle 16"/>
          <p:cNvSpPr/>
          <p:nvPr/>
        </p:nvSpPr>
        <p:spPr>
          <a:xfrm>
            <a:off x="1" y="6705600"/>
            <a:ext cx="12192000" cy="219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475B347C-59DA-479B-9504-738E855262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26519" y="5815399"/>
            <a:ext cx="894460" cy="89020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0" name="Picture 9">
            <a:extLst>
              <a:ext uri="{FF2B5EF4-FFF2-40B4-BE49-F238E27FC236}">
                <a16:creationId xmlns:a16="http://schemas.microsoft.com/office/drawing/2014/main" id="{9DF042FB-C9C5-45ED-96C0-4050AB388CA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3713">
        <p14:ripp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6691" y="556520"/>
            <a:ext cx="9421091" cy="746358"/>
          </a:xfrm>
          <a:prstGeom prst="rect">
            <a:avLst/>
          </a:prstGeom>
          <a:noFill/>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Thứ</a:t>
            </a:r>
            <a:r>
              <a:rPr lang="en-US" sz="4400" b="1" dirty="0"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4400" b="1"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năm</a:t>
            </a:r>
            <a:r>
              <a:rPr lang="en-US" sz="4400" b="1" dirty="0"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4400" b="1"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ngày</a:t>
            </a:r>
            <a:r>
              <a:rPr lang="en-US" sz="4400" b="1" dirty="0"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15 </a:t>
            </a:r>
            <a:r>
              <a:rPr lang="en-US" sz="4400" b="1"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tháng</a:t>
            </a:r>
            <a:r>
              <a:rPr lang="en-US" sz="4400" b="1" dirty="0"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12 </a:t>
            </a:r>
            <a:r>
              <a:rPr lang="en-US" sz="4400" b="1"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năm</a:t>
            </a:r>
            <a:r>
              <a:rPr lang="en-US" sz="4400" b="1" dirty="0"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2022</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F701848-66D2-4D52-BD9D-72920E2554C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
        <p:nvSpPr>
          <p:cNvPr id="2" name="TextBox 1"/>
          <p:cNvSpPr txBox="1"/>
          <p:nvPr/>
        </p:nvSpPr>
        <p:spPr>
          <a:xfrm>
            <a:off x="2909453" y="1532527"/>
            <a:ext cx="5708073" cy="1077218"/>
          </a:xfrm>
          <a:prstGeom prst="rect">
            <a:avLst/>
          </a:prstGeom>
          <a:noFill/>
        </p:spPr>
        <p:txBody>
          <a:bodyPr wrap="square" rtlCol="0">
            <a:spAutoFit/>
          </a:bodyPr>
          <a:lstStyle/>
          <a:p>
            <a:pPr algn="ctr"/>
            <a:r>
              <a:rPr lang="en-US" sz="3200" dirty="0" err="1" smtClean="0"/>
              <a:t>Tiếng</a:t>
            </a:r>
            <a:r>
              <a:rPr lang="en-US" sz="3200" dirty="0" smtClean="0"/>
              <a:t> </a:t>
            </a:r>
            <a:r>
              <a:rPr lang="en-US" sz="3200" dirty="0" err="1" smtClean="0"/>
              <a:t>việt</a:t>
            </a:r>
            <a:endParaRPr lang="en-US" sz="3200" dirty="0" smtClean="0"/>
          </a:p>
          <a:p>
            <a:pPr algn="ctr"/>
            <a:r>
              <a:rPr lang="en-US" sz="3200" dirty="0" smtClean="0"/>
              <a:t>(</a:t>
            </a:r>
            <a:r>
              <a:rPr lang="en-US" sz="3200" dirty="0" err="1" smtClean="0"/>
              <a:t>Nghe</a:t>
            </a:r>
            <a:r>
              <a:rPr lang="en-US" sz="3200" dirty="0" smtClean="0"/>
              <a:t> – </a:t>
            </a:r>
            <a:r>
              <a:rPr lang="en-US" sz="3200" dirty="0" err="1" smtClean="0"/>
              <a:t>viết</a:t>
            </a:r>
            <a:r>
              <a:rPr lang="en-US" sz="3200" dirty="0" smtClean="0"/>
              <a:t>): </a:t>
            </a:r>
            <a:r>
              <a:rPr lang="en-US" sz="3200" dirty="0" err="1" smtClean="0"/>
              <a:t>Trò</a:t>
            </a:r>
            <a:r>
              <a:rPr lang="en-US" sz="3200" dirty="0" smtClean="0"/>
              <a:t> </a:t>
            </a:r>
            <a:r>
              <a:rPr lang="en-US" sz="3200" dirty="0" err="1" smtClean="0"/>
              <a:t>chơi</a:t>
            </a:r>
            <a:r>
              <a:rPr lang="en-US" sz="3200" dirty="0" smtClean="0"/>
              <a:t> </a:t>
            </a:r>
            <a:r>
              <a:rPr lang="en-US" sz="3200" dirty="0" err="1" smtClean="0"/>
              <a:t>của</a:t>
            </a:r>
            <a:r>
              <a:rPr lang="en-US" sz="3200" dirty="0" smtClean="0"/>
              <a:t> </a:t>
            </a:r>
            <a:r>
              <a:rPr lang="en-US" sz="3200" dirty="0" err="1" smtClean="0"/>
              <a:t>bố</a:t>
            </a:r>
            <a:endParaRPr lang="vi-VN" sz="3200" dirty="0"/>
          </a:p>
        </p:txBody>
      </p:sp>
      <p:cxnSp>
        <p:nvCxnSpPr>
          <p:cNvPr id="10" name="Straight Connector 9"/>
          <p:cNvCxnSpPr/>
          <p:nvPr/>
        </p:nvCxnSpPr>
        <p:spPr>
          <a:xfrm>
            <a:off x="0" y="2715491"/>
            <a:ext cx="1731818" cy="2770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1634836" y="2757055"/>
            <a:ext cx="96982" cy="3948545"/>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92727" y="2240413"/>
            <a:ext cx="942109" cy="707886"/>
          </a:xfrm>
          <a:prstGeom prst="rect">
            <a:avLst/>
          </a:prstGeom>
          <a:noFill/>
        </p:spPr>
        <p:txBody>
          <a:bodyPr wrap="square" rtlCol="0">
            <a:spAutoFit/>
          </a:bodyPr>
          <a:lstStyle/>
          <a:p>
            <a:r>
              <a:rPr lang="en-US" sz="4000" dirty="0" err="1" smtClean="0"/>
              <a:t>Lỗi</a:t>
            </a:r>
            <a:endParaRPr lang="vi-VN" sz="4000"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365125"/>
            <a:ext cx="10515600" cy="1325563"/>
          </a:xfrm>
          <a:prstGeom prst="rect">
            <a:avLst/>
          </a:prstGeom>
          <a:solidFill>
            <a:srgbClr val="FFFFFF"/>
          </a:solidFill>
          <a:ln>
            <a:solidFill>
              <a:srgbClr val="000000"/>
            </a:solidFill>
            <a:miter/>
          </a:ln>
        </p:spPr>
        <p:txBody>
          <a:bodyPr anchor="ctr" anchorCtr="0"/>
          <a:lstStyle/>
          <a:p>
            <a:pPr eaLnBrk="1" hangingPunct="1"/>
            <a:endParaRPr dirty="0"/>
          </a:p>
        </p:txBody>
      </p:sp>
      <p:sp>
        <p:nvSpPr>
          <p:cNvPr id="19459" name="Content Placeholder 2"/>
          <p:cNvSpPr>
            <a:spLocks noGrp="1"/>
          </p:cNvSpPr>
          <p:nvPr>
            <p:ph idx="1"/>
          </p:nvPr>
        </p:nvSpPr>
        <p:spPr>
          <a:xfrm>
            <a:off x="838200" y="1825625"/>
            <a:ext cx="10515600" cy="4351338"/>
          </a:xfrm>
          <a:prstGeom prst="rect">
            <a:avLst/>
          </a:prstGeom>
          <a:solidFill>
            <a:srgbClr val="FFFFFF"/>
          </a:solidFill>
          <a:ln>
            <a:solidFill>
              <a:srgbClr val="000000"/>
            </a:solidFill>
            <a:miter/>
          </a:ln>
        </p:spPr>
        <p:txBody>
          <a:bodyPr/>
          <a:lstStyle/>
          <a:p>
            <a:pPr eaLnBrk="1" hangingPunct="1"/>
            <a:endParaRPr dirty="0"/>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p:cNvPicPr>
            <a:picLocks noChangeAspect="1" noChangeArrowheads="1"/>
          </p:cNvPicPr>
          <p:nvPr/>
        </p:nvPicPr>
        <p:blipFill rotWithShape="1">
          <a:blip r:embed="rId3">
            <a:duotone>
              <a:schemeClr val="accent1">
                <a:shade val="45000"/>
                <a:satMod val="135000"/>
              </a:schemeClr>
              <a:prstClr val="white"/>
            </a:duotone>
          </a:blip>
          <a:srcRect b="9759"/>
          <a:stretch>
            <a:fillRect/>
          </a:stretch>
        </p:blipFill>
        <p:spPr bwMode="auto">
          <a:xfrm>
            <a:off x="114300" y="1955165"/>
            <a:ext cx="12077700" cy="3333750"/>
          </a:xfrm>
          <a:prstGeom prst="rect">
            <a:avLst/>
          </a:prstGeom>
          <a:noFill/>
          <a:ln>
            <a:noFill/>
          </a:ln>
        </p:spPr>
      </p:pic>
      <p:sp>
        <p:nvSpPr>
          <p:cNvPr id="19462" name="TextBox 8"/>
          <p:cNvSpPr txBox="1"/>
          <p:nvPr/>
        </p:nvSpPr>
        <p:spPr>
          <a:xfrm>
            <a:off x="77577" y="2232273"/>
            <a:ext cx="12651740" cy="706755"/>
          </a:xfrm>
          <a:prstGeom prst="rect">
            <a:avLst/>
          </a:prstGeom>
          <a:noFill/>
          <a:ln w="9525">
            <a:noFill/>
          </a:ln>
        </p:spPr>
        <p:txBody>
          <a:bodyPr wrap="square">
            <a:spAutoFit/>
          </a:bodyPr>
          <a:lstStyle/>
          <a:p>
            <a:pPr lvl="0">
              <a:defRPr/>
            </a:pPr>
            <a:r>
              <a:rPr lang="vi-VN" altLang="en-US" sz="4000" b="1" dirty="0">
                <a:solidFill>
                  <a:srgbClr val="0000FF"/>
                </a:solidFill>
                <a:latin typeface="HP001 4 hàng" panose="020B0603050302020204" pitchFamily="34" charset="0"/>
              </a:rPr>
              <a:t>Đến bữa ăn, nhìn hai bàn tay của Hường</a:t>
            </a:r>
            <a:r>
              <a:rPr lang="en-US" altLang="en-US" sz="4000" b="1" dirty="0">
                <a:solidFill>
                  <a:srgbClr val="0000FF"/>
                </a:solidFill>
                <a:latin typeface="HP001 4 hàng" panose="020B0603050302020204" pitchFamily="34" charset="0"/>
              </a:rPr>
              <a:t> </a:t>
            </a:r>
            <a:r>
              <a:rPr lang="en-US" altLang="en-US" sz="4000" b="1" dirty="0" err="1">
                <a:solidFill>
                  <a:srgbClr val="0000FF"/>
                </a:solidFill>
                <a:latin typeface="HP001 4 hàng" panose="020B0603050302020204" pitchFamily="34" charset="0"/>
              </a:rPr>
              <a:t>lễ</a:t>
            </a:r>
            <a:r>
              <a:rPr lang="en-US" altLang="en-US" sz="4000" b="1" dirty="0">
                <a:solidFill>
                  <a:srgbClr val="0000FF"/>
                </a:solidFill>
                <a:latin typeface="HP001 4 hàng" panose="020B0603050302020204" pitchFamily="34" charset="0"/>
              </a:rPr>
              <a:t> </a:t>
            </a:r>
            <a:r>
              <a:rPr lang="en-US" altLang="en-US" sz="4000" b="1" dirty="0" err="1">
                <a:solidFill>
                  <a:srgbClr val="0000FF"/>
                </a:solidFill>
                <a:latin typeface="HP001 4 hàng" panose="020B0603050302020204" pitchFamily="34" charset="0"/>
              </a:rPr>
              <a:t>phép</a:t>
            </a:r>
            <a:r>
              <a:rPr lang="vi-VN" altLang="en-US" sz="4000" b="1" dirty="0">
                <a:solidFill>
                  <a:srgbClr val="0000FF"/>
                </a:solidFill>
                <a:latin typeface="HP001 4 hàng" panose="020B0603050302020204" pitchFamily="34" charset="0"/>
              </a:rPr>
              <a:t> </a:t>
            </a:r>
            <a:endParaRPr kumimoji="0" lang="en-US" altLang="en-US" sz="4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endParaRPr>
          </a:p>
        </p:txBody>
      </p:sp>
      <p:sp>
        <p:nvSpPr>
          <p:cNvPr id="2" name="Rounded Rectangle 1"/>
          <p:cNvSpPr/>
          <p:nvPr/>
        </p:nvSpPr>
        <p:spPr>
          <a:xfrm>
            <a:off x="570230" y="410210"/>
            <a:ext cx="375158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Verdana" panose="020B0604030504040204" charset="0"/>
                <a:ea typeface="+mn-ea"/>
                <a:cs typeface="Verdana" panose="020B0604030504040204" charset="0"/>
              </a:rPr>
              <a:t>Nghe-</a:t>
            </a:r>
            <a:r>
              <a:rPr kumimoji="0" lang="en-US" sz="3200" b="0" i="0" u="none" strike="noStrike" kern="1200" cap="none" spc="0" normalizeH="0" baseline="0" noProof="0" dirty="0" err="1">
                <a:ln>
                  <a:noFill/>
                </a:ln>
                <a:solidFill>
                  <a:prstClr val="white"/>
                </a:solidFill>
                <a:effectLst/>
                <a:uLnTx/>
                <a:uFillTx/>
                <a:latin typeface="Verdana" panose="020B0604030504040204" charset="0"/>
                <a:ea typeface="+mn-ea"/>
                <a:cs typeface="Verdana" panose="020B0604030504040204" charset="0"/>
              </a:rPr>
              <a:t>viết</a:t>
            </a:r>
            <a:endParaRPr kumimoji="0" lang="en-US" sz="3200" b="0" i="0" u="none" strike="noStrike" kern="1200" cap="none" spc="0" normalizeH="0" baseline="0" noProof="0" dirty="0">
              <a:ln>
                <a:noFill/>
              </a:ln>
              <a:solidFill>
                <a:prstClr val="white"/>
              </a:solidFill>
              <a:effectLst/>
              <a:uLnTx/>
              <a:uFillTx/>
              <a:latin typeface="Verdana" panose="020B0604030504040204" charset="0"/>
              <a:ea typeface="+mn-ea"/>
              <a:cs typeface="Verdana" panose="020B0604030504040204" charset="0"/>
            </a:endParaRPr>
          </a:p>
        </p:txBody>
      </p:sp>
      <p:sp>
        <p:nvSpPr>
          <p:cNvPr id="3" name="Text Box 2"/>
          <p:cNvSpPr txBox="1"/>
          <p:nvPr/>
        </p:nvSpPr>
        <p:spPr>
          <a:xfrm rot="1140000">
            <a:off x="1310640" y="2710815"/>
            <a:ext cx="311785"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5B9BD5"/>
                </a:solidFill>
                <a:effectLst>
                  <a:outerShdw blurRad="38100" dist="25400" dir="5400000" algn="ctr" rotWithShape="0">
                    <a:srgbClr val="6E747A">
                      <a:alpha val="43000"/>
                    </a:srgbClr>
                  </a:outerShdw>
                </a:effectLst>
                <a:uLnTx/>
                <a:uFillTx/>
                <a:latin typeface="Calibri"/>
                <a:ea typeface="+mn-ea"/>
                <a:cs typeface="+mn-cs"/>
              </a:rPr>
              <a:t>/</a:t>
            </a:r>
          </a:p>
        </p:txBody>
      </p:sp>
      <p:sp>
        <p:nvSpPr>
          <p:cNvPr id="9" name="TextBox 8">
            <a:extLst>
              <a:ext uri="{FF2B5EF4-FFF2-40B4-BE49-F238E27FC236}">
                <a16:creationId xmlns:a16="http://schemas.microsoft.com/office/drawing/2014/main" id="{616A117D-BE6F-4CB2-8CD8-0E929EBA4CF1}"/>
              </a:ext>
            </a:extLst>
          </p:cNvPr>
          <p:cNvSpPr txBox="1"/>
          <p:nvPr/>
        </p:nvSpPr>
        <p:spPr>
          <a:xfrm>
            <a:off x="55551" y="2949441"/>
            <a:ext cx="12651740" cy="706755"/>
          </a:xfrm>
          <a:prstGeom prst="rect">
            <a:avLst/>
          </a:prstGeom>
          <a:noFill/>
          <a:ln w="9525">
            <a:noFill/>
          </a:ln>
        </p:spPr>
        <p:txBody>
          <a:bodyPr wrap="square">
            <a:spAutoFit/>
          </a:bodyPr>
          <a:lstStyle/>
          <a:p>
            <a:pPr lvl="0">
              <a:defRPr/>
            </a:pPr>
            <a:r>
              <a:rPr lang="en-US" altLang="en-US" sz="4000" b="1" noProof="0" dirty="0" err="1">
                <a:solidFill>
                  <a:srgbClr val="0000FF"/>
                </a:solidFill>
                <a:latin typeface="HP001 4 hàng" panose="020B0603050302020204" pitchFamily="34" charset="0"/>
              </a:rPr>
              <a:t>đón</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bát</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cơm</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mẹ</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lại</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nhớ</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đến</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lúc</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hai</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bố</a:t>
            </a:r>
            <a:r>
              <a:rPr lang="en-US" altLang="en-US" sz="4000" b="1" noProof="0" dirty="0">
                <a:solidFill>
                  <a:srgbClr val="0000FF"/>
                </a:solidFill>
                <a:latin typeface="HP001 4 hàng" panose="020B0603050302020204" pitchFamily="34" charset="0"/>
              </a:rPr>
              <a:t> con </a:t>
            </a:r>
            <a:r>
              <a:rPr lang="en-US" altLang="en-US" sz="4000" b="1" noProof="0" dirty="0" err="1">
                <a:solidFill>
                  <a:srgbClr val="0000FF"/>
                </a:solidFill>
                <a:latin typeface="HP001 4 hàng" panose="020B0603050302020204" pitchFamily="34" charset="0"/>
              </a:rPr>
              <a:t>chơi</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với</a:t>
            </a:r>
            <a:endParaRPr kumimoji="0" lang="en-US" altLang="en-US" sz="4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endParaRPr>
          </a:p>
        </p:txBody>
      </p:sp>
      <p:sp>
        <p:nvSpPr>
          <p:cNvPr id="10" name="TextBox 9">
            <a:extLst>
              <a:ext uri="{FF2B5EF4-FFF2-40B4-BE49-F238E27FC236}">
                <a16:creationId xmlns:a16="http://schemas.microsoft.com/office/drawing/2014/main" id="{84D30BA0-8073-45BB-BA90-4B0F13440872}"/>
              </a:ext>
            </a:extLst>
          </p:cNvPr>
          <p:cNvSpPr txBox="1"/>
          <p:nvPr/>
        </p:nvSpPr>
        <p:spPr>
          <a:xfrm>
            <a:off x="55551" y="3730873"/>
            <a:ext cx="12651740" cy="706755"/>
          </a:xfrm>
          <a:prstGeom prst="rect">
            <a:avLst/>
          </a:prstGeom>
          <a:noFill/>
          <a:ln w="9525">
            <a:noFill/>
          </a:ln>
        </p:spPr>
        <p:txBody>
          <a:bodyPr wrap="square">
            <a:spAutoFit/>
          </a:bodyPr>
          <a:lstStyle/>
          <a:p>
            <a:pPr lvl="0">
              <a:defRPr/>
            </a:pPr>
            <a:r>
              <a:rPr lang="en-US" altLang="en-US" sz="4000" b="1" dirty="0">
                <a:solidFill>
                  <a:srgbClr val="0000FF"/>
                </a:solidFill>
                <a:latin typeface="HP001 4 hàng" panose="020B0603050302020204" pitchFamily="34" charset="0"/>
              </a:rPr>
              <a:t>n</a:t>
            </a:r>
            <a:r>
              <a:rPr lang="en-US" altLang="en-US" sz="4000" b="1" noProof="0" dirty="0" err="1">
                <a:solidFill>
                  <a:srgbClr val="0000FF"/>
                </a:solidFill>
                <a:latin typeface="HP001 4 hàng" panose="020B0603050302020204" pitchFamily="34" charset="0"/>
              </a:rPr>
              <a:t>hau</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Mẹ</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nghĩ</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Hường</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không</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biết</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rằng</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ngay</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trong</a:t>
            </a:r>
            <a:endParaRPr kumimoji="0" lang="en-US" altLang="en-US" sz="4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endParaRPr>
          </a:p>
        </p:txBody>
      </p:sp>
      <p:sp>
        <p:nvSpPr>
          <p:cNvPr id="11" name="TextBox 10">
            <a:extLst>
              <a:ext uri="{FF2B5EF4-FFF2-40B4-BE49-F238E27FC236}">
                <a16:creationId xmlns:a16="http://schemas.microsoft.com/office/drawing/2014/main" id="{46F46A85-DA4D-484D-AF37-EA55DC390E56}"/>
              </a:ext>
            </a:extLst>
          </p:cNvPr>
          <p:cNvSpPr txBox="1"/>
          <p:nvPr/>
        </p:nvSpPr>
        <p:spPr>
          <a:xfrm>
            <a:off x="55551" y="4437628"/>
            <a:ext cx="12651740" cy="706755"/>
          </a:xfrm>
          <a:prstGeom prst="rect">
            <a:avLst/>
          </a:prstGeom>
          <a:noFill/>
          <a:ln w="9525">
            <a:noFill/>
          </a:ln>
        </p:spPr>
        <p:txBody>
          <a:bodyPr wrap="square">
            <a:spAutoFit/>
          </a:bodyPr>
          <a:lstStyle/>
          <a:p>
            <a:pPr lvl="0">
              <a:defRPr/>
            </a:pPr>
            <a:r>
              <a:rPr lang="en-US" altLang="en-US" sz="4000" b="1" dirty="0">
                <a:solidFill>
                  <a:srgbClr val="0000FF"/>
                </a:solidFill>
                <a:latin typeface="HP001 4 hàng" panose="020B0603050302020204" pitchFamily="34" charset="0"/>
              </a:rPr>
              <a:t>t</a:t>
            </a:r>
            <a:r>
              <a:rPr lang="en-US" altLang="en-US" sz="4000" b="1" noProof="0" dirty="0" err="1">
                <a:solidFill>
                  <a:srgbClr val="0000FF"/>
                </a:solidFill>
                <a:latin typeface="HP001 4 hàng" panose="020B0603050302020204" pitchFamily="34" charset="0"/>
              </a:rPr>
              <a:t>rò</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chơi</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ấy</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bố</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đã</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dạy</a:t>
            </a:r>
            <a:r>
              <a:rPr lang="en-US" altLang="en-US" sz="4000" b="1" noProof="0" dirty="0">
                <a:solidFill>
                  <a:srgbClr val="0000FF"/>
                </a:solidFill>
                <a:latin typeface="HP001 4 hàng" panose="020B0603050302020204" pitchFamily="34" charset="0"/>
              </a:rPr>
              <a:t> con </a:t>
            </a:r>
            <a:r>
              <a:rPr lang="en-US" altLang="en-US" sz="4000" b="1" noProof="0" dirty="0" err="1">
                <a:solidFill>
                  <a:srgbClr val="0000FF"/>
                </a:solidFill>
                <a:latin typeface="HP001 4 hàng" panose="020B0603050302020204" pitchFamily="34" charset="0"/>
              </a:rPr>
              <a:t>một</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nết</a:t>
            </a:r>
            <a:r>
              <a:rPr lang="en-US" altLang="en-US" sz="4000" b="1" noProof="0" dirty="0">
                <a:solidFill>
                  <a:srgbClr val="0000FF"/>
                </a:solidFill>
                <a:latin typeface="HP001 4 hàng" panose="020B0603050302020204" pitchFamily="34" charset="0"/>
              </a:rPr>
              <a:t> </a:t>
            </a:r>
            <a:r>
              <a:rPr lang="en-US" altLang="en-US" sz="4000" b="1" noProof="0" dirty="0" err="1">
                <a:solidFill>
                  <a:srgbClr val="0000FF"/>
                </a:solidFill>
                <a:latin typeface="HP001 4 hàng" panose="020B0603050302020204" pitchFamily="34" charset="0"/>
              </a:rPr>
              <a:t>ngoan</a:t>
            </a:r>
            <a:r>
              <a:rPr lang="en-US" altLang="en-US" sz="4000" b="1" noProof="0" dirty="0">
                <a:solidFill>
                  <a:srgbClr val="0000FF"/>
                </a:solidFill>
                <a:latin typeface="HP001 4 hàng" panose="020B0603050302020204" pitchFamily="34" charset="0"/>
              </a:rPr>
              <a:t>.</a:t>
            </a:r>
            <a:endParaRPr kumimoji="0" lang="en-US" altLang="en-US" sz="4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endParaRPr>
          </a:p>
        </p:txBody>
      </p:sp>
      <p:pic>
        <p:nvPicPr>
          <p:cNvPr id="14" name="Picture 13">
            <a:extLst>
              <a:ext uri="{FF2B5EF4-FFF2-40B4-BE49-F238E27FC236}">
                <a16:creationId xmlns:a16="http://schemas.microsoft.com/office/drawing/2014/main" id="{6DD84876-5DC7-40AA-84CB-E20C31CE1A5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heckerboard(across)">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2" grpId="1"/>
      <p:bldP spid="9" grpId="0"/>
      <p:bldP spid="9" grpId="1"/>
      <p:bldP spid="10" grpId="0"/>
      <p:bldP spid="10"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2EDBD-34C3-42B9-8A4D-2A8751B7423A}"/>
              </a:ext>
            </a:extLst>
          </p:cNvPr>
          <p:cNvSpPr txBox="1"/>
          <p:nvPr/>
        </p:nvSpPr>
        <p:spPr>
          <a:xfrm>
            <a:off x="1783080" y="582930"/>
            <a:ext cx="90411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địa</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Scroll: Vertical 3">
            <a:extLst>
              <a:ext uri="{FF2B5EF4-FFF2-40B4-BE49-F238E27FC236}">
                <a16:creationId xmlns:a16="http://schemas.microsoft.com/office/drawing/2014/main" id="{E04FDEBC-5EB7-4148-B63F-2F433DE0C91C}"/>
              </a:ext>
            </a:extLst>
          </p:cNvPr>
          <p:cNvSpPr/>
          <p:nvPr/>
        </p:nvSpPr>
        <p:spPr>
          <a:xfrm>
            <a:off x="3589020" y="1840230"/>
            <a:ext cx="4354830" cy="265176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Số</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25,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Thao,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thị</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trấn</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Cổ</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phúc</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huyện</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Trấn</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Yên</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tỉnh</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Yên</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Bái</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16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A28B-1F2C-4A95-9752-8493CA35F75D}"/>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Content Placeholder 9">
            <a:extLst>
              <a:ext uri="{FF2B5EF4-FFF2-40B4-BE49-F238E27FC236}">
                <a16:creationId xmlns:a16="http://schemas.microsoft.com/office/drawing/2014/main" id="{AEFBB293-B523-44DE-BBF3-EDF973659BD9}"/>
              </a:ext>
            </a:extLst>
          </p:cNvPr>
          <p:cNvPicPr>
            <a:picLocks noGrp="1" noChangeAspect="1"/>
          </p:cNvPicPr>
          <p:nvPr>
            <p:ph idx="1"/>
          </p:nvPr>
        </p:nvPicPr>
        <p:blipFill>
          <a:blip r:embed="rId2"/>
          <a:stretch>
            <a:fillRect/>
          </a:stretch>
        </p:blipFill>
        <p:spPr>
          <a:xfrm>
            <a:off x="2062717" y="3858861"/>
            <a:ext cx="7963786" cy="2829018"/>
          </a:xfrm>
        </p:spPr>
      </p:pic>
      <p:pic>
        <p:nvPicPr>
          <p:cNvPr id="5" name="Picture 4">
            <a:extLst>
              <a:ext uri="{FF2B5EF4-FFF2-40B4-BE49-F238E27FC236}">
                <a16:creationId xmlns:a16="http://schemas.microsoft.com/office/drawing/2014/main" id="{3FB8741E-F5FF-44FE-ADCD-287A00317BDF}"/>
              </a:ext>
            </a:extLst>
          </p:cNvPr>
          <p:cNvPicPr>
            <a:picLocks noChangeAspect="1"/>
          </p:cNvPicPr>
          <p:nvPr/>
        </p:nvPicPr>
        <p:blipFill>
          <a:blip r:embed="rId3"/>
          <a:stretch>
            <a:fillRect/>
          </a:stretch>
        </p:blipFill>
        <p:spPr>
          <a:xfrm>
            <a:off x="1986516" y="460781"/>
            <a:ext cx="8218967" cy="2729688"/>
          </a:xfrm>
          <a:prstGeom prst="rect">
            <a:avLst/>
          </a:prstGeom>
        </p:spPr>
      </p:pic>
      <p:sp>
        <p:nvSpPr>
          <p:cNvPr id="6" name="Rectangle 5">
            <a:extLst>
              <a:ext uri="{FF2B5EF4-FFF2-40B4-BE49-F238E27FC236}">
                <a16:creationId xmlns:a16="http://schemas.microsoft.com/office/drawing/2014/main" id="{D49FE000-1DDA-49CC-AA9C-D9A5262CE1BB}"/>
              </a:ext>
            </a:extLst>
          </p:cNvPr>
          <p:cNvSpPr/>
          <p:nvPr/>
        </p:nvSpPr>
        <p:spPr>
          <a:xfrm>
            <a:off x="2984648" y="2963309"/>
            <a:ext cx="1616148" cy="44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Bàn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222E39C7-EAAA-4EF5-9849-03C89CB32BDB}"/>
              </a:ext>
            </a:extLst>
          </p:cNvPr>
          <p:cNvSpPr/>
          <p:nvPr/>
        </p:nvSpPr>
        <p:spPr>
          <a:xfrm>
            <a:off x="5618422" y="3006541"/>
            <a:ext cx="1616148" cy="44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Nón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lá</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C982BE80-7AFD-44B8-A506-931F4D373BE8}"/>
              </a:ext>
            </a:extLst>
          </p:cNvPr>
          <p:cNvSpPr/>
          <p:nvPr/>
        </p:nvSpPr>
        <p:spPr>
          <a:xfrm>
            <a:off x="7911952" y="3065499"/>
            <a:ext cx="1616148" cy="44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Lãng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hoa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10">
            <a:extLst>
              <a:ext uri="{FF2B5EF4-FFF2-40B4-BE49-F238E27FC236}">
                <a16:creationId xmlns:a16="http://schemas.microsoft.com/office/drawing/2014/main" id="{25529D4F-97BC-4F6D-A6A2-6E5B3CF7DAED}"/>
              </a:ext>
            </a:extLst>
          </p:cNvPr>
          <p:cNvSpPr/>
          <p:nvPr/>
        </p:nvSpPr>
        <p:spPr>
          <a:xfrm>
            <a:off x="3274827" y="4215051"/>
            <a:ext cx="542261" cy="15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au</a:t>
            </a:r>
          </a:p>
        </p:txBody>
      </p:sp>
      <p:sp>
        <p:nvSpPr>
          <p:cNvPr id="12" name="Rectangle 11">
            <a:extLst>
              <a:ext uri="{FF2B5EF4-FFF2-40B4-BE49-F238E27FC236}">
                <a16:creationId xmlns:a16="http://schemas.microsoft.com/office/drawing/2014/main" id="{D2B3D56E-C5FA-4D66-9622-DDFA32AE73D7}"/>
              </a:ext>
            </a:extLst>
          </p:cNvPr>
          <p:cNvSpPr/>
          <p:nvPr/>
        </p:nvSpPr>
        <p:spPr>
          <a:xfrm>
            <a:off x="4758067" y="4369981"/>
            <a:ext cx="542261" cy="15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ao</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C49176C0-231C-44C0-AF0B-3A7EDC29E101}"/>
              </a:ext>
            </a:extLst>
          </p:cNvPr>
          <p:cNvSpPr/>
          <p:nvPr/>
        </p:nvSpPr>
        <p:spPr>
          <a:xfrm>
            <a:off x="3545957" y="5118440"/>
            <a:ext cx="542261" cy="15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au</a:t>
            </a:r>
          </a:p>
        </p:txBody>
      </p:sp>
    </p:spTree>
    <p:extLst>
      <p:ext uri="{BB962C8B-B14F-4D97-AF65-F5344CB8AC3E}">
        <p14:creationId xmlns:p14="http://schemas.microsoft.com/office/powerpoint/2010/main" val="24534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3713">
        <p14:prism isInverted="1"/>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58BEAF54-08AD-4623-9881-71EAB1BC6DB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F64D-524D-4B5A-9697-E01951A0C57E}"/>
              </a:ext>
            </a:extLst>
          </p:cNvPr>
          <p:cNvSpPr>
            <a:spLocks noGrp="1"/>
          </p:cNvSpPr>
          <p:nvPr>
            <p:ph type="title"/>
          </p:nvPr>
        </p:nvSpPr>
        <p:spPr/>
        <p:txBody>
          <a:bodyPr>
            <a:normAutofit/>
          </a:bodyPr>
          <a:lstStyle/>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từ chỉ tình cảm của người thân trong gia đình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C667806-97FD-44AA-81F1-2DD22C99BDE4}"/>
              </a:ext>
            </a:extLst>
          </p:cNvPr>
          <p:cNvSpPr>
            <a:spLocks noGrp="1"/>
          </p:cNvSpPr>
          <p:nvPr>
            <p:ph idx="1"/>
          </p:nvPr>
        </p:nvSpPr>
        <p:spPr/>
        <p:txBody>
          <a:bodyPr/>
          <a:lstStyle/>
          <a:p>
            <a:endParaRPr lang="en-US"/>
          </a:p>
        </p:txBody>
      </p:sp>
      <p:sp>
        <p:nvSpPr>
          <p:cNvPr id="5" name="Rectangle: Rounded Corners 4">
            <a:extLst>
              <a:ext uri="{FF2B5EF4-FFF2-40B4-BE49-F238E27FC236}">
                <a16:creationId xmlns:a16="http://schemas.microsoft.com/office/drawing/2014/main" id="{98305658-AF1D-4D27-B270-898DD1D2DB0D}"/>
              </a:ext>
            </a:extLst>
          </p:cNvPr>
          <p:cNvSpPr/>
          <p:nvPr/>
        </p:nvSpPr>
        <p:spPr>
          <a:xfrm>
            <a:off x="8382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sóc</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D06872E9-D4C5-4559-90EC-40C8D3009D88}"/>
              </a:ext>
            </a:extLst>
          </p:cNvPr>
          <p:cNvSpPr/>
          <p:nvPr/>
        </p:nvSpPr>
        <p:spPr>
          <a:xfrm>
            <a:off x="40386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chỉ</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914384F-0C56-421C-B125-3C3E71B2A7A7}"/>
              </a:ext>
            </a:extLst>
          </p:cNvPr>
          <p:cNvSpPr/>
          <p:nvPr/>
        </p:nvSpPr>
        <p:spPr>
          <a:xfrm>
            <a:off x="7621772"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Quan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tâm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id="{D7A45A6E-0144-47D9-92C1-020E889DEA09}"/>
              </a:ext>
            </a:extLst>
          </p:cNvPr>
          <p:cNvSpPr/>
          <p:nvPr/>
        </p:nvSpPr>
        <p:spPr>
          <a:xfrm>
            <a:off x="933893"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thương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79EC6AB1-6346-40A9-88BF-34E06E287D1C}"/>
              </a:ext>
            </a:extLst>
          </p:cNvPr>
          <p:cNvSpPr/>
          <p:nvPr/>
        </p:nvSpPr>
        <p:spPr>
          <a:xfrm>
            <a:off x="4038600"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Kính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trọng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48876481-241C-49DA-9661-FE2B05974F33}"/>
              </a:ext>
            </a:extLst>
          </p:cNvPr>
          <p:cNvSpPr/>
          <p:nvPr/>
        </p:nvSpPr>
        <p:spPr>
          <a:xfrm>
            <a:off x="7621771"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Vui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E7D45EDD-6F42-4EFB-A240-A1C08D6D74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27743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6"/>
                                        </p:tgtEl>
                                        <p:attrNameLst>
                                          <p:attrName>ppt_x</p:attrName>
                                        </p:attrNameLst>
                                      </p:cBhvr>
                                      <p:tavLst>
                                        <p:tav tm="0">
                                          <p:val>
                                            <p:strVal val="ppt_x"/>
                                          </p:val>
                                        </p:tav>
                                        <p:tav tm="100000">
                                          <p:val>
                                            <p:strVal val="ppt_x"/>
                                          </p:val>
                                        </p:tav>
                                      </p:tavLst>
                                    </p:anim>
                                    <p:anim calcmode="lin" valueType="num">
                                      <p:cBhvr additive="base">
                                        <p:cTn id="42" dur="500"/>
                                        <p:tgtEl>
                                          <p:spTgt spid="6"/>
                                        </p:tgtEl>
                                        <p:attrNameLst>
                                          <p:attrName>ppt_y</p:attrName>
                                        </p:attrNameLst>
                                      </p:cBhvr>
                                      <p:tavLst>
                                        <p:tav tm="0">
                                          <p:val>
                                            <p:strVal val="ppt_y"/>
                                          </p:val>
                                        </p:tav>
                                        <p:tav tm="100000">
                                          <p:val>
                                            <p:strVal val="1+ppt_h/2"/>
                                          </p:val>
                                        </p:tav>
                                      </p:tavLst>
                                    </p:anim>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10"/>
                                        </p:tgtEl>
                                        <p:attrNameLst>
                                          <p:attrName>ppt_x</p:attrName>
                                        </p:attrNameLst>
                                      </p:cBhvr>
                                      <p:tavLst>
                                        <p:tav tm="0">
                                          <p:val>
                                            <p:strVal val="ppt_x"/>
                                          </p:val>
                                        </p:tav>
                                        <p:tav tm="100000">
                                          <p:val>
                                            <p:strVal val="ppt_x"/>
                                          </p:val>
                                        </p:tav>
                                      </p:tavLst>
                                    </p:anim>
                                    <p:anim calcmode="lin" valueType="num">
                                      <p:cBhvr additive="base">
                                        <p:cTn id="48" dur="500"/>
                                        <p:tgtEl>
                                          <p:spTgt spid="10"/>
                                        </p:tgtEl>
                                        <p:attrNameLst>
                                          <p:attrName>ppt_y</p:attrName>
                                        </p:attrNameLst>
                                      </p:cBhvr>
                                      <p:tavLst>
                                        <p:tav tm="0">
                                          <p:val>
                                            <p:strVal val="ppt_y"/>
                                          </p:val>
                                        </p:tav>
                                        <p:tav tm="100000">
                                          <p:val>
                                            <p:strVal val="1+ppt_h/2"/>
                                          </p:val>
                                        </p:tav>
                                      </p:tavLst>
                                    </p:anim>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7" grpId="0" animBg="1"/>
      <p:bldP spid="8" grpId="0" animBg="1"/>
      <p:bldP spid="9" grpId="0"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1BDF-5245-4E9B-841B-E7E35F5B638C}"/>
              </a:ext>
            </a:extLst>
          </p:cNvPr>
          <p:cNvSpPr>
            <a:spLocks noGrp="1"/>
          </p:cNvSpPr>
          <p:nvPr>
            <p:ph type="title"/>
          </p:nvPr>
        </p:nvSpPr>
        <p:spPr/>
        <p:txBody>
          <a:bodyPr>
            <a:normAutofit/>
          </a:bodyP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2.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tính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BAAF0FC9-1386-4904-A518-41CC64D6577F}"/>
              </a:ext>
            </a:extLst>
          </p:cNvPr>
          <p:cNvSpPr>
            <a:spLocks noGrp="1"/>
          </p:cNvSpPr>
          <p:nvPr>
            <p:ph idx="1"/>
          </p:nvPr>
        </p:nvSpPr>
        <p:spPr/>
        <p:txBody>
          <a:bodyPr>
            <a:normAutofit/>
          </a:bodyPr>
          <a:lstStyle/>
          <a:p>
            <a:pPr marL="0" indent="0">
              <a:buNone/>
            </a:pPr>
            <a:r>
              <a:rPr lang="vi-VN" sz="3200" dirty="0">
                <a:latin typeface="Arial-Rounded" panose="020B0500000000000000" pitchFamily="34" charset="0"/>
                <a:ea typeface="Arial-Rounded" panose="020B0500000000000000" pitchFamily="34" charset="0"/>
                <a:cs typeface="Arial-Rounded" panose="020B0500000000000000" pitchFamily="34" charset="0"/>
              </a:rPr>
              <a:t>Khi dạy em học, bố rất kiên nhẫn. Khi chơi cùng em, bố rất vui </a:t>
            </a: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tính</a:t>
            </a:r>
            <a:r>
              <a:rPr lang="vi-VN" sz="32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Mỗi khi em mắc lỗi, bố rất nghiêm </a:t>
            </a:r>
            <a:r>
              <a:rPr lang="vi-VN" sz="32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khắc</a:t>
            </a:r>
            <a:r>
              <a:rPr lang="vi-VN" sz="3200" dirty="0">
                <a:latin typeface="Arial-Rounded" panose="020B0500000000000000" pitchFamily="34" charset="0"/>
                <a:ea typeface="Arial-Rounded" panose="020B0500000000000000" pitchFamily="34" charset="0"/>
                <a:cs typeface="Arial-Rounded" panose="020B0500000000000000" pitchFamily="34" charset="0"/>
              </a:rPr>
              <a:t> dạy bảo nhưng cũng dễ tha thứ.</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a:extLst>
              <a:ext uri="{FF2B5EF4-FFF2-40B4-BE49-F238E27FC236}">
                <a16:creationId xmlns:a16="http://schemas.microsoft.com/office/drawing/2014/main" id="{203BA9EF-6FFE-4727-AF7A-90C54A79731E}"/>
              </a:ext>
            </a:extLst>
          </p:cNvPr>
          <p:cNvCxnSpPr/>
          <p:nvPr/>
        </p:nvCxnSpPr>
        <p:spPr>
          <a:xfrm>
            <a:off x="4901609" y="2286000"/>
            <a:ext cx="162678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07E0F87-3E85-4904-BBA6-ED469B9CDF03}"/>
              </a:ext>
            </a:extLst>
          </p:cNvPr>
          <p:cNvCxnSpPr>
            <a:cxnSpLocks/>
          </p:cNvCxnSpPr>
          <p:nvPr/>
        </p:nvCxnSpPr>
        <p:spPr>
          <a:xfrm>
            <a:off x="1429871" y="2753832"/>
            <a:ext cx="10331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DF39646B-51F1-4F5A-84E0-04ACD651E1F8}"/>
              </a:ext>
            </a:extLst>
          </p:cNvPr>
          <p:cNvCxnSpPr>
            <a:cxnSpLocks/>
          </p:cNvCxnSpPr>
          <p:nvPr/>
        </p:nvCxnSpPr>
        <p:spPr>
          <a:xfrm>
            <a:off x="8129362" y="2646256"/>
            <a:ext cx="145843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0CFC4E95-1633-4D51-B656-C333F87E83DE}"/>
              </a:ext>
            </a:extLst>
          </p:cNvPr>
          <p:cNvCxnSpPr>
            <a:cxnSpLocks/>
          </p:cNvCxnSpPr>
          <p:nvPr/>
        </p:nvCxnSpPr>
        <p:spPr>
          <a:xfrm>
            <a:off x="4108275" y="3334745"/>
            <a:ext cx="2085753"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189D847D-AE65-4C9C-8359-AB0985112FD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13939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AC20-72B1-4646-B9DC-B543FAB81F3B}"/>
              </a:ext>
            </a:extLst>
          </p:cNvPr>
          <p:cNvSpPr>
            <a:spLocks noGrp="1"/>
          </p:cNvSpPr>
          <p:nvPr>
            <p:ph type="title"/>
          </p:nvPr>
        </p:nvSpPr>
        <p:spPr/>
        <p:txBody>
          <a:bodyPr>
            <a:normAutofit fontScale="90000"/>
          </a:bodyPr>
          <a:lstStyle/>
          <a:p>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Chọn</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than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hoặc</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thay</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ô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vuông</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9EBE2D3E-6272-4F02-84BF-7FD5D768119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07A6298-C5F1-4C85-9012-FFAE35D328E2}"/>
              </a:ext>
            </a:extLst>
          </p:cNvPr>
          <p:cNvPicPr>
            <a:picLocks noChangeAspect="1"/>
          </p:cNvPicPr>
          <p:nvPr/>
        </p:nvPicPr>
        <p:blipFill>
          <a:blip r:embed="rId2"/>
          <a:stretch>
            <a:fillRect/>
          </a:stretch>
        </p:blipFill>
        <p:spPr>
          <a:xfrm>
            <a:off x="1020726" y="2073349"/>
            <a:ext cx="9303267" cy="2998381"/>
          </a:xfrm>
          <a:prstGeom prst="rect">
            <a:avLst/>
          </a:prstGeom>
        </p:spPr>
      </p:pic>
      <p:sp>
        <p:nvSpPr>
          <p:cNvPr id="6" name="Rectangle 5">
            <a:extLst>
              <a:ext uri="{FF2B5EF4-FFF2-40B4-BE49-F238E27FC236}">
                <a16:creationId xmlns:a16="http://schemas.microsoft.com/office/drawing/2014/main" id="{D0E9DE17-E8E5-49B2-93A8-9BEF9FE45F84}"/>
              </a:ext>
            </a:extLst>
          </p:cNvPr>
          <p:cNvSpPr/>
          <p:nvPr/>
        </p:nvSpPr>
        <p:spPr>
          <a:xfrm>
            <a:off x="3189767" y="2636874"/>
            <a:ext cx="276447" cy="22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a:extLst>
              <a:ext uri="{FF2B5EF4-FFF2-40B4-BE49-F238E27FC236}">
                <a16:creationId xmlns:a16="http://schemas.microsoft.com/office/drawing/2014/main" id="{A06E49E3-BBF2-40C5-9696-CA0D89F9075C}"/>
              </a:ext>
            </a:extLst>
          </p:cNvPr>
          <p:cNvSpPr/>
          <p:nvPr/>
        </p:nvSpPr>
        <p:spPr>
          <a:xfrm>
            <a:off x="8399720" y="2620925"/>
            <a:ext cx="244549" cy="239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Rectangle 8">
            <a:extLst>
              <a:ext uri="{FF2B5EF4-FFF2-40B4-BE49-F238E27FC236}">
                <a16:creationId xmlns:a16="http://schemas.microsoft.com/office/drawing/2014/main" id="{1A4FBFE7-3982-4A54-9575-3795FEE0D05B}"/>
              </a:ext>
            </a:extLst>
          </p:cNvPr>
          <p:cNvSpPr/>
          <p:nvPr/>
        </p:nvSpPr>
        <p:spPr>
          <a:xfrm>
            <a:off x="5427810" y="3189767"/>
            <a:ext cx="244549" cy="239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 name="Rectangle 9">
            <a:extLst>
              <a:ext uri="{FF2B5EF4-FFF2-40B4-BE49-F238E27FC236}">
                <a16:creationId xmlns:a16="http://schemas.microsoft.com/office/drawing/2014/main" id="{3F832027-EAF1-4618-A018-8968C160421A}"/>
              </a:ext>
            </a:extLst>
          </p:cNvPr>
          <p:cNvSpPr/>
          <p:nvPr/>
        </p:nvSpPr>
        <p:spPr>
          <a:xfrm>
            <a:off x="4731488" y="3700131"/>
            <a:ext cx="228489" cy="30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2" name="Picture 11">
            <a:extLst>
              <a:ext uri="{FF2B5EF4-FFF2-40B4-BE49-F238E27FC236}">
                <a16:creationId xmlns:a16="http://schemas.microsoft.com/office/drawing/2014/main" id="{45CDF245-52F8-4579-A209-E079C688E1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319876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a:t>
              </a:r>
              <a:r>
                <a:rPr kumimoji="0" lang="en-US" altLang="zh-CN" sz="8000" b="0" i="0" u="none" strike="noStrike" kern="1200" cap="none" spc="300" normalizeH="0" baseline="0" noProof="0" dirty="0" smtClean="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1</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106F0F71-467C-4BC0-8E3C-EDDB3A510B6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073C9829-8E2A-4B46-ACDB-98BB9A7F0F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3505111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38581-AE36-4D4E-95D3-D0F676A6C02D}"/>
              </a:ext>
            </a:extLst>
          </p:cNvPr>
          <p:cNvSpPr txBox="1"/>
          <p:nvPr/>
        </p:nvSpPr>
        <p:spPr>
          <a:xfrm>
            <a:off x="1719284" y="549157"/>
            <a:ext cx="8229600" cy="4524315"/>
          </a:xfrm>
          <a:prstGeom prst="rect">
            <a:avLst/>
          </a:prstGeom>
          <a:noFill/>
        </p:spPr>
        <p:txBody>
          <a:bodyPr wrap="square" rtlCol="0">
            <a:spAutoFit/>
          </a:bodyPr>
          <a:lstStyle/>
          <a:p>
            <a:pPr marL="514350" indent="-514350" algn="l">
              <a:buAutoNum type="arabicPeriod"/>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 đoạn văn và trả lời câu hỏi:</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rtl="0"/>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nhà, mẹ là người luôn ở bên tôi. Mỗi khi tôi ốm hay mệt, mẹ thức thâu đêm để chăm sóc tôi. Mỗi khi tôi gặp bài học khó, mẹ là người động viên giúp đỡ tôi. Được ai khen tôi nghĩ ngay đến mẹ. Tôi biết mẹ sẽ rất vui khi tôi làm được việc tốt. Tôi rất yêu mẹ tôi.</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8F2B340A-78BE-44D7-9F5D-CBD2098327ED}"/>
              </a:ext>
            </a:extLst>
          </p:cNvPr>
          <p:cNvSpPr/>
          <p:nvPr/>
        </p:nvSpPr>
        <p:spPr>
          <a:xfrm>
            <a:off x="1063256" y="5114260"/>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a:extLst>
              <a:ext uri="{FF2B5EF4-FFF2-40B4-BE49-F238E27FC236}">
                <a16:creationId xmlns:a16="http://schemas.microsoft.com/office/drawing/2014/main" id="{19FE3EB5-F85F-4378-BBB7-3EEA564F0E84}"/>
              </a:ext>
            </a:extLst>
          </p:cNvPr>
          <p:cNvCxnSpPr>
            <a:cxnSpLocks/>
          </p:cNvCxnSpPr>
          <p:nvPr/>
        </p:nvCxnSpPr>
        <p:spPr>
          <a:xfrm>
            <a:off x="3753293" y="2052084"/>
            <a:ext cx="627321"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Rounded Corners 8">
            <a:extLst>
              <a:ext uri="{FF2B5EF4-FFF2-40B4-BE49-F238E27FC236}">
                <a16:creationId xmlns:a16="http://schemas.microsoft.com/office/drawing/2014/main" id="{A26595AB-DA5D-493A-9106-591EB2C057D4}"/>
              </a:ext>
            </a:extLst>
          </p:cNvPr>
          <p:cNvSpPr/>
          <p:nvPr/>
        </p:nvSpPr>
        <p:spPr>
          <a:xfrm>
            <a:off x="910856" y="5114260"/>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 Những câu nào thể hiện tình cảm của bạn nhỏ đối với người đó?</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2DB36C79-6B10-4ADF-8999-51EB5DA3893D}"/>
              </a:ext>
            </a:extLst>
          </p:cNvPr>
          <p:cNvCxnSpPr>
            <a:cxnSpLocks/>
          </p:cNvCxnSpPr>
          <p:nvPr/>
        </p:nvCxnSpPr>
        <p:spPr>
          <a:xfrm>
            <a:off x="4398335" y="3965945"/>
            <a:ext cx="55505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06B70D93-E513-4E04-887B-562DA5074768}"/>
              </a:ext>
            </a:extLst>
          </p:cNvPr>
          <p:cNvCxnSpPr>
            <a:cxnSpLocks/>
          </p:cNvCxnSpPr>
          <p:nvPr/>
        </p:nvCxnSpPr>
        <p:spPr>
          <a:xfrm>
            <a:off x="1867609" y="4561368"/>
            <a:ext cx="5306000"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Rectangle: Rounded Corners 15">
            <a:extLst>
              <a:ext uri="{FF2B5EF4-FFF2-40B4-BE49-F238E27FC236}">
                <a16:creationId xmlns:a16="http://schemas.microsoft.com/office/drawing/2014/main" id="{F28E98F0-FB49-46E3-9BBC-0085361EFDB6}"/>
              </a:ext>
            </a:extLst>
          </p:cNvPr>
          <p:cNvSpPr/>
          <p:nvPr/>
        </p:nvSpPr>
        <p:spPr>
          <a:xfrm>
            <a:off x="910856" y="5138137"/>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 Vì sao </a:t>
            </a:r>
            <a:r>
              <a:rPr lang="en-US" sz="32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mẹ</a:t>
            </a:r>
            <a:r>
              <a:rPr lang="en-US" sz="32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yêu</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id="{0D5C7F43-6A6A-45E3-94F4-EC0FAAED3ACF}"/>
              </a:ext>
            </a:extLst>
          </p:cNvPr>
          <p:cNvSpPr/>
          <p:nvPr/>
        </p:nvSpPr>
        <p:spPr>
          <a:xfrm>
            <a:off x="9154633" y="4125433"/>
            <a:ext cx="2732567" cy="17969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Vì</a:t>
            </a:r>
            <a:r>
              <a:rPr lang="en-US" dirty="0"/>
              <a:t> </a:t>
            </a:r>
            <a:r>
              <a:rPr lang="en-US" dirty="0" err="1"/>
              <a:t>mẹ</a:t>
            </a:r>
            <a:r>
              <a:rPr lang="en-US" dirty="0"/>
              <a:t> </a:t>
            </a:r>
            <a:r>
              <a:rPr lang="en-US" dirty="0" err="1"/>
              <a:t>luôn</a:t>
            </a:r>
            <a:r>
              <a:rPr lang="en-US" dirty="0"/>
              <a:t> ở </a:t>
            </a:r>
            <a:r>
              <a:rPr lang="en-US" dirty="0" err="1"/>
              <a:t>bên</a:t>
            </a:r>
            <a:r>
              <a:rPr lang="en-US" dirty="0"/>
              <a:t>, </a:t>
            </a:r>
            <a:r>
              <a:rPr lang="en-US" dirty="0" err="1"/>
              <a:t>chăm</a:t>
            </a:r>
            <a:r>
              <a:rPr lang="en-US" dirty="0"/>
              <a:t> </a:t>
            </a:r>
            <a:r>
              <a:rPr lang="en-US" dirty="0" err="1"/>
              <a:t>sóc</a:t>
            </a:r>
            <a:r>
              <a:rPr lang="en-US" dirty="0"/>
              <a:t> </a:t>
            </a:r>
            <a:r>
              <a:rPr lang="en-US" dirty="0" err="1"/>
              <a:t>và</a:t>
            </a:r>
            <a:r>
              <a:rPr lang="en-US" dirty="0"/>
              <a:t> </a:t>
            </a:r>
            <a:r>
              <a:rPr lang="en-US" dirty="0" err="1"/>
              <a:t>giúp</a:t>
            </a:r>
            <a:r>
              <a:rPr lang="en-US" dirty="0"/>
              <a:t> </a:t>
            </a:r>
            <a:r>
              <a:rPr lang="en-US" dirty="0" err="1"/>
              <a:t>đỡ</a:t>
            </a:r>
            <a:r>
              <a:rPr lang="en-US" dirty="0"/>
              <a:t> </a:t>
            </a:r>
            <a:r>
              <a:rPr lang="en-US" dirty="0" err="1"/>
              <a:t>bạn</a:t>
            </a:r>
            <a:r>
              <a:rPr lang="en-US" dirty="0"/>
              <a:t> </a:t>
            </a:r>
            <a:r>
              <a:rPr lang="en-US" dirty="0" err="1"/>
              <a:t>nhỏ</a:t>
            </a:r>
            <a:endParaRPr lang="en-US" dirty="0"/>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9"/>
                                        </p:tgtEl>
                                        <p:attrNameLst>
                                          <p:attrName>ppt_x</p:attrName>
                                        </p:attrNameLst>
                                      </p:cBhvr>
                                      <p:tavLst>
                                        <p:tav tm="0">
                                          <p:val>
                                            <p:strVal val="ppt_x"/>
                                          </p:val>
                                        </p:tav>
                                        <p:tav tm="100000">
                                          <p:val>
                                            <p:strVal val="ppt_x"/>
                                          </p:val>
                                        </p:tav>
                                      </p:tavLst>
                                    </p:anim>
                                    <p:anim calcmode="lin" valueType="num">
                                      <p:cBhvr additive="base">
                                        <p:cTn id="32" dur="500"/>
                                        <p:tgtEl>
                                          <p:spTgt spid="9"/>
                                        </p:tgtEl>
                                        <p:attrNameLst>
                                          <p:attrName>ppt_y</p:attrName>
                                        </p:attrNameLst>
                                      </p:cBhvr>
                                      <p:tavLst>
                                        <p:tav tm="0">
                                          <p:val>
                                            <p:strVal val="ppt_y"/>
                                          </p:val>
                                        </p:tav>
                                        <p:tav tm="100000">
                                          <p:val>
                                            <p:strVal val="1+ppt_h/2"/>
                                          </p:val>
                                        </p:tav>
                                      </p:tavLst>
                                    </p:anim>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2" nodeType="clickEffect">
                                  <p:stCondLst>
                                    <p:cond delay="0"/>
                                  </p:stCondLst>
                                  <p:childTnLst>
                                    <p:anim calcmode="lin" valueType="num">
                                      <p:cBhvr additive="base">
                                        <p:cTn id="47" dur="500"/>
                                        <p:tgtEl>
                                          <p:spTgt spid="9"/>
                                        </p:tgtEl>
                                        <p:attrNameLst>
                                          <p:attrName>ppt_x</p:attrName>
                                        </p:attrNameLst>
                                      </p:cBhvr>
                                      <p:tavLst>
                                        <p:tav tm="0">
                                          <p:val>
                                            <p:strVal val="ppt_x"/>
                                          </p:val>
                                        </p:tav>
                                        <p:tav tm="100000">
                                          <p:val>
                                            <p:strVal val="ppt_x"/>
                                          </p:val>
                                        </p:tav>
                                      </p:tavLst>
                                    </p:anim>
                                    <p:anim calcmode="lin" valueType="num">
                                      <p:cBhvr additive="base">
                                        <p:cTn id="48" dur="500"/>
                                        <p:tgtEl>
                                          <p:spTgt spid="9"/>
                                        </p:tgtEl>
                                        <p:attrNameLst>
                                          <p:attrName>ppt_y</p:attrName>
                                        </p:attrNameLst>
                                      </p:cBhvr>
                                      <p:tavLst>
                                        <p:tav tm="0">
                                          <p:val>
                                            <p:strVal val="ppt_y"/>
                                          </p:val>
                                        </p:tav>
                                        <p:tav tm="100000">
                                          <p:val>
                                            <p:strVal val="1+ppt_h/2"/>
                                          </p:val>
                                        </p:tav>
                                      </p:tavLst>
                                    </p:anim>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16"/>
                                        </p:tgtEl>
                                        <p:attrNameLst>
                                          <p:attrName>ppt_x</p:attrName>
                                        </p:attrNameLst>
                                      </p:cBhvr>
                                      <p:tavLst>
                                        <p:tav tm="0">
                                          <p:val>
                                            <p:strVal val="ppt_x"/>
                                          </p:val>
                                        </p:tav>
                                        <p:tav tm="100000">
                                          <p:val>
                                            <p:strVal val="ppt_x"/>
                                          </p:val>
                                        </p:tav>
                                      </p:tavLst>
                                    </p:anim>
                                    <p:anim calcmode="lin" valueType="num">
                                      <p:cBhvr additive="base">
                                        <p:cTn id="67" dur="500"/>
                                        <p:tgtEl>
                                          <p:spTgt spid="16"/>
                                        </p:tgtEl>
                                        <p:attrNameLst>
                                          <p:attrName>ppt_y</p:attrName>
                                        </p:attrNameLst>
                                      </p:cBhvr>
                                      <p:tavLst>
                                        <p:tav tm="0">
                                          <p:val>
                                            <p:strVal val="ppt_y"/>
                                          </p:val>
                                        </p:tav>
                                        <p:tav tm="100000">
                                          <p:val>
                                            <p:strVal val="1+ppt_h/2"/>
                                          </p:val>
                                        </p:tav>
                                      </p:tavLst>
                                    </p:anim>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Effect transition="in" filter="wipe(down)">
                                      <p:cBhvr>
                                        <p:cTn id="7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9" grpId="2" animBg="1"/>
      <p:bldP spid="16" grpId="0" animBg="1"/>
      <p:bldP spid="16" grpId="1" animBg="1"/>
      <p:bldP spid="16"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A1402-0154-4D3C-B0A6-402C0E28C252}"/>
              </a:ext>
            </a:extLst>
          </p:cNvPr>
          <p:cNvSpPr txBox="1"/>
          <p:nvPr/>
        </p:nvSpPr>
        <p:spPr>
          <a:xfrm>
            <a:off x="1467293" y="467833"/>
            <a:ext cx="8878186" cy="1200329"/>
          </a:xfrm>
          <a:prstGeom prst="rect">
            <a:avLst/>
          </a:prstGeom>
          <a:noFill/>
        </p:spPr>
        <p:txBody>
          <a:bodyPr wrap="square" rtlCol="0">
            <a:spAutoFit/>
          </a:bodyPr>
          <a:lstStyle/>
          <a:p>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 3-4 câu thể hiện tình cảm của em đối với người thân.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Speech Bubble: Rectangle with Corners Rounded 2">
            <a:extLst>
              <a:ext uri="{FF2B5EF4-FFF2-40B4-BE49-F238E27FC236}">
                <a16:creationId xmlns:a16="http://schemas.microsoft.com/office/drawing/2014/main" id="{0073B39B-2185-4E72-94A4-3A56DBC98290}"/>
              </a:ext>
            </a:extLst>
          </p:cNvPr>
          <p:cNvSpPr/>
          <p:nvPr/>
        </p:nvSpPr>
        <p:spPr>
          <a:xfrm>
            <a:off x="1754372" y="2041451"/>
            <a:ext cx="8304028" cy="36788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0" i="0" dirty="0">
                <a:effectLst/>
                <a:latin typeface="Arial-Rounded" panose="020B0500000000000000" pitchFamily="34" charset="0"/>
                <a:ea typeface="Arial-Rounded" panose="020B0500000000000000" pitchFamily="34" charset="0"/>
                <a:cs typeface="Arial-Rounded" panose="020B0500000000000000" pitchFamily="34" charset="0"/>
              </a:rPr>
              <a:t>Ngoài mẹ, bố là người gần gũi với em nhất. Bố rất yêu em. Bố đi làm cả ngày ở nhà máy, tối mới về đến nhà. Cơm nước xong là bố kèm em học. Bố dạy cho em từng cách viết để trình bày bài làm ở nhà. Bố giảng giải cho em từng bài toán khó, dạy từng câu văn. Nhờ có bố, em học hành tiến bộ và đạt nhiều điểm chín, điểm mười hơn. Em rất tự hào về bố, người đã dạy dỗ em rất chu đáo, đầy tình yêu thương.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56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Đọc</a:t>
            </a:r>
            <a:r>
              <a:rPr lang="en-US" sz="9600" b="1" i="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mở</a:t>
            </a:r>
            <a:r>
              <a:rPr lang="en-US" sz="9600" b="1" i="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rộng</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339976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B6A6-4658-4695-94E7-4DFE2DE7802A}"/>
              </a:ext>
            </a:extLst>
          </p:cNvPr>
          <p:cNvSpPr>
            <a:spLocks noGrp="1"/>
          </p:cNvSpPr>
          <p:nvPr>
            <p:ph type="title"/>
          </p:nvPr>
        </p:nvSpPr>
        <p:spPr>
          <a:xfrm>
            <a:off x="838200" y="18255"/>
            <a:ext cx="10515600" cy="1325563"/>
          </a:xfrm>
        </p:spPr>
        <p:txBody>
          <a:bodyPr>
            <a:norm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thơ</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đình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Content Placeholder 5" descr="Map&#10;&#10;Description automatically generated">
            <a:extLst>
              <a:ext uri="{FF2B5EF4-FFF2-40B4-BE49-F238E27FC236}">
                <a16:creationId xmlns:a16="http://schemas.microsoft.com/office/drawing/2014/main" id="{249DC3BE-9582-466C-AE61-C2DBF63A8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1191" y="1343818"/>
            <a:ext cx="6427357" cy="4964851"/>
          </a:xfrm>
        </p:spPr>
      </p:pic>
    </p:spTree>
    <p:extLst>
      <p:ext uri="{BB962C8B-B14F-4D97-AF65-F5344CB8AC3E}">
        <p14:creationId xmlns:p14="http://schemas.microsoft.com/office/powerpoint/2010/main" val="40795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EEE-ED8F-4B25-B65C-F22F78A25387}"/>
              </a:ext>
            </a:extLst>
          </p:cNvPr>
          <p:cNvSpPr>
            <a:spLocks noGrp="1"/>
          </p:cNvSpPr>
          <p:nvPr>
            <p:ph type="title"/>
          </p:nvPr>
        </p:nvSpPr>
        <p:spPr/>
        <p:txBody>
          <a:bodyPr/>
          <a:lstStyle/>
          <a:p>
            <a:r>
              <a:rPr lang="en-US" dirty="0">
                <a:latin typeface="Arial-Rounded" panose="020B0500000000000000" pitchFamily="34" charset="0"/>
                <a:ea typeface="Arial-Rounded" panose="020B0500000000000000" pitchFamily="34" charset="0"/>
                <a:cs typeface="Arial-Rounded" panose="020B0500000000000000" pitchFamily="34" charset="0"/>
              </a:rPr>
              <a:t>Chia </a:t>
            </a:r>
            <a:r>
              <a:rPr lang="en-US" dirty="0" err="1">
                <a:latin typeface="Arial-Rounded" panose="020B0500000000000000" pitchFamily="34" charset="0"/>
                <a:ea typeface="Arial-Rounded" panose="020B0500000000000000" pitchFamily="34" charset="0"/>
                <a:cs typeface="Arial-Rounded" panose="020B0500000000000000" pitchFamily="34" charset="0"/>
              </a:rPr>
              <a:t>sẻ</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xúc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của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bài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thơ</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ABE07EA3-2E0B-4ACD-8BD4-2E116598052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C373453-5586-476B-AD2F-753D5F9506CC}"/>
              </a:ext>
            </a:extLst>
          </p:cNvPr>
          <p:cNvPicPr>
            <a:picLocks noChangeAspect="1"/>
          </p:cNvPicPr>
          <p:nvPr/>
        </p:nvPicPr>
        <p:blipFill>
          <a:blip r:embed="rId2"/>
          <a:stretch>
            <a:fillRect/>
          </a:stretch>
        </p:blipFill>
        <p:spPr>
          <a:xfrm>
            <a:off x="1249547" y="1820309"/>
            <a:ext cx="9544050" cy="4600575"/>
          </a:xfrm>
          <a:prstGeom prst="rect">
            <a:avLst/>
          </a:prstGeom>
        </p:spPr>
      </p:pic>
    </p:spTree>
    <p:extLst>
      <p:ext uri="{BB962C8B-B14F-4D97-AF65-F5344CB8AC3E}">
        <p14:creationId xmlns:p14="http://schemas.microsoft.com/office/powerpoint/2010/main" val="6140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pic>
        <p:nvPicPr>
          <p:cNvPr id="9" name="Picture 8">
            <a:extLst>
              <a:ext uri="{FF2B5EF4-FFF2-40B4-BE49-F238E27FC236}">
                <a16:creationId xmlns:a16="http://schemas.microsoft.com/office/drawing/2014/main" id="{7508C7DF-FC71-4648-BCA1-28B99FD29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4"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555072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hq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2A hẹn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28261" y="-81873"/>
            <a:ext cx="56443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Trò</a:t>
            </a: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endPar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BAD4325-1763-4A8D-A59D-8B5687BE6746}"/>
              </a:ext>
            </a:extLst>
          </p:cNvPr>
          <p:cNvPicPr>
            <a:picLocks noChangeAspect="1"/>
          </p:cNvPicPr>
          <p:nvPr/>
        </p:nvPicPr>
        <p:blipFill>
          <a:blip r:embed="rId3"/>
          <a:stretch>
            <a:fillRect/>
          </a:stretch>
        </p:blipFill>
        <p:spPr>
          <a:xfrm>
            <a:off x="8243883" y="1360967"/>
            <a:ext cx="3841791" cy="2555360"/>
          </a:xfrm>
          <a:prstGeom prst="rect">
            <a:avLst/>
          </a:prstGeom>
        </p:spPr>
      </p:pic>
      <p:pic>
        <p:nvPicPr>
          <p:cNvPr id="14" name="Picture 13">
            <a:extLst>
              <a:ext uri="{FF2B5EF4-FFF2-40B4-BE49-F238E27FC236}">
                <a16:creationId xmlns:a16="http://schemas.microsoft.com/office/drawing/2014/main" id="{AF6C919F-CCFC-4D8D-8B06-B6ED22DA8FF4}"/>
              </a:ext>
            </a:extLst>
          </p:cNvPr>
          <p:cNvPicPr>
            <a:picLocks noChangeAspect="1"/>
          </p:cNvPicPr>
          <p:nvPr/>
        </p:nvPicPr>
        <p:blipFill>
          <a:blip r:embed="rId4"/>
          <a:stretch>
            <a:fillRect/>
          </a:stretch>
        </p:blipFill>
        <p:spPr>
          <a:xfrm>
            <a:off x="853716" y="527990"/>
            <a:ext cx="6837948" cy="4635571"/>
          </a:xfrm>
          <a:prstGeom prst="rect">
            <a:avLst/>
          </a:prstGeom>
        </p:spPr>
      </p:pic>
      <p:pic>
        <p:nvPicPr>
          <p:cNvPr id="16" name="Picture 15">
            <a:extLst>
              <a:ext uri="{FF2B5EF4-FFF2-40B4-BE49-F238E27FC236}">
                <a16:creationId xmlns:a16="http://schemas.microsoft.com/office/drawing/2014/main" id="{F971D2B8-E3CD-4FAA-A5A0-0BB033D8BD99}"/>
              </a:ext>
            </a:extLst>
          </p:cNvPr>
          <p:cNvPicPr>
            <a:picLocks noChangeAspect="1"/>
          </p:cNvPicPr>
          <p:nvPr/>
        </p:nvPicPr>
        <p:blipFill>
          <a:blip r:embed="rId5"/>
          <a:stretch>
            <a:fillRect/>
          </a:stretch>
        </p:blipFill>
        <p:spPr>
          <a:xfrm>
            <a:off x="1064998" y="5163562"/>
            <a:ext cx="6657975" cy="1543050"/>
          </a:xfrm>
          <a:prstGeom prst="rect">
            <a:avLst/>
          </a:prstGeom>
        </p:spPr>
      </p:pic>
      <p:sp>
        <p:nvSpPr>
          <p:cNvPr id="17" name="Cloud 16">
            <a:extLst>
              <a:ext uri="{FF2B5EF4-FFF2-40B4-BE49-F238E27FC236}">
                <a16:creationId xmlns:a16="http://schemas.microsoft.com/office/drawing/2014/main" id="{AB44F01F-64FB-403D-8BC3-EE4DB1671F6A}"/>
              </a:ext>
            </a:extLst>
          </p:cNvPr>
          <p:cNvSpPr/>
          <p:nvPr/>
        </p:nvSpPr>
        <p:spPr>
          <a:xfrm>
            <a:off x="8681085" y="5163562"/>
            <a:ext cx="2616455" cy="125109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mẫu</a:t>
            </a:r>
          </a:p>
        </p:txBody>
      </p:sp>
      <p:pic>
        <p:nvPicPr>
          <p:cNvPr id="8" name="Picture 7">
            <a:extLst>
              <a:ext uri="{FF2B5EF4-FFF2-40B4-BE49-F238E27FC236}">
                <a16:creationId xmlns:a16="http://schemas.microsoft.com/office/drawing/2014/main" id="{C7585916-F757-45E4-82B1-B663399DB38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28261" y="-81873"/>
            <a:ext cx="56443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endPar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8BAD4325-1763-4A8D-A59D-8B5687BE6746}"/>
              </a:ext>
            </a:extLst>
          </p:cNvPr>
          <p:cNvPicPr>
            <a:picLocks noChangeAspect="1"/>
          </p:cNvPicPr>
          <p:nvPr/>
        </p:nvPicPr>
        <p:blipFill>
          <a:blip r:embed="rId3"/>
          <a:stretch>
            <a:fillRect/>
          </a:stretch>
        </p:blipFill>
        <p:spPr>
          <a:xfrm>
            <a:off x="8243883" y="1360967"/>
            <a:ext cx="3841791" cy="2555360"/>
          </a:xfrm>
          <a:prstGeom prst="rect">
            <a:avLst/>
          </a:prstGeom>
        </p:spPr>
      </p:pic>
      <p:pic>
        <p:nvPicPr>
          <p:cNvPr id="14" name="Picture 13">
            <a:extLst>
              <a:ext uri="{FF2B5EF4-FFF2-40B4-BE49-F238E27FC236}">
                <a16:creationId xmlns:a16="http://schemas.microsoft.com/office/drawing/2014/main" id="{AF6C919F-CCFC-4D8D-8B06-B6ED22DA8FF4}"/>
              </a:ext>
            </a:extLst>
          </p:cNvPr>
          <p:cNvPicPr>
            <a:picLocks noChangeAspect="1"/>
          </p:cNvPicPr>
          <p:nvPr/>
        </p:nvPicPr>
        <p:blipFill>
          <a:blip r:embed="rId4"/>
          <a:stretch>
            <a:fillRect/>
          </a:stretch>
        </p:blipFill>
        <p:spPr>
          <a:xfrm>
            <a:off x="950698" y="502902"/>
            <a:ext cx="6772275" cy="4591050"/>
          </a:xfrm>
          <a:prstGeom prst="rect">
            <a:avLst/>
          </a:prstGeom>
        </p:spPr>
      </p:pic>
      <p:pic>
        <p:nvPicPr>
          <p:cNvPr id="16" name="Picture 15">
            <a:extLst>
              <a:ext uri="{FF2B5EF4-FFF2-40B4-BE49-F238E27FC236}">
                <a16:creationId xmlns:a16="http://schemas.microsoft.com/office/drawing/2014/main" id="{F971D2B8-E3CD-4FAA-A5A0-0BB033D8BD99}"/>
              </a:ext>
            </a:extLst>
          </p:cNvPr>
          <p:cNvPicPr>
            <a:picLocks noChangeAspect="1"/>
          </p:cNvPicPr>
          <p:nvPr/>
        </p:nvPicPr>
        <p:blipFill>
          <a:blip r:embed="rId5"/>
          <a:stretch>
            <a:fillRect/>
          </a:stretch>
        </p:blipFill>
        <p:spPr>
          <a:xfrm>
            <a:off x="1064998" y="5163562"/>
            <a:ext cx="6657975" cy="1543050"/>
          </a:xfrm>
          <a:prstGeom prst="rect">
            <a:avLst/>
          </a:prstGeom>
        </p:spPr>
      </p:pic>
      <p:sp>
        <p:nvSpPr>
          <p:cNvPr id="8" name="Cloud 7">
            <a:extLst>
              <a:ext uri="{FF2B5EF4-FFF2-40B4-BE49-F238E27FC236}">
                <a16:creationId xmlns:a16="http://schemas.microsoft.com/office/drawing/2014/main" id="{82EE266C-03E9-4315-A85B-3446053A75A8}"/>
              </a:ext>
            </a:extLst>
          </p:cNvPr>
          <p:cNvSpPr/>
          <p:nvPr/>
        </p:nvSpPr>
        <p:spPr>
          <a:xfrm>
            <a:off x="8100798" y="4530438"/>
            <a:ext cx="3730984" cy="170410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28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28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chia </a:t>
            </a:r>
            <a:r>
              <a:rPr kumimoji="0" lang="en-US" sz="2800" b="1"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sz="28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a:t>
            </a:r>
            <a:r>
              <a:rPr kumimoji="0" lang="en-US" sz="28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28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3">
            <a:extLst>
              <a:ext uri="{FF2B5EF4-FFF2-40B4-BE49-F238E27FC236}">
                <a16:creationId xmlns:a16="http://schemas.microsoft.com/office/drawing/2014/main" id="{72EBA176-382A-41D4-8969-D57B4E5593AE}"/>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173" y="-182880"/>
            <a:ext cx="527050" cy="32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186DF07-225D-4C1F-9278-D73FDE5F9D61}"/>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173" y="2454935"/>
            <a:ext cx="527050" cy="2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2E30BCFE-B542-4651-B1BB-100F124B621E}"/>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173" y="4829424"/>
            <a:ext cx="527050" cy="169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7043" y="1274029"/>
            <a:ext cx="581891" cy="1107996"/>
          </a:xfrm>
          <a:prstGeom prst="rect">
            <a:avLst/>
          </a:prstGeom>
          <a:noFill/>
        </p:spPr>
        <p:txBody>
          <a:bodyPr wrap="square" rtlCol="0">
            <a:spAutoFit/>
          </a:bodyPr>
          <a:lstStyle/>
          <a:p>
            <a:r>
              <a:rPr lang="en-US" sz="6600" dirty="0" smtClean="0">
                <a:solidFill>
                  <a:srgbClr val="FF0000"/>
                </a:solidFill>
                <a:latin typeface="Times New Roman" panose="02020603050405020304" pitchFamily="18" charset="0"/>
                <a:cs typeface="Times New Roman" panose="02020603050405020304" pitchFamily="18" charset="0"/>
              </a:rPr>
              <a:t>1</a:t>
            </a:r>
            <a:endParaRPr lang="vi-VN" sz="66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94194" y="5277749"/>
            <a:ext cx="581891"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3</a:t>
            </a:r>
            <a:endParaRPr lang="vi-VN" sz="6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37043" y="3321359"/>
            <a:ext cx="581891"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2</a:t>
            </a:r>
            <a:endParaRPr lang="vi-VN"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54663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28261" y="-81873"/>
            <a:ext cx="56443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Trò</a:t>
            </a: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endPar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BAD4325-1763-4A8D-A59D-8B5687BE6746}"/>
              </a:ext>
            </a:extLst>
          </p:cNvPr>
          <p:cNvPicPr>
            <a:picLocks noChangeAspect="1"/>
          </p:cNvPicPr>
          <p:nvPr/>
        </p:nvPicPr>
        <p:blipFill>
          <a:blip r:embed="rId3"/>
          <a:stretch>
            <a:fillRect/>
          </a:stretch>
        </p:blipFill>
        <p:spPr>
          <a:xfrm>
            <a:off x="8243883" y="1360967"/>
            <a:ext cx="3841791" cy="2555360"/>
          </a:xfrm>
          <a:prstGeom prst="rect">
            <a:avLst/>
          </a:prstGeom>
        </p:spPr>
      </p:pic>
      <p:pic>
        <p:nvPicPr>
          <p:cNvPr id="14" name="Picture 13">
            <a:extLst>
              <a:ext uri="{FF2B5EF4-FFF2-40B4-BE49-F238E27FC236}">
                <a16:creationId xmlns:a16="http://schemas.microsoft.com/office/drawing/2014/main" id="{AF6C919F-CCFC-4D8D-8B06-B6ED22DA8FF4}"/>
              </a:ext>
            </a:extLst>
          </p:cNvPr>
          <p:cNvPicPr>
            <a:picLocks noChangeAspect="1"/>
          </p:cNvPicPr>
          <p:nvPr/>
        </p:nvPicPr>
        <p:blipFill>
          <a:blip r:embed="rId4"/>
          <a:stretch>
            <a:fillRect/>
          </a:stretch>
        </p:blipFill>
        <p:spPr>
          <a:xfrm>
            <a:off x="853716" y="527990"/>
            <a:ext cx="6837948" cy="4635571"/>
          </a:xfrm>
          <a:prstGeom prst="rect">
            <a:avLst/>
          </a:prstGeom>
        </p:spPr>
      </p:pic>
      <p:pic>
        <p:nvPicPr>
          <p:cNvPr id="16" name="Picture 15">
            <a:extLst>
              <a:ext uri="{FF2B5EF4-FFF2-40B4-BE49-F238E27FC236}">
                <a16:creationId xmlns:a16="http://schemas.microsoft.com/office/drawing/2014/main" id="{F971D2B8-E3CD-4FAA-A5A0-0BB033D8BD99}"/>
              </a:ext>
            </a:extLst>
          </p:cNvPr>
          <p:cNvPicPr>
            <a:picLocks noChangeAspect="1"/>
          </p:cNvPicPr>
          <p:nvPr/>
        </p:nvPicPr>
        <p:blipFill>
          <a:blip r:embed="rId5"/>
          <a:stretch>
            <a:fillRect/>
          </a:stretch>
        </p:blipFill>
        <p:spPr>
          <a:xfrm>
            <a:off x="1064998" y="5163562"/>
            <a:ext cx="6657975" cy="1543050"/>
          </a:xfrm>
          <a:prstGeom prst="rect">
            <a:avLst/>
          </a:prstGeom>
        </p:spPr>
      </p:pic>
      <p:sp>
        <p:nvSpPr>
          <p:cNvPr id="17" name="Cloud 16">
            <a:extLst>
              <a:ext uri="{FF2B5EF4-FFF2-40B4-BE49-F238E27FC236}">
                <a16:creationId xmlns:a16="http://schemas.microsoft.com/office/drawing/2014/main" id="{AB44F01F-64FB-403D-8BC3-EE4DB1671F6A}"/>
              </a:ext>
            </a:extLst>
          </p:cNvPr>
          <p:cNvSpPr/>
          <p:nvPr/>
        </p:nvSpPr>
        <p:spPr>
          <a:xfrm>
            <a:off x="8681085" y="5163562"/>
            <a:ext cx="3109133" cy="125109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7585916-F757-45E4-82B1-B663399DB38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pic>
        <p:nvPicPr>
          <p:cNvPr id="9" name="Picture 3">
            <a:extLst>
              <a:ext uri="{FF2B5EF4-FFF2-40B4-BE49-F238E27FC236}">
                <a16:creationId xmlns:a16="http://schemas.microsoft.com/office/drawing/2014/main" id="{72EBA176-382A-41D4-8969-D57B4E5593AE}"/>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173" y="-182880"/>
            <a:ext cx="527050" cy="32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186DF07-225D-4C1F-9278-D73FDE5F9D61}"/>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173" y="2454935"/>
            <a:ext cx="527050" cy="2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2E30BCFE-B542-4651-B1BB-100F124B621E}"/>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173" y="4829424"/>
            <a:ext cx="527050" cy="169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7043" y="1274029"/>
            <a:ext cx="581891" cy="1107996"/>
          </a:xfrm>
          <a:prstGeom prst="rect">
            <a:avLst/>
          </a:prstGeom>
          <a:noFill/>
        </p:spPr>
        <p:txBody>
          <a:bodyPr wrap="square" rtlCol="0">
            <a:spAutoFit/>
          </a:bodyPr>
          <a:lstStyle/>
          <a:p>
            <a:r>
              <a:rPr lang="en-US" sz="6600" dirty="0" smtClean="0">
                <a:solidFill>
                  <a:srgbClr val="FF0000"/>
                </a:solidFill>
                <a:latin typeface="Times New Roman" panose="02020603050405020304" pitchFamily="18" charset="0"/>
                <a:cs typeface="Times New Roman" panose="02020603050405020304" pitchFamily="18" charset="0"/>
              </a:rPr>
              <a:t>1</a:t>
            </a:r>
            <a:endParaRPr lang="vi-VN" sz="6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4194" y="5277749"/>
            <a:ext cx="581891"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3</a:t>
            </a:r>
            <a:endParaRPr lang="vi-VN" sz="66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7043" y="3321359"/>
            <a:ext cx="581891"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2</a:t>
            </a:r>
            <a:endParaRPr lang="vi-VN" sz="6600" dirty="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7858207" y="4306405"/>
            <a:ext cx="4142509" cy="239937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Tahoma" panose="020B0604030504040204" pitchFamily="34" charset="0"/>
                <a:ea typeface="Tahoma" panose="020B0604030504040204" pitchFamily="34" charset="0"/>
                <a:cs typeface="Tahoma" panose="020B0604030504040204" pitchFamily="34" charset="0"/>
              </a:rPr>
              <a:t>Trong</a:t>
            </a:r>
            <a:r>
              <a:rPr lang="en-US" sz="4000" dirty="0" smtClean="0">
                <a:latin typeface="Tahoma" panose="020B0604030504040204" pitchFamily="34" charset="0"/>
                <a:ea typeface="Tahoma" panose="020B0604030504040204" pitchFamily="34" charset="0"/>
                <a:cs typeface="Tahoma" panose="020B0604030504040204" pitchFamily="34" charset="0"/>
              </a:rPr>
              <a:t> </a:t>
            </a:r>
            <a:r>
              <a:rPr lang="en-US" sz="4000" dirty="0" err="1" smtClean="0">
                <a:latin typeface="Tahoma" panose="020B0604030504040204" pitchFamily="34" charset="0"/>
                <a:ea typeface="Tahoma" panose="020B0604030504040204" pitchFamily="34" charset="0"/>
                <a:cs typeface="Tahoma" panose="020B0604030504040204" pitchFamily="34" charset="0"/>
              </a:rPr>
              <a:t>bài</a:t>
            </a:r>
            <a:r>
              <a:rPr lang="en-US" sz="4000" dirty="0" smtClean="0">
                <a:latin typeface="Tahoma" panose="020B0604030504040204" pitchFamily="34" charset="0"/>
                <a:ea typeface="Tahoma" panose="020B0604030504040204" pitchFamily="34" charset="0"/>
                <a:cs typeface="Tahoma" panose="020B0604030504040204" pitchFamily="34" charset="0"/>
              </a:rPr>
              <a:t> </a:t>
            </a:r>
            <a:r>
              <a:rPr lang="en-US" sz="4000" dirty="0" err="1" smtClean="0">
                <a:latin typeface="Tahoma" panose="020B0604030504040204" pitchFamily="34" charset="0"/>
                <a:ea typeface="Tahoma" panose="020B0604030504040204" pitchFamily="34" charset="0"/>
                <a:cs typeface="Tahoma" panose="020B0604030504040204" pitchFamily="34" charset="0"/>
              </a:rPr>
              <a:t>có</a:t>
            </a:r>
            <a:r>
              <a:rPr lang="en-US" sz="4000" dirty="0" smtClean="0">
                <a:latin typeface="Tahoma" panose="020B0604030504040204" pitchFamily="34" charset="0"/>
                <a:ea typeface="Tahoma" panose="020B0604030504040204" pitchFamily="34" charset="0"/>
                <a:cs typeface="Tahoma" panose="020B0604030504040204" pitchFamily="34" charset="0"/>
              </a:rPr>
              <a:t> </a:t>
            </a:r>
            <a:r>
              <a:rPr lang="en-US" sz="4000" dirty="0" err="1" smtClean="0">
                <a:latin typeface="Tahoma" panose="020B0604030504040204" pitchFamily="34" charset="0"/>
                <a:ea typeface="Tahoma" panose="020B0604030504040204" pitchFamily="34" charset="0"/>
                <a:cs typeface="Tahoma" panose="020B0604030504040204" pitchFamily="34" charset="0"/>
              </a:rPr>
              <a:t>từ</a:t>
            </a:r>
            <a:r>
              <a:rPr lang="en-US" sz="4000" dirty="0" smtClean="0">
                <a:latin typeface="Tahoma" panose="020B0604030504040204" pitchFamily="34" charset="0"/>
                <a:ea typeface="Tahoma" panose="020B0604030504040204" pitchFamily="34" charset="0"/>
                <a:cs typeface="Tahoma" panose="020B0604030504040204" pitchFamily="34" charset="0"/>
              </a:rPr>
              <a:t> </a:t>
            </a:r>
            <a:r>
              <a:rPr lang="en-US" sz="4000" dirty="0" err="1" smtClean="0">
                <a:latin typeface="Tahoma" panose="020B0604030504040204" pitchFamily="34" charset="0"/>
                <a:ea typeface="Tahoma" panose="020B0604030504040204" pitchFamily="34" charset="0"/>
                <a:cs typeface="Tahoma" panose="020B0604030504040204" pitchFamily="34" charset="0"/>
              </a:rPr>
              <a:t>nào</a:t>
            </a:r>
            <a:r>
              <a:rPr lang="en-US" sz="4000" dirty="0" smtClean="0">
                <a:latin typeface="Tahoma" panose="020B0604030504040204" pitchFamily="34" charset="0"/>
                <a:ea typeface="Tahoma" panose="020B0604030504040204" pitchFamily="34" charset="0"/>
                <a:cs typeface="Tahoma" panose="020B0604030504040204" pitchFamily="34" charset="0"/>
              </a:rPr>
              <a:t> </a:t>
            </a:r>
            <a:r>
              <a:rPr lang="en-US" sz="4000" dirty="0" err="1" smtClean="0">
                <a:latin typeface="Tahoma" panose="020B0604030504040204" pitchFamily="34" charset="0"/>
                <a:ea typeface="Tahoma" panose="020B0604030504040204" pitchFamily="34" charset="0"/>
                <a:cs typeface="Tahoma" panose="020B0604030504040204" pitchFamily="34" charset="0"/>
              </a:rPr>
              <a:t>khó</a:t>
            </a:r>
            <a:r>
              <a:rPr lang="en-US" sz="4000" dirty="0" smtClean="0">
                <a:latin typeface="Tahoma" panose="020B0604030504040204" pitchFamily="34" charset="0"/>
                <a:ea typeface="Tahoma" panose="020B0604030504040204" pitchFamily="34" charset="0"/>
                <a:cs typeface="Tahoma" panose="020B0604030504040204" pitchFamily="34" charset="0"/>
              </a:rPr>
              <a:t> </a:t>
            </a:r>
            <a:r>
              <a:rPr lang="en-US" sz="4000" dirty="0" err="1" smtClean="0">
                <a:latin typeface="Tahoma" panose="020B0604030504040204" pitchFamily="34" charset="0"/>
                <a:ea typeface="Tahoma" panose="020B0604030504040204" pitchFamily="34" charset="0"/>
                <a:cs typeface="Tahoma" panose="020B0604030504040204" pitchFamily="34" charset="0"/>
              </a:rPr>
              <a:t>đọc</a:t>
            </a:r>
            <a:r>
              <a:rPr lang="en-US" sz="4000" dirty="0" smtClean="0">
                <a:latin typeface="Tahoma" panose="020B0604030504040204" pitchFamily="34" charset="0"/>
                <a:ea typeface="Tahoma" panose="020B0604030504040204" pitchFamily="34" charset="0"/>
                <a:cs typeface="Tahoma" panose="020B0604030504040204" pitchFamily="34" charset="0"/>
              </a:rPr>
              <a:t>?</a:t>
            </a:r>
            <a:endParaRPr lang="vi-VN" sz="4000"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a:off x="5874327" y="890201"/>
            <a:ext cx="63730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54035" y="1527510"/>
            <a:ext cx="63730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28261" y="2163990"/>
            <a:ext cx="63730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23461" y="4173728"/>
            <a:ext cx="63730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6287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1"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par>
                                <p:cTn id="50" presetID="16" presetClass="entr" presetSubtype="21"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2" grpId="0"/>
      <p:bldP spid="13" grpId="0"/>
      <p:bldP spid="1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 y="-1"/>
            <a:ext cx="12258502" cy="6858000"/>
          </a:xfrm>
          <a:prstGeom prst="rect">
            <a:avLst/>
          </a:prstGeom>
          <a:solidFill>
            <a:srgbClr val="FFFF00"/>
          </a:solid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971" y="0"/>
            <a:ext cx="946296" cy="941789"/>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3266330-A171-4F31-8EAB-3D71E271506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grpSp>
        <p:nvGrpSpPr>
          <p:cNvPr id="13" name="Group 12">
            <a:extLst>
              <a:ext uri="{FF2B5EF4-FFF2-40B4-BE49-F238E27FC236}">
                <a16:creationId xmlns:a16="http://schemas.microsoft.com/office/drawing/2014/main" id="{12D83CD8-6457-41DA-95E2-BD43D7746D23}"/>
              </a:ext>
            </a:extLst>
          </p:cNvPr>
          <p:cNvGrpSpPr/>
          <p:nvPr/>
        </p:nvGrpSpPr>
        <p:grpSpPr>
          <a:xfrm>
            <a:off x="4017955" y="2036619"/>
            <a:ext cx="6916419" cy="2315210"/>
            <a:chOff x="3815445" y="140918"/>
            <a:chExt cx="3822655" cy="2315191"/>
          </a:xfrm>
        </p:grpSpPr>
        <p:sp>
          <p:nvSpPr>
            <p:cNvPr id="16" name="Hexagon 15">
              <a:extLst>
                <a:ext uri="{FF2B5EF4-FFF2-40B4-BE49-F238E27FC236}">
                  <a16:creationId xmlns:a16="http://schemas.microsoft.com/office/drawing/2014/main" id="{89107A60-0E62-4B74-9D92-208C7EF5F854}"/>
                </a:ext>
              </a:extLst>
            </p:cNvPr>
            <p:cNvSpPr/>
            <p:nvPr/>
          </p:nvSpPr>
          <p:spPr>
            <a:xfrm>
              <a:off x="3815445" y="140918"/>
              <a:ext cx="3822655" cy="2315191"/>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10">
              <a:extLst>
                <a:ext uri="{FF2B5EF4-FFF2-40B4-BE49-F238E27FC236}">
                  <a16:creationId xmlns:a16="http://schemas.microsoft.com/office/drawing/2014/main" id="{16A5A854-781E-4170-A55B-27DAE334FCE4}"/>
                </a:ext>
              </a:extLst>
            </p:cNvPr>
            <p:cNvCxnSpPr/>
            <p:nvPr/>
          </p:nvCxnSpPr>
          <p:spPr>
            <a:xfrm>
              <a:off x="5078941" y="1024608"/>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
        <p:nvSpPr>
          <p:cNvPr id="8" name="2">
            <a:extLst>
              <a:ext uri="{FF2B5EF4-FFF2-40B4-BE49-F238E27FC236}">
                <a16:creationId xmlns:a16="http://schemas.microsoft.com/office/drawing/2014/main" id="{B2835713-C9D8-498D-8D12-E9431A4F65F0}"/>
              </a:ext>
            </a:extLst>
          </p:cNvPr>
          <p:cNvSpPr/>
          <p:nvPr/>
        </p:nvSpPr>
        <p:spPr>
          <a:xfrm>
            <a:off x="3547741" y="553833"/>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18" name="Group 17">
            <a:extLst>
              <a:ext uri="{FF2B5EF4-FFF2-40B4-BE49-F238E27FC236}">
                <a16:creationId xmlns:a16="http://schemas.microsoft.com/office/drawing/2014/main" id="{63B47124-2390-462D-8214-126786EE2B5F}"/>
              </a:ext>
            </a:extLst>
          </p:cNvPr>
          <p:cNvGrpSpPr/>
          <p:nvPr/>
        </p:nvGrpSpPr>
        <p:grpSpPr>
          <a:xfrm>
            <a:off x="1091635" y="2096176"/>
            <a:ext cx="2374578" cy="2109019"/>
            <a:chOff x="75306" y="1993081"/>
            <a:chExt cx="2374578" cy="2109019"/>
          </a:xfrm>
        </p:grpSpPr>
        <p:sp>
          <p:nvSpPr>
            <p:cNvPr id="19" name="Oval 18">
              <a:extLst>
                <a:ext uri="{FF2B5EF4-FFF2-40B4-BE49-F238E27FC236}">
                  <a16:creationId xmlns:a16="http://schemas.microsoft.com/office/drawing/2014/main" id="{7611AF22-F516-4F0E-8DBF-C3BE80874A4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8F42A6A-4BD1-4C2B-887E-940A359598E0}"/>
                </a:ext>
              </a:extLst>
            </p:cNvPr>
            <p:cNvSpPr txBox="1"/>
            <p:nvPr/>
          </p:nvSpPr>
          <p:spPr>
            <a:xfrm>
              <a:off x="75306" y="2247484"/>
              <a:ext cx="237457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LUYỆN</a:t>
              </a:r>
              <a:r>
                <a:rPr kumimoji="0" lang="en-US" altLang="zh-CN" sz="36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ĐỌC TỪ KHÓ</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2" name="TextBox 1"/>
          <p:cNvSpPr txBox="1"/>
          <p:nvPr/>
        </p:nvSpPr>
        <p:spPr>
          <a:xfrm>
            <a:off x="5363118" y="605428"/>
            <a:ext cx="5292436" cy="1323439"/>
          </a:xfrm>
          <a:prstGeom prst="rect">
            <a:avLst/>
          </a:prstGeom>
          <a:noFill/>
        </p:spPr>
        <p:txBody>
          <a:bodyPr wrap="square" rtlCol="0">
            <a:spAutoFit/>
          </a:bodyPr>
          <a:lstStyle/>
          <a:p>
            <a:r>
              <a:rPr lang="en-US" sz="8000" dirty="0" err="1" smtClean="0">
                <a:latin typeface="Times New Roman" panose="02020603050405020304" pitchFamily="18" charset="0"/>
                <a:cs typeface="Times New Roman" panose="02020603050405020304" pitchFamily="18" charset="0"/>
              </a:rPr>
              <a:t>Rảnh</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rỗi</a:t>
            </a:r>
            <a:endParaRPr lang="vi-VN" sz="8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798055" y="2015479"/>
            <a:ext cx="5292436" cy="1323439"/>
          </a:xfrm>
          <a:prstGeom prst="rect">
            <a:avLst/>
          </a:prstGeom>
          <a:noFill/>
        </p:spPr>
        <p:txBody>
          <a:bodyPr wrap="square" rtlCol="0">
            <a:spAutoFit/>
          </a:bodyPr>
          <a:lstStyle/>
          <a:p>
            <a:r>
              <a:rPr lang="en-US" sz="8000" dirty="0" err="1" smtClean="0">
                <a:latin typeface="Times New Roman" panose="02020603050405020304" pitchFamily="18" charset="0"/>
                <a:cs typeface="Times New Roman" panose="02020603050405020304" pitchFamily="18" charset="0"/>
              </a:rPr>
              <a:t>Ăn</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cỗ</a:t>
            </a:r>
            <a:endParaRPr lang="vi-VN" sz="8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386427" y="3351054"/>
            <a:ext cx="5292436" cy="1323439"/>
          </a:xfrm>
          <a:prstGeom prst="rect">
            <a:avLst/>
          </a:prstGeom>
          <a:noFill/>
        </p:spPr>
        <p:txBody>
          <a:bodyPr wrap="square" rtlCol="0">
            <a:spAutoFit/>
          </a:bodyPr>
          <a:lstStyle/>
          <a:p>
            <a:r>
              <a:rPr lang="en-US" sz="8000" dirty="0" err="1" smtClean="0">
                <a:latin typeface="Times New Roman" panose="02020603050405020304" pitchFamily="18" charset="0"/>
                <a:cs typeface="Times New Roman" panose="02020603050405020304" pitchFamily="18" charset="0"/>
              </a:rPr>
              <a:t>Hẳn</a:t>
            </a:r>
            <a:r>
              <a:rPr lang="en-US" sz="8000" dirty="0" smtClean="0">
                <a:latin typeface="Times New Roman" panose="02020603050405020304" pitchFamily="18" charset="0"/>
                <a:cs typeface="Times New Roman" panose="02020603050405020304" pitchFamily="18" charset="0"/>
              </a:rPr>
              <a:t> hoi</a:t>
            </a:r>
            <a:endParaRPr lang="vi-VN" sz="8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486905" y="4633753"/>
            <a:ext cx="5292436" cy="1323439"/>
          </a:xfrm>
          <a:prstGeom prst="rect">
            <a:avLst/>
          </a:prstGeom>
          <a:noFill/>
        </p:spPr>
        <p:txBody>
          <a:bodyPr wrap="square" rtlCol="0">
            <a:spAutoFit/>
          </a:bodyPr>
          <a:lstStyle/>
          <a:p>
            <a:r>
              <a:rPr lang="en-US" sz="8000" dirty="0" err="1" smtClean="0">
                <a:latin typeface="Times New Roman" panose="02020603050405020304" pitchFamily="18" charset="0"/>
                <a:cs typeface="Times New Roman" panose="02020603050405020304" pitchFamily="18" charset="0"/>
              </a:rPr>
              <a:t>Bát</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miến</a:t>
            </a:r>
            <a:endParaRPr lang="vi-VN" sz="8000" dirty="0">
              <a:latin typeface="Times New Roman" panose="02020603050405020304" pitchFamily="18" charset="0"/>
              <a:cs typeface="Times New Roman" panose="02020603050405020304" pitchFamily="18" charset="0"/>
            </a:endParaRPr>
          </a:p>
        </p:txBody>
      </p:sp>
      <p:sp>
        <p:nvSpPr>
          <p:cNvPr id="5" name="Oval 4"/>
          <p:cNvSpPr/>
          <p:nvPr/>
        </p:nvSpPr>
        <p:spPr>
          <a:xfrm>
            <a:off x="7771747" y="1935731"/>
            <a:ext cx="665453" cy="470895"/>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24" name="Oval 23"/>
          <p:cNvSpPr/>
          <p:nvPr/>
        </p:nvSpPr>
        <p:spPr>
          <a:xfrm>
            <a:off x="8111546" y="540364"/>
            <a:ext cx="665453" cy="470895"/>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3" name="Rectangle 2"/>
          <p:cNvSpPr/>
          <p:nvPr/>
        </p:nvSpPr>
        <p:spPr>
          <a:xfrm>
            <a:off x="6134052" y="3365856"/>
            <a:ext cx="1152880" cy="1323439"/>
          </a:xfrm>
          <a:prstGeom prst="rect">
            <a:avLst/>
          </a:prstGeom>
        </p:spPr>
        <p:txBody>
          <a:bodyPr wrap="none">
            <a:spAutoFit/>
          </a:bodyPr>
          <a:lstStyle/>
          <a:p>
            <a:r>
              <a:rPr lang="en-US" sz="8000" dirty="0" err="1">
                <a:solidFill>
                  <a:srgbClr val="FF0000"/>
                </a:solidFill>
                <a:latin typeface="Times New Roman" panose="02020603050405020304" pitchFamily="18" charset="0"/>
                <a:cs typeface="Times New Roman" panose="02020603050405020304" pitchFamily="18" charset="0"/>
              </a:rPr>
              <a:t>ẳn</a:t>
            </a:r>
            <a:endParaRPr lang="vi-VN" sz="8000" dirty="0"/>
          </a:p>
        </p:txBody>
      </p:sp>
      <p:sp>
        <p:nvSpPr>
          <p:cNvPr id="6" name="Rectangle 5"/>
          <p:cNvSpPr/>
          <p:nvPr/>
        </p:nvSpPr>
        <p:spPr>
          <a:xfrm>
            <a:off x="6164882" y="4643150"/>
            <a:ext cx="925253" cy="1323439"/>
          </a:xfrm>
          <a:prstGeom prst="rect">
            <a:avLst/>
          </a:prstGeom>
        </p:spPr>
        <p:txBody>
          <a:bodyPr wrap="none">
            <a:spAutoFit/>
          </a:bodyPr>
          <a:lstStyle/>
          <a:p>
            <a:r>
              <a:rPr lang="en-US" sz="8000" dirty="0" err="1">
                <a:solidFill>
                  <a:srgbClr val="FF0000"/>
                </a:solidFill>
                <a:latin typeface="Times New Roman" panose="02020603050405020304" pitchFamily="18" charset="0"/>
                <a:cs typeface="Times New Roman" panose="02020603050405020304" pitchFamily="18" charset="0"/>
              </a:rPr>
              <a:t>át</a:t>
            </a:r>
            <a:endParaRPr lang="vi-VN" sz="8000" dirty="0"/>
          </a:p>
        </p:txBody>
      </p:sp>
      <p:sp>
        <p:nvSpPr>
          <p:cNvPr id="9" name="Rectangle 8"/>
          <p:cNvSpPr/>
          <p:nvPr/>
        </p:nvSpPr>
        <p:spPr>
          <a:xfrm>
            <a:off x="7934079" y="4633752"/>
            <a:ext cx="1438214" cy="1323439"/>
          </a:xfrm>
          <a:prstGeom prst="rect">
            <a:avLst/>
          </a:prstGeom>
        </p:spPr>
        <p:txBody>
          <a:bodyPr wrap="none">
            <a:spAutoFit/>
          </a:bodyPr>
          <a:lstStyle/>
          <a:p>
            <a:r>
              <a:rPr lang="en-US" sz="8000" dirty="0" err="1" smtClean="0">
                <a:solidFill>
                  <a:srgbClr val="FF0000"/>
                </a:solidFill>
                <a:latin typeface="Times New Roman" panose="02020603050405020304" pitchFamily="18" charset="0"/>
                <a:cs typeface="Times New Roman" panose="02020603050405020304" pitchFamily="18" charset="0"/>
              </a:rPr>
              <a:t>iến</a:t>
            </a:r>
            <a:endParaRPr lang="vi-VN" sz="8000" dirty="0"/>
          </a:p>
        </p:txBody>
      </p:sp>
    </p:spTree>
    <p:extLst>
      <p:ext uri="{BB962C8B-B14F-4D97-AF65-F5344CB8AC3E}">
        <p14:creationId xmlns:p14="http://schemas.microsoft.com/office/powerpoint/2010/main" val="3534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5" grpId="0" animBg="1"/>
      <p:bldP spid="24" grpId="0" animBg="1"/>
      <p:bldP spid="3"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 y="-1"/>
            <a:ext cx="12258502" cy="6858000"/>
          </a:xfrm>
          <a:prstGeom prst="rect">
            <a:avLst/>
          </a:prstGeom>
          <a:solidFill>
            <a:srgbClr val="FFFF00"/>
          </a:solid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971" y="0"/>
            <a:ext cx="946296" cy="941789"/>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3266330-A171-4F31-8EAB-3D71E271506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grpSp>
        <p:nvGrpSpPr>
          <p:cNvPr id="13" name="Group 12">
            <a:extLst>
              <a:ext uri="{FF2B5EF4-FFF2-40B4-BE49-F238E27FC236}">
                <a16:creationId xmlns:a16="http://schemas.microsoft.com/office/drawing/2014/main" id="{12D83CD8-6457-41DA-95E2-BD43D7746D23}"/>
              </a:ext>
            </a:extLst>
          </p:cNvPr>
          <p:cNvGrpSpPr/>
          <p:nvPr/>
        </p:nvGrpSpPr>
        <p:grpSpPr>
          <a:xfrm>
            <a:off x="4017955" y="2036619"/>
            <a:ext cx="6916419" cy="2315210"/>
            <a:chOff x="3815445" y="140918"/>
            <a:chExt cx="3822655" cy="2315191"/>
          </a:xfrm>
        </p:grpSpPr>
        <p:sp>
          <p:nvSpPr>
            <p:cNvPr id="16" name="Hexagon 15">
              <a:extLst>
                <a:ext uri="{FF2B5EF4-FFF2-40B4-BE49-F238E27FC236}">
                  <a16:creationId xmlns:a16="http://schemas.microsoft.com/office/drawing/2014/main" id="{89107A60-0E62-4B74-9D92-208C7EF5F854}"/>
                </a:ext>
              </a:extLst>
            </p:cNvPr>
            <p:cNvSpPr/>
            <p:nvPr/>
          </p:nvSpPr>
          <p:spPr>
            <a:xfrm>
              <a:off x="3815445" y="140918"/>
              <a:ext cx="3822655" cy="2315191"/>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10">
              <a:extLst>
                <a:ext uri="{FF2B5EF4-FFF2-40B4-BE49-F238E27FC236}">
                  <a16:creationId xmlns:a16="http://schemas.microsoft.com/office/drawing/2014/main" id="{16A5A854-781E-4170-A55B-27DAE334FCE4}"/>
                </a:ext>
              </a:extLst>
            </p:cNvPr>
            <p:cNvCxnSpPr/>
            <p:nvPr/>
          </p:nvCxnSpPr>
          <p:spPr>
            <a:xfrm>
              <a:off x="5078941" y="1024608"/>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
        <p:nvSpPr>
          <p:cNvPr id="8" name="2">
            <a:extLst>
              <a:ext uri="{FF2B5EF4-FFF2-40B4-BE49-F238E27FC236}">
                <a16:creationId xmlns:a16="http://schemas.microsoft.com/office/drawing/2014/main" id="{B2835713-C9D8-498D-8D12-E9431A4F65F0}"/>
              </a:ext>
            </a:extLst>
          </p:cNvPr>
          <p:cNvSpPr/>
          <p:nvPr/>
        </p:nvSpPr>
        <p:spPr>
          <a:xfrm>
            <a:off x="3547741" y="553833"/>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400" dirty="0">
              <a:solidFill>
                <a:srgbClr val="FF000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63B47124-2390-462D-8214-126786EE2B5F}"/>
              </a:ext>
            </a:extLst>
          </p:cNvPr>
          <p:cNvGrpSpPr/>
          <p:nvPr/>
        </p:nvGrpSpPr>
        <p:grpSpPr>
          <a:xfrm>
            <a:off x="1091635" y="2096176"/>
            <a:ext cx="2374578" cy="2109019"/>
            <a:chOff x="75306" y="1993081"/>
            <a:chExt cx="2374578" cy="2109019"/>
          </a:xfrm>
        </p:grpSpPr>
        <p:sp>
          <p:nvSpPr>
            <p:cNvPr id="19" name="Oval 18">
              <a:extLst>
                <a:ext uri="{FF2B5EF4-FFF2-40B4-BE49-F238E27FC236}">
                  <a16:creationId xmlns:a16="http://schemas.microsoft.com/office/drawing/2014/main" id="{7611AF22-F516-4F0E-8DBF-C3BE80874A4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8F42A6A-4BD1-4C2B-887E-940A359598E0}"/>
                </a:ext>
              </a:extLst>
            </p:cNvPr>
            <p:cNvSpPr txBox="1"/>
            <p:nvPr/>
          </p:nvSpPr>
          <p:spPr>
            <a:xfrm>
              <a:off x="75306" y="2247484"/>
              <a:ext cx="237457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a:t>
              </a:r>
              <a:r>
                <a:rPr kumimoji="0" lang="en-US" altLang="zh-CN" sz="36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12" name="TextBox 11"/>
          <p:cNvSpPr txBox="1"/>
          <p:nvPr/>
        </p:nvSpPr>
        <p:spPr>
          <a:xfrm>
            <a:off x="4083716" y="1370495"/>
            <a:ext cx="7565458" cy="2862322"/>
          </a:xfrm>
          <a:prstGeom prst="rect">
            <a:avLst/>
          </a:prstGeom>
          <a:noFill/>
        </p:spPr>
        <p:txBody>
          <a:bodyPr wrap="square" rtlCol="0">
            <a:spAutoFit/>
          </a:bodyPr>
          <a:lstStyle/>
          <a:p>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Xơi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lời</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mời</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lịch</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sự</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ăn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uống</a:t>
            </a:r>
            <a:endParaRPr lang="vi-VN" sz="6000" dirty="0">
              <a:solidFill>
                <a:srgbClr val="FF0000"/>
              </a:solidFill>
              <a:latin typeface="Times New Roman" panose="02020603050405020304" pitchFamily="18" charset="0"/>
              <a:cs typeface="Times New Roman" panose="02020603050405020304" pitchFamily="18" charset="0"/>
            </a:endParaRPr>
          </a:p>
          <a:p>
            <a:r>
              <a:rPr lang="en-US" sz="6000" dirty="0" smtClean="0">
                <a:solidFill>
                  <a:srgbClr val="FF0000"/>
                </a:solidFill>
                <a:latin typeface="Times New Roman" panose="02020603050405020304" pitchFamily="18" charset="0"/>
                <a:cs typeface="Times New Roman" panose="02020603050405020304" pitchFamily="18" charset="0"/>
              </a:rPr>
              <a:t> </a:t>
            </a:r>
            <a:endParaRPr lang="vi-VN" sz="60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083716" y="1370494"/>
            <a:ext cx="2215671" cy="1015663"/>
          </a:xfrm>
          <a:prstGeom prst="rect">
            <a:avLst/>
          </a:prstGeom>
        </p:spPr>
        <p:txBody>
          <a:bodyPr wrap="none">
            <a:spAutoFit/>
          </a:bodyPr>
          <a:lstStyle/>
          <a:p>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Xơi</a:t>
            </a:r>
            <a:r>
              <a:rPr lang="en-US" sz="6000" dirty="0" smtClean="0">
                <a:solidFill>
                  <a:srgbClr val="FF0000"/>
                </a:solidFill>
                <a:latin typeface="Times New Roman" panose="02020603050405020304" pitchFamily="18" charset="0"/>
                <a:cs typeface="Times New Roman" panose="02020603050405020304" pitchFamily="18" charset="0"/>
              </a:rPr>
              <a:t>: </a:t>
            </a:r>
            <a:endParaRPr lang="vi-VN" sz="6000" dirty="0"/>
          </a:p>
        </p:txBody>
      </p:sp>
      <p:sp>
        <p:nvSpPr>
          <p:cNvPr id="25" name="TextBox 24"/>
          <p:cNvSpPr txBox="1"/>
          <p:nvPr/>
        </p:nvSpPr>
        <p:spPr>
          <a:xfrm>
            <a:off x="3617162" y="1318907"/>
            <a:ext cx="8498565" cy="2862322"/>
          </a:xfrm>
          <a:prstGeom prst="rect">
            <a:avLst/>
          </a:prstGeom>
          <a:noFill/>
        </p:spPr>
        <p:txBody>
          <a:bodyPr wrap="square" rtlCol="0">
            <a:spAutoFit/>
          </a:bodyPr>
          <a:lstStyle/>
          <a:p>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Bát</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từ</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dùng</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của</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miền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Bắc</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chén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để</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ăn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cơm</a:t>
            </a:r>
            <a:endParaRPr lang="vi-VN" sz="6000" dirty="0">
              <a:solidFill>
                <a:srgbClr val="FF0000"/>
              </a:solidFill>
              <a:latin typeface="Times New Roman" panose="02020603050405020304" pitchFamily="18" charset="0"/>
              <a:cs typeface="Times New Roman" panose="02020603050405020304" pitchFamily="18" charset="0"/>
            </a:endParaRPr>
          </a:p>
          <a:p>
            <a:r>
              <a:rPr lang="en-US" sz="6000" dirty="0" smtClean="0">
                <a:solidFill>
                  <a:srgbClr val="FF0000"/>
                </a:solidFill>
                <a:latin typeface="Times New Roman" panose="02020603050405020304" pitchFamily="18" charset="0"/>
                <a:cs typeface="Times New Roman" panose="02020603050405020304" pitchFamily="18" charset="0"/>
              </a:rPr>
              <a:t> </a:t>
            </a:r>
            <a:endParaRPr lang="vi-VN" sz="6000" dirty="0">
              <a:solidFill>
                <a:srgbClr val="FF0000"/>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6"/>
          <a:stretch>
            <a:fillRect/>
          </a:stretch>
        </p:blipFill>
        <p:spPr>
          <a:xfrm>
            <a:off x="4677311" y="3412438"/>
            <a:ext cx="4688026" cy="3119668"/>
          </a:xfrm>
          <a:prstGeom prst="rect">
            <a:avLst/>
          </a:prstGeom>
          <a:ln>
            <a:noFill/>
          </a:ln>
          <a:effectLst>
            <a:softEdge rad="112500"/>
          </a:effectLst>
        </p:spPr>
      </p:pic>
    </p:spTree>
    <p:extLst>
      <p:ext uri="{BB962C8B-B14F-4D97-AF65-F5344CB8AC3E}">
        <p14:creationId xmlns:p14="http://schemas.microsoft.com/office/powerpoint/2010/main" val="24651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42" presetClass="entr" presetSubtype="0" fill="hold"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4" grpId="0"/>
      <p:bldP spid="14" grpId="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28261" y="-81873"/>
            <a:ext cx="56443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endParaRPr kumimoji="0" lang="en-US" sz="3200" b="1" i="0" u="none" strike="noStrike" kern="1200" cap="none" spc="0" normalizeH="0" baseline="0" noProof="0" dirty="0">
              <a:ln>
                <a:noFill/>
              </a:ln>
              <a:solidFill>
                <a:srgbClr val="5B9BD5">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8BAD4325-1763-4A8D-A59D-8B5687BE6746}"/>
              </a:ext>
            </a:extLst>
          </p:cNvPr>
          <p:cNvPicPr>
            <a:picLocks noChangeAspect="1"/>
          </p:cNvPicPr>
          <p:nvPr/>
        </p:nvPicPr>
        <p:blipFill>
          <a:blip r:embed="rId3"/>
          <a:stretch>
            <a:fillRect/>
          </a:stretch>
        </p:blipFill>
        <p:spPr>
          <a:xfrm>
            <a:off x="8243883" y="1360967"/>
            <a:ext cx="3841791" cy="2555360"/>
          </a:xfrm>
          <a:prstGeom prst="rect">
            <a:avLst/>
          </a:prstGeom>
        </p:spPr>
      </p:pic>
      <p:pic>
        <p:nvPicPr>
          <p:cNvPr id="14" name="Picture 13">
            <a:extLst>
              <a:ext uri="{FF2B5EF4-FFF2-40B4-BE49-F238E27FC236}">
                <a16:creationId xmlns:a16="http://schemas.microsoft.com/office/drawing/2014/main" id="{AF6C919F-CCFC-4D8D-8B06-B6ED22DA8FF4}"/>
              </a:ext>
            </a:extLst>
          </p:cNvPr>
          <p:cNvPicPr>
            <a:picLocks noChangeAspect="1"/>
          </p:cNvPicPr>
          <p:nvPr/>
        </p:nvPicPr>
        <p:blipFill>
          <a:blip r:embed="rId4"/>
          <a:stretch>
            <a:fillRect/>
          </a:stretch>
        </p:blipFill>
        <p:spPr>
          <a:xfrm>
            <a:off x="950698" y="502902"/>
            <a:ext cx="6772275" cy="4591050"/>
          </a:xfrm>
          <a:prstGeom prst="rect">
            <a:avLst/>
          </a:prstGeom>
        </p:spPr>
      </p:pic>
      <p:pic>
        <p:nvPicPr>
          <p:cNvPr id="16" name="Picture 15">
            <a:extLst>
              <a:ext uri="{FF2B5EF4-FFF2-40B4-BE49-F238E27FC236}">
                <a16:creationId xmlns:a16="http://schemas.microsoft.com/office/drawing/2014/main" id="{F971D2B8-E3CD-4FAA-A5A0-0BB033D8BD99}"/>
              </a:ext>
            </a:extLst>
          </p:cNvPr>
          <p:cNvPicPr>
            <a:picLocks noChangeAspect="1"/>
          </p:cNvPicPr>
          <p:nvPr/>
        </p:nvPicPr>
        <p:blipFill>
          <a:blip r:embed="rId5"/>
          <a:stretch>
            <a:fillRect/>
          </a:stretch>
        </p:blipFill>
        <p:spPr>
          <a:xfrm>
            <a:off x="1064998" y="5163562"/>
            <a:ext cx="6657975" cy="1543050"/>
          </a:xfrm>
          <a:prstGeom prst="rect">
            <a:avLst/>
          </a:prstGeom>
        </p:spPr>
      </p:pic>
      <p:sp>
        <p:nvSpPr>
          <p:cNvPr id="17" name="Cloud 16">
            <a:extLst>
              <a:ext uri="{FF2B5EF4-FFF2-40B4-BE49-F238E27FC236}">
                <a16:creationId xmlns:a16="http://schemas.microsoft.com/office/drawing/2014/main" id="{AB44F01F-64FB-403D-8BC3-EE4DB1671F6A}"/>
              </a:ext>
            </a:extLst>
          </p:cNvPr>
          <p:cNvSpPr/>
          <p:nvPr/>
        </p:nvSpPr>
        <p:spPr>
          <a:xfrm>
            <a:off x="8243883" y="4774392"/>
            <a:ext cx="3510915" cy="13896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3</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0015338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Theme1" id="{999EC210-E691-45B4-B3D9-A259BA6124E4}" vid="{6912C840-60F2-4BEE-9D0D-D3B35E849D1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892</Words>
  <Application>Microsoft Office PowerPoint</Application>
  <PresentationFormat>Widescreen</PresentationFormat>
  <Paragraphs>124</Paragraphs>
  <Slides>37</Slides>
  <Notes>11</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37</vt:i4>
      </vt:variant>
    </vt:vector>
  </HeadingPairs>
  <TitlesOfParts>
    <vt:vector size="61" baseType="lpstr">
      <vt:lpstr>Microsoft YaHei</vt:lpstr>
      <vt:lpstr>宋体</vt:lpstr>
      <vt:lpstr>宋体</vt:lpstr>
      <vt:lpstr>Arial</vt:lpstr>
      <vt:lpstr>Arial Rounded MT Bold</vt:lpstr>
      <vt:lpstr>Arial-Rounded</vt:lpstr>
      <vt:lpstr>Calibri</vt:lpstr>
      <vt:lpstr>Calibri Light</vt:lpstr>
      <vt:lpstr>等线</vt:lpstr>
      <vt:lpstr>HP001 4 hàng</vt:lpstr>
      <vt:lpstr>Livvic</vt:lpstr>
      <vt:lpstr>Open Sans</vt:lpstr>
      <vt:lpstr>Raleway Black</vt:lpstr>
      <vt:lpstr>Roboto Condensed Light</vt:lpstr>
      <vt:lpstr>Tahoma</vt:lpstr>
      <vt:lpstr>Times New Roman</vt:lpstr>
      <vt:lpstr>Verdana</vt:lpstr>
      <vt:lpstr>1_Office Theme</vt:lpstr>
      <vt:lpstr>2_Office Theme</vt:lpstr>
      <vt:lpstr>3_Office Theme</vt:lpstr>
      <vt:lpstr>5_Office Theme</vt:lpstr>
      <vt:lpstr>8_Office Theme</vt:lpstr>
      <vt:lpstr>Office Theme</vt:lpstr>
      <vt:lpstr>Theme1</vt:lpstr>
      <vt:lpstr>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 ĐUA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Những câu nào dưới đây thể hiện thái độ lịch sự:  a. Cho tôi xin bát miến. b. Dạ, xin bác bát miến ạ. c. Đưa tôi bát miến!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Những từ chỉ tình cảm của người thân trong gia đình?</vt:lpstr>
      <vt:lpstr>2. Tìm từ ngữ bạn nhỏ nói về tính cách của bố mình trong đoạn văn:</vt:lpstr>
      <vt:lpstr>3. Chọn dấu chấm, dấu chấm than hoặc dấu chấm hỏi thay cho ô vuông:</vt:lpstr>
      <vt:lpstr>PowerPoint Presentation</vt:lpstr>
      <vt:lpstr>PowerPoint Presentation</vt:lpstr>
      <vt:lpstr>PowerPoint Presentation</vt:lpstr>
      <vt:lpstr>PowerPoint Presentation</vt:lpstr>
      <vt:lpstr>Tìm đọc một bài thơ, câu chuyện về tình cảm gia đình</vt:lpstr>
      <vt:lpstr>Chia sẻ cảm xúc của em về bài thơ</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Hiếu</cp:lastModifiedBy>
  <cp:revision>36</cp:revision>
  <dcterms:created xsi:type="dcterms:W3CDTF">2021-05-27T08:02:03Z</dcterms:created>
  <dcterms:modified xsi:type="dcterms:W3CDTF">2023-02-07T01:13:17Z</dcterms:modified>
</cp:coreProperties>
</file>