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77" r:id="rId5"/>
    <p:sldId id="278" r:id="rId6"/>
    <p:sldId id="279" r:id="rId7"/>
    <p:sldId id="280" r:id="rId8"/>
    <p:sldId id="281" r:id="rId9"/>
    <p:sldId id="493" r:id="rId10"/>
    <p:sldId id="282" r:id="rId11"/>
    <p:sldId id="283" r:id="rId12"/>
    <p:sldId id="284" r:id="rId13"/>
    <p:sldId id="497" r:id="rId14"/>
    <p:sldId id="500" r:id="rId15"/>
    <p:sldId id="501" r:id="rId16"/>
    <p:sldId id="496" r:id="rId17"/>
    <p:sldId id="502" r:id="rId18"/>
    <p:sldId id="498" r:id="rId19"/>
    <p:sldId id="499" r:id="rId20"/>
    <p:sldId id="503" r:id="rId21"/>
    <p:sldId id="5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4EF4-D9DA-4C34-8D8F-A59A0876D4D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3" descr="P1030036"/>
          <p:cNvSpPr>
            <a:spLocks noChangeArrowheads="1"/>
          </p:cNvSpPr>
          <p:nvPr/>
        </p:nvSpPr>
        <p:spPr bwMode="auto">
          <a:xfrm>
            <a:off x="228600" y="-304800"/>
            <a:ext cx="11201400" cy="7467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965576" y="2438400"/>
            <a:ext cx="4035425" cy="636588"/>
          </a:xfrm>
          <a:prstGeom prst="rect">
            <a:avLst/>
          </a:prstGeom>
          <a:solidFill>
            <a:schemeClr val="bg1"/>
          </a:solidFill>
          <a:ln>
            <a:solidFill>
              <a:srgbClr val="FFFF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TRƯỜNG TIỂU 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BÌNH NHÂM</a:t>
            </a:r>
          </a:p>
        </p:txBody>
      </p:sp>
      <p:pic>
        <p:nvPicPr>
          <p:cNvPr id="9221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sun1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262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67" y="8382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5" y="97248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257800" y="685801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943600" y="304801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9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1676400" y="4953001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u="sng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Yến</a:t>
            </a:r>
            <a:endParaRPr lang="en-US" altLang="en-US" sz="3200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2.7</a:t>
            </a:r>
            <a:endParaRPr lang="en-US" altLang="en-US" sz="3200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3962401" y="1676400"/>
            <a:ext cx="428942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GIÁO DỤC - ĐÀO TẠO THUẬN AN</a:t>
            </a:r>
          </a:p>
        </p:txBody>
      </p:sp>
    </p:spTree>
    <p:extLst>
      <p:ext uri="{BB962C8B-B14F-4D97-AF65-F5344CB8AC3E}">
        <p14:creationId xmlns:p14="http://schemas.microsoft.com/office/powerpoint/2010/main" val="1735781803"/>
      </p:ext>
    </p:extLst>
  </p:cSld>
  <p:clrMapOvr>
    <a:masterClrMapping/>
  </p:clrMapOvr>
  <p:transition>
    <p:cover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4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3/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đáp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theo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mẫu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9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latin typeface="HP001 5 hàng" panose="020B0603050302020204" pitchFamily="34" charset="0"/>
              </a:rPr>
              <a:t>Thứ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năm</a:t>
            </a:r>
            <a:r>
              <a:rPr lang="en-US" sz="2800" b="1" dirty="0"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latin typeface="HP001 5 hàng" panose="020B0603050302020204" pitchFamily="34" charset="0"/>
              </a:rPr>
              <a:t>ngày</a:t>
            </a:r>
            <a:r>
              <a:rPr lang="en-US" sz="2800" b="1" dirty="0">
                <a:latin typeface="HP001 5 hàng" panose="020B0603050302020204" pitchFamily="34" charset="0"/>
              </a:rPr>
              <a:t> 24 </a:t>
            </a:r>
            <a:r>
              <a:rPr lang="en-US" sz="2800" b="1" dirty="0" err="1">
                <a:latin typeface="HP001 5 hàng" panose="020B0603050302020204" pitchFamily="34" charset="0"/>
              </a:rPr>
              <a:t>tháng</a:t>
            </a:r>
            <a:r>
              <a:rPr lang="en-US" sz="2800" b="1" dirty="0">
                <a:latin typeface="HP001 5 hàng" panose="020B0603050302020204" pitchFamily="34" charset="0"/>
              </a:rPr>
              <a:t> 3 </a:t>
            </a:r>
            <a:r>
              <a:rPr lang="en-US" sz="2800" b="1" dirty="0" err="1">
                <a:latin typeface="HP001 5 hàng" panose="020B0603050302020204" pitchFamily="34" charset="0"/>
              </a:rPr>
              <a:t>năm</a:t>
            </a:r>
            <a:r>
              <a:rPr lang="en-US" sz="28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Tiếng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việt</a:t>
            </a:r>
            <a:endParaRPr lang="en-US" sz="28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225287" y="2456154"/>
            <a:ext cx="11966713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3/</a:t>
            </a:r>
            <a:r>
              <a:rPr lang="en-US" sz="2800" b="1" dirty="0" err="1">
                <a:latin typeface="HP001 5 hàng" panose="020B0603050302020204" pitchFamily="34" charset="0"/>
              </a:rPr>
              <a:t>Hỏi</a:t>
            </a:r>
            <a:r>
              <a:rPr lang="en-US" sz="2800" b="1" dirty="0">
                <a:latin typeface="HP001 5 hàng" panose="020B0603050302020204" pitchFamily="34" charset="0"/>
              </a:rPr>
              <a:t> – </a:t>
            </a:r>
            <a:r>
              <a:rPr lang="en-US" sz="2800" b="1" dirty="0" err="1">
                <a:latin typeface="HP001 5 hàng" panose="020B0603050302020204" pitchFamily="34" charset="0"/>
              </a:rPr>
              <a:t>đáp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theo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mẫu</a:t>
            </a:r>
            <a:r>
              <a:rPr lang="en-US" sz="2800" b="1" dirty="0">
                <a:latin typeface="HP001 5 hàng" panose="020B0603050302020204" pitchFamily="34" charset="0"/>
              </a:rPr>
              <a:t>.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vào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vở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câu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hỏi</a:t>
            </a:r>
            <a:r>
              <a:rPr lang="en-US" sz="2800" b="1" dirty="0"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latin typeface="HP001 5 hàng" panose="020B0603050302020204" pitchFamily="34" charset="0"/>
              </a:rPr>
              <a:t>câu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trả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lời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của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em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và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bạn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45272-F1EE-45AC-9BCC-6E6150C4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87" y="2863370"/>
            <a:ext cx="9663825" cy="251174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4D212E9-15E9-4A15-B489-AD3F5B18669B}"/>
              </a:ext>
            </a:extLst>
          </p:cNvPr>
          <p:cNvSpPr txBox="1">
            <a:spLocks/>
          </p:cNvSpPr>
          <p:nvPr/>
        </p:nvSpPr>
        <p:spPr>
          <a:xfrm>
            <a:off x="0" y="5800867"/>
            <a:ext cx="11966713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M: - </a:t>
            </a:r>
            <a:r>
              <a:rPr lang="en-US" sz="2800" b="1" dirty="0" err="1">
                <a:latin typeface="HP001 5 hàng" panose="020B0603050302020204" pitchFamily="34" charset="0"/>
              </a:rPr>
              <a:t>Chuột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sống</a:t>
            </a:r>
            <a:r>
              <a:rPr lang="en-US" sz="2800" b="1" dirty="0">
                <a:latin typeface="HP001 5 hàng" panose="020B0603050302020204" pitchFamily="34" charset="0"/>
              </a:rPr>
              <a:t> ở </a:t>
            </a:r>
            <a:r>
              <a:rPr lang="en-US" sz="2800" b="1" dirty="0" err="1">
                <a:latin typeface="HP001 5 hàng" panose="020B0603050302020204" pitchFamily="34" charset="0"/>
              </a:rPr>
              <a:t>đâu</a:t>
            </a:r>
            <a:r>
              <a:rPr lang="en-US" sz="2800" b="1" dirty="0">
                <a:latin typeface="HP001 5 hàng" panose="020B0603050302020204" pitchFamily="34" charset="0"/>
              </a:rPr>
              <a:t>?</a:t>
            </a: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  - </a:t>
            </a:r>
            <a:r>
              <a:rPr lang="en-US" sz="2800" b="1" dirty="0" err="1">
                <a:latin typeface="HP001 5 hàng" panose="020B0603050302020204" pitchFamily="34" charset="0"/>
              </a:rPr>
              <a:t>Chuột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sống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trong</a:t>
            </a:r>
            <a:r>
              <a:rPr lang="en-US" sz="2800" b="1" dirty="0">
                <a:latin typeface="HP001 5 hàng" panose="020B0603050302020204" pitchFamily="34" charset="0"/>
              </a:rPr>
              <a:t> hang.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154FD8-FC26-43AC-BC8E-78FFB05B13BA}"/>
              </a:ext>
            </a:extLst>
          </p:cNvPr>
          <p:cNvSpPr txBox="1">
            <a:spLocks/>
          </p:cNvSpPr>
          <p:nvPr/>
        </p:nvSpPr>
        <p:spPr>
          <a:xfrm>
            <a:off x="1917281" y="5303582"/>
            <a:ext cx="1867062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latin typeface="HP001 5 hàng" panose="020B0603050302020204" pitchFamily="34" charset="0"/>
              </a:rPr>
              <a:t>Tranh</a:t>
            </a:r>
            <a:r>
              <a:rPr lang="en-US" sz="2800" b="1" dirty="0">
                <a:latin typeface="HP001 5 hàng" panose="020B0603050302020204" pitchFamily="34" charset="0"/>
              </a:rPr>
              <a:t> 1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F9AD9F-C199-4FD7-8BD1-F4A8150CD682}"/>
              </a:ext>
            </a:extLst>
          </p:cNvPr>
          <p:cNvSpPr txBox="1">
            <a:spLocks/>
          </p:cNvSpPr>
          <p:nvPr/>
        </p:nvSpPr>
        <p:spPr>
          <a:xfrm>
            <a:off x="4823143" y="5271808"/>
            <a:ext cx="1867062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latin typeface="HP001 5 hàng" panose="020B0603050302020204" pitchFamily="34" charset="0"/>
              </a:rPr>
              <a:t>Tranh</a:t>
            </a:r>
            <a:r>
              <a:rPr lang="en-US" sz="2800" b="1" dirty="0">
                <a:latin typeface="HP001 5 hàng" panose="020B0603050302020204" pitchFamily="34" charset="0"/>
              </a:rPr>
              <a:t> 2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2545351-B9E6-4CB3-8107-A1EA2DDD9E11}"/>
              </a:ext>
            </a:extLst>
          </p:cNvPr>
          <p:cNvSpPr txBox="1">
            <a:spLocks/>
          </p:cNvSpPr>
          <p:nvPr/>
        </p:nvSpPr>
        <p:spPr>
          <a:xfrm>
            <a:off x="8019060" y="5271808"/>
            <a:ext cx="1867062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latin typeface="HP001 5 hàng" panose="020B0603050302020204" pitchFamily="34" charset="0"/>
              </a:rPr>
              <a:t>Tranh</a:t>
            </a:r>
            <a:r>
              <a:rPr lang="en-US" sz="2800" b="1" dirty="0">
                <a:latin typeface="HP001 5 hàng" panose="020B0603050302020204" pitchFamily="34" charset="0"/>
              </a:rPr>
              <a:t> 3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3/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đáp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theo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mẫu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6001F5A9-2B10-44C2-8F1B-464C003E0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1643527" y="4377025"/>
            <a:ext cx="3064743" cy="2123290"/>
          </a:xfrm>
          <a:prstGeom prst="roundRect">
            <a:avLst>
              <a:gd name="adj" fmla="val 12449"/>
            </a:avLst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6AAAAC9-5193-4C82-8B56-44E3F1D08533}"/>
              </a:ext>
            </a:extLst>
          </p:cNvPr>
          <p:cNvSpPr txBox="1">
            <a:spLocks/>
          </p:cNvSpPr>
          <p:nvPr/>
        </p:nvSpPr>
        <p:spPr>
          <a:xfrm>
            <a:off x="4903047" y="4587161"/>
            <a:ext cx="564542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M: - </a:t>
            </a:r>
            <a:r>
              <a:rPr lang="en-US" sz="2800" b="1" dirty="0" err="1">
                <a:latin typeface="HP001 5 hàng" panose="020B0603050302020204" pitchFamily="34" charset="0"/>
              </a:rPr>
              <a:t>Chuột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sống</a:t>
            </a:r>
            <a:r>
              <a:rPr lang="en-US" sz="2800" b="1" dirty="0">
                <a:latin typeface="HP001 5 hàng" panose="020B0603050302020204" pitchFamily="34" charset="0"/>
              </a:rPr>
              <a:t> ở </a:t>
            </a:r>
            <a:r>
              <a:rPr lang="en-US" sz="2800" b="1" dirty="0" err="1">
                <a:latin typeface="HP001 5 hàng" panose="020B0603050302020204" pitchFamily="34" charset="0"/>
              </a:rPr>
              <a:t>đâu</a:t>
            </a:r>
            <a:r>
              <a:rPr lang="en-US" sz="2800" b="1" dirty="0">
                <a:latin typeface="HP001 5 hàng" panose="020B0603050302020204" pitchFamily="34" charset="0"/>
              </a:rPr>
              <a:t>?</a:t>
            </a: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  - </a:t>
            </a:r>
            <a:r>
              <a:rPr lang="en-US" sz="2800" b="1" dirty="0" err="1">
                <a:latin typeface="HP001 5 hàng" panose="020B0603050302020204" pitchFamily="34" charset="0"/>
              </a:rPr>
              <a:t>Chuột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sống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trong</a:t>
            </a:r>
            <a:r>
              <a:rPr lang="en-US" sz="2800" b="1" dirty="0">
                <a:latin typeface="HP001 5 hàng" panose="020B0603050302020204" pitchFamily="34" charset="0"/>
              </a:rPr>
              <a:t> hang.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3/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đáp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theo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mẫu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AAAAC9-5193-4C82-8B56-44E3F1D08533}"/>
              </a:ext>
            </a:extLst>
          </p:cNvPr>
          <p:cNvSpPr txBox="1">
            <a:spLocks/>
          </p:cNvSpPr>
          <p:nvPr/>
        </p:nvSpPr>
        <p:spPr>
          <a:xfrm>
            <a:off x="4903047" y="4587161"/>
            <a:ext cx="564542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Ốc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bò</a:t>
            </a:r>
            <a:r>
              <a:rPr lang="en-US" sz="2800" b="1" dirty="0">
                <a:latin typeface="HP001 5 hàng" panose="020B0603050302020204" pitchFamily="34" charset="0"/>
              </a:rPr>
              <a:t> ở </a:t>
            </a:r>
            <a:r>
              <a:rPr lang="en-US" sz="2800" b="1" dirty="0" err="1">
                <a:latin typeface="HP001 5 hàng" panose="020B0603050302020204" pitchFamily="34" charset="0"/>
              </a:rPr>
              <a:t>đâu</a:t>
            </a:r>
            <a:r>
              <a:rPr lang="en-US" sz="2800" b="1" dirty="0">
                <a:latin typeface="HP001 5 hàng" panose="020B0603050302020204" pitchFamily="34" charset="0"/>
              </a:rPr>
              <a:t>?</a:t>
            </a: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Ốc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bò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lá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6609656-E264-421A-95A2-037DC591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927652" y="4377024"/>
            <a:ext cx="3670851" cy="21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3/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đáp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theo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mẫu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AAAAC9-5193-4C82-8B56-44E3F1D08533}"/>
              </a:ext>
            </a:extLst>
          </p:cNvPr>
          <p:cNvSpPr txBox="1">
            <a:spLocks/>
          </p:cNvSpPr>
          <p:nvPr/>
        </p:nvSpPr>
        <p:spPr>
          <a:xfrm>
            <a:off x="4903046" y="4587161"/>
            <a:ext cx="6666102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Nhện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chăng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tơ</a:t>
            </a:r>
            <a:r>
              <a:rPr lang="en-US" sz="2800" b="1" dirty="0">
                <a:latin typeface="HP001 5 hàng" panose="020B0603050302020204" pitchFamily="34" charset="0"/>
              </a:rPr>
              <a:t> ở </a:t>
            </a:r>
            <a:r>
              <a:rPr lang="en-US" sz="2800" b="1" dirty="0" err="1">
                <a:latin typeface="HP001 5 hàng" panose="020B0603050302020204" pitchFamily="34" charset="0"/>
              </a:rPr>
              <a:t>đâu</a:t>
            </a:r>
            <a:r>
              <a:rPr lang="en-US" sz="2800" b="1" dirty="0">
                <a:latin typeface="HP001 5 hàng" panose="020B0603050302020204" pitchFamily="34" charset="0"/>
              </a:rPr>
              <a:t>?</a:t>
            </a: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Nhện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chăng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tơ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cành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cây</a:t>
            </a:r>
            <a:r>
              <a:rPr lang="en-US" sz="2800" b="1" dirty="0">
                <a:latin typeface="HP001 5 hàng" panose="020B0603050302020204" pitchFamily="34" charset="0"/>
              </a:rPr>
              <a:t>/</a:t>
            </a:r>
            <a:r>
              <a:rPr lang="en-US" sz="2800" b="1" dirty="0" err="1">
                <a:latin typeface="HP001 5 hàng" panose="020B0603050302020204" pitchFamily="34" charset="0"/>
              </a:rPr>
              <a:t>trên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lá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67C59B9F-32BB-4E3F-8552-EB1FC103B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1056129" y="4425194"/>
            <a:ext cx="3186663" cy="2026952"/>
          </a:xfrm>
          <a:prstGeom prst="roundRect">
            <a:avLst>
              <a:gd name="adj" fmla="val 20885"/>
            </a:avLst>
          </a:prstGeom>
        </p:spPr>
      </p:pic>
    </p:spTree>
    <p:extLst>
      <p:ext uri="{BB962C8B-B14F-4D97-AF65-F5344CB8AC3E}">
        <p14:creationId xmlns:p14="http://schemas.microsoft.com/office/powerpoint/2010/main" val="28790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3683F2CE-F676-4D2D-B0A3-37E037C05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1461536" y="244065"/>
            <a:ext cx="3064743" cy="2123290"/>
          </a:xfrm>
          <a:prstGeom prst="roundRect">
            <a:avLst>
              <a:gd name="adj" fmla="val 12449"/>
            </a:avLst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BE4A2784-E5EF-48BA-A9B7-B8293F49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1339617" y="2367355"/>
            <a:ext cx="3186662" cy="2123290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F1FC58A-D9B6-4B10-97C6-1771E4C42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1278657" y="4706270"/>
            <a:ext cx="3186663" cy="2026952"/>
          </a:xfrm>
          <a:prstGeom prst="roundRect">
            <a:avLst>
              <a:gd name="adj" fmla="val 20885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CD7E19-7DE9-423E-98E1-279838B99658}"/>
              </a:ext>
            </a:extLst>
          </p:cNvPr>
          <p:cNvSpPr txBox="1"/>
          <p:nvPr/>
        </p:nvSpPr>
        <p:spPr>
          <a:xfrm>
            <a:off x="5121005" y="413979"/>
            <a:ext cx="616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042AC-7546-43AF-80B4-6D164626D636}"/>
              </a:ext>
            </a:extLst>
          </p:cNvPr>
          <p:cNvSpPr txBox="1"/>
          <p:nvPr/>
        </p:nvSpPr>
        <p:spPr>
          <a:xfrm>
            <a:off x="5121005" y="2630040"/>
            <a:ext cx="616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FC451-6A87-4FBE-8B2C-BBE84457CBCF}"/>
              </a:ext>
            </a:extLst>
          </p:cNvPr>
          <p:cNvSpPr txBox="1"/>
          <p:nvPr/>
        </p:nvSpPr>
        <p:spPr>
          <a:xfrm>
            <a:off x="5121005" y="4846101"/>
            <a:ext cx="688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8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3/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đáp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theo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mẫu</a:t>
            </a:r>
            <a:r>
              <a:rPr lang="en-US" sz="3600" b="1" dirty="0">
                <a:latin typeface="HP001 5 hàng" panose="020B0603050302020204" pitchFamily="34" charset="0"/>
              </a:rPr>
              <a:t>.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AAAAC9-5193-4C82-8B56-44E3F1D08533}"/>
              </a:ext>
            </a:extLst>
          </p:cNvPr>
          <p:cNvSpPr txBox="1">
            <a:spLocks/>
          </p:cNvSpPr>
          <p:nvPr/>
        </p:nvSpPr>
        <p:spPr>
          <a:xfrm>
            <a:off x="4903046" y="4587161"/>
            <a:ext cx="6666102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Nhện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chăng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tơ</a:t>
            </a:r>
            <a:r>
              <a:rPr lang="en-US" sz="2800" b="1" dirty="0">
                <a:latin typeface="HP001 5 hàng" panose="020B0603050302020204" pitchFamily="34" charset="0"/>
              </a:rPr>
              <a:t> ở </a:t>
            </a:r>
            <a:r>
              <a:rPr lang="en-US" sz="2800" b="1" dirty="0" err="1">
                <a:latin typeface="HP001 5 hàng" panose="020B0603050302020204" pitchFamily="34" charset="0"/>
              </a:rPr>
              <a:t>đâu</a:t>
            </a:r>
            <a:r>
              <a:rPr lang="en-US" sz="2800" b="1" dirty="0">
                <a:latin typeface="HP001 5 hàng" panose="020B0603050302020204" pitchFamily="34" charset="0"/>
              </a:rPr>
              <a:t>?</a:t>
            </a: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- </a:t>
            </a:r>
            <a:r>
              <a:rPr lang="en-US" sz="2800" b="1" dirty="0" err="1">
                <a:latin typeface="HP001 5 hàng" panose="020B0603050302020204" pitchFamily="34" charset="0"/>
              </a:rPr>
              <a:t>Nhện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chăng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tơ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trên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cành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cây</a:t>
            </a:r>
            <a:r>
              <a:rPr lang="en-US" sz="2800" b="1" dirty="0">
                <a:latin typeface="HP001 5 hàng" panose="020B0603050302020204" pitchFamily="34" charset="0"/>
              </a:rPr>
              <a:t>/</a:t>
            </a:r>
            <a:r>
              <a:rPr lang="en-US" sz="2800" b="1" dirty="0" err="1">
                <a:latin typeface="HP001 5 hàng" panose="020B0603050302020204" pitchFamily="34" charset="0"/>
              </a:rPr>
              <a:t>trên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lá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  <a:p>
            <a:pPr algn="l"/>
            <a:r>
              <a:rPr lang="en-US" sz="28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2800" b="1" dirty="0">
              <a:latin typeface="HP001 5 hàng" panose="020B0603050302020204" pitchFamily="34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67C59B9F-32BB-4E3F-8552-EB1FC103B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1056129" y="4425194"/>
            <a:ext cx="3186663" cy="2026952"/>
          </a:xfrm>
          <a:prstGeom prst="roundRect">
            <a:avLst>
              <a:gd name="adj" fmla="val 20885"/>
            </a:avLst>
          </a:prstGeom>
        </p:spPr>
      </p:pic>
    </p:spTree>
    <p:extLst>
      <p:ext uri="{BB962C8B-B14F-4D97-AF65-F5344CB8AC3E}">
        <p14:creationId xmlns:p14="http://schemas.microsoft.com/office/powerpoint/2010/main" val="8570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5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D7E19-7DE9-423E-98E1-279838B99658}"/>
              </a:ext>
            </a:extLst>
          </p:cNvPr>
          <p:cNvSpPr txBox="1"/>
          <p:nvPr/>
        </p:nvSpPr>
        <p:spPr>
          <a:xfrm>
            <a:off x="2876569" y="261579"/>
            <a:ext cx="616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67745" y="997527"/>
            <a:ext cx="10113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1091" y="1730443"/>
            <a:ext cx="165511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78444" y="1496907"/>
            <a:ext cx="1565556" cy="91136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9259509" y="2130864"/>
            <a:ext cx="2328522" cy="150301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Địa điểm, nơi chốn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042AC-7546-43AF-80B4-6D164626D636}"/>
              </a:ext>
            </a:extLst>
          </p:cNvPr>
          <p:cNvSpPr txBox="1"/>
          <p:nvPr/>
        </p:nvSpPr>
        <p:spPr>
          <a:xfrm>
            <a:off x="3098744" y="2064215"/>
            <a:ext cx="616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FC451-6A87-4FBE-8B2C-BBE84457CBCF}"/>
              </a:ext>
            </a:extLst>
          </p:cNvPr>
          <p:cNvSpPr txBox="1"/>
          <p:nvPr/>
        </p:nvSpPr>
        <p:spPr>
          <a:xfrm>
            <a:off x="2876569" y="3734027"/>
            <a:ext cx="688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427266" y="996011"/>
            <a:ext cx="10113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6951" y="4388221"/>
            <a:ext cx="10113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7266" y="2700856"/>
            <a:ext cx="10113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0037" y="3463775"/>
            <a:ext cx="142059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7850" y="5161466"/>
            <a:ext cx="21271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3"/>
          </p:cNvCxnSpPr>
          <p:nvPr/>
        </p:nvCxnSpPr>
        <p:spPr>
          <a:xfrm flipV="1">
            <a:off x="6686807" y="2849045"/>
            <a:ext cx="2572702" cy="37185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8195921" y="3661670"/>
            <a:ext cx="1135571" cy="98765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1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486891" y="671946"/>
            <a:ext cx="7772400" cy="472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“Ở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2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1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2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24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1056129" y="2685913"/>
            <a:ext cx="8980854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1/ </a:t>
            </a:r>
            <a:r>
              <a:rPr lang="en-US" sz="3000" b="1" dirty="0" err="1">
                <a:latin typeface="HP001 5 hàng" panose="020B0603050302020204" pitchFamily="34" charset="0"/>
              </a:rPr>
              <a:t>Tìm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ngữ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chỉ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loài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vật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trong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sau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E539A-B79D-4EC8-B5E2-A43D471D4ED9}"/>
              </a:ext>
            </a:extLst>
          </p:cNvPr>
          <p:cNvSpPr txBox="1"/>
          <p:nvPr/>
        </p:nvSpPr>
        <p:spPr>
          <a:xfrm>
            <a:off x="1620029" y="3227288"/>
            <a:ext cx="56130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Rền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rĩ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(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8FD98-7585-427F-995A-BC9CC1B8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87" y="3121622"/>
            <a:ext cx="516693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24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1056129" y="2685913"/>
            <a:ext cx="8980854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1/ </a:t>
            </a:r>
            <a:r>
              <a:rPr lang="en-US" sz="3000" b="1" dirty="0" err="1">
                <a:latin typeface="HP001 5 hàng" panose="020B0603050302020204" pitchFamily="34" charset="0"/>
              </a:rPr>
              <a:t>Tìm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ngữ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chỉ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loài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vật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trong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sau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E539A-B79D-4EC8-B5E2-A43D471D4ED9}"/>
              </a:ext>
            </a:extLst>
          </p:cNvPr>
          <p:cNvSpPr txBox="1"/>
          <p:nvPr/>
        </p:nvSpPr>
        <p:spPr>
          <a:xfrm>
            <a:off x="1620029" y="3227288"/>
            <a:ext cx="56130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Rền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rĩ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30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3000" b="1" dirty="0"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(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i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8FD98-7585-427F-995A-BC9CC1B8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87" y="3121622"/>
            <a:ext cx="5166935" cy="35718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6C46FA-37B4-4345-9E97-9B785CAE75A2}"/>
              </a:ext>
            </a:extLst>
          </p:cNvPr>
          <p:cNvCxnSpPr>
            <a:cxnSpLocks/>
          </p:cNvCxnSpPr>
          <p:nvPr/>
        </p:nvCxnSpPr>
        <p:spPr>
          <a:xfrm>
            <a:off x="4041913" y="4121426"/>
            <a:ext cx="54333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5A0630-57CD-479E-A98B-3FA258A2CE4B}"/>
              </a:ext>
            </a:extLst>
          </p:cNvPr>
          <p:cNvCxnSpPr/>
          <p:nvPr/>
        </p:nvCxnSpPr>
        <p:spPr>
          <a:xfrm>
            <a:off x="3710609" y="5062330"/>
            <a:ext cx="5035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F5D21-AF5F-454E-BE84-2FD6C393413C}"/>
              </a:ext>
            </a:extLst>
          </p:cNvPr>
          <p:cNvCxnSpPr>
            <a:cxnSpLocks/>
          </p:cNvCxnSpPr>
          <p:nvPr/>
        </p:nvCxnSpPr>
        <p:spPr>
          <a:xfrm>
            <a:off x="2756452" y="6003235"/>
            <a:ext cx="14577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6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3203713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2/ </a:t>
            </a:r>
            <a:r>
              <a:rPr lang="en-US" sz="3600" b="1" dirty="0" err="1">
                <a:latin typeface="HP001 5 hàng" panose="020B0603050302020204" pitchFamily="34" charset="0"/>
              </a:rPr>
              <a:t>Kết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hợp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ngữ</a:t>
            </a:r>
            <a:r>
              <a:rPr lang="en-US" sz="3600" b="1" dirty="0"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latin typeface="HP001 5 hàng" panose="020B0603050302020204" pitchFamily="34" charset="0"/>
              </a:rPr>
              <a:t>cột</a:t>
            </a:r>
            <a:r>
              <a:rPr lang="en-US" sz="3600" b="1" dirty="0">
                <a:latin typeface="HP001 5 hàng" panose="020B0603050302020204" pitchFamily="34" charset="0"/>
              </a:rPr>
              <a:t> A </a:t>
            </a:r>
            <a:r>
              <a:rPr lang="en-US" sz="3600" b="1" dirty="0" err="1">
                <a:latin typeface="HP001 5 hàng" panose="020B0603050302020204" pitchFamily="34" charset="0"/>
              </a:rPr>
              <a:t>với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ngữ</a:t>
            </a:r>
            <a:r>
              <a:rPr lang="en-US" sz="3600" b="1" dirty="0"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latin typeface="HP001 5 hàng" panose="020B0603050302020204" pitchFamily="34" charset="0"/>
              </a:rPr>
              <a:t>cột</a:t>
            </a:r>
            <a:r>
              <a:rPr lang="en-US" sz="3600" b="1" dirty="0">
                <a:latin typeface="HP001 5 hàng" panose="020B0603050302020204" pitchFamily="34" charset="0"/>
              </a:rPr>
              <a:t> B </a:t>
            </a:r>
            <a:r>
              <a:rPr lang="en-US" sz="3600" b="1" dirty="0" err="1">
                <a:latin typeface="HP001 5 hàng" panose="020B0603050302020204" pitchFamily="34" charset="0"/>
              </a:rPr>
              <a:t>để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tạo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9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16450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24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rộng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vốn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loài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nhỏ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08270" y="95277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00F5124-8F5B-461D-8443-A7453F47266A}"/>
              </a:ext>
            </a:extLst>
          </p:cNvPr>
          <p:cNvSpPr txBox="1">
            <a:spLocks/>
          </p:cNvSpPr>
          <p:nvPr/>
        </p:nvSpPr>
        <p:spPr>
          <a:xfrm>
            <a:off x="384592" y="2608539"/>
            <a:ext cx="114228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2/ </a:t>
            </a:r>
            <a:r>
              <a:rPr lang="en-US" sz="3000" b="1" dirty="0" err="1">
                <a:latin typeface="HP001 5 hàng" panose="020B0603050302020204" pitchFamily="34" charset="0"/>
              </a:rPr>
              <a:t>Kết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hợp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ngữ</a:t>
            </a:r>
            <a:r>
              <a:rPr lang="en-US" sz="3000" b="1" dirty="0">
                <a:latin typeface="HP001 5 hàng" panose="020B0603050302020204" pitchFamily="34" charset="0"/>
              </a:rPr>
              <a:t> ở </a:t>
            </a:r>
            <a:r>
              <a:rPr lang="en-US" sz="3000" b="1" dirty="0" err="1">
                <a:latin typeface="HP001 5 hàng" panose="020B0603050302020204" pitchFamily="34" charset="0"/>
              </a:rPr>
              <a:t>cột</a:t>
            </a:r>
            <a:r>
              <a:rPr lang="en-US" sz="3000" b="1" dirty="0">
                <a:latin typeface="HP001 5 hàng" panose="020B0603050302020204" pitchFamily="34" charset="0"/>
              </a:rPr>
              <a:t> A </a:t>
            </a:r>
            <a:r>
              <a:rPr lang="en-US" sz="3000" b="1" dirty="0" err="1">
                <a:latin typeface="HP001 5 hàng" panose="020B0603050302020204" pitchFamily="34" charset="0"/>
              </a:rPr>
              <a:t>với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từ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ngữ</a:t>
            </a:r>
            <a:r>
              <a:rPr lang="en-US" sz="3000" b="1" dirty="0">
                <a:latin typeface="HP001 5 hàng" panose="020B0603050302020204" pitchFamily="34" charset="0"/>
              </a:rPr>
              <a:t> ở </a:t>
            </a:r>
            <a:r>
              <a:rPr lang="en-US" sz="3000" b="1" dirty="0" err="1">
                <a:latin typeface="HP001 5 hàng" panose="020B0603050302020204" pitchFamily="34" charset="0"/>
              </a:rPr>
              <a:t>cột</a:t>
            </a:r>
            <a:r>
              <a:rPr lang="en-US" sz="3000" b="1" dirty="0">
                <a:latin typeface="HP001 5 hàng" panose="020B0603050302020204" pitchFamily="34" charset="0"/>
              </a:rPr>
              <a:t> B </a:t>
            </a:r>
            <a:r>
              <a:rPr lang="en-US" sz="3000" b="1" dirty="0" err="1">
                <a:latin typeface="HP001 5 hàng" panose="020B0603050302020204" pitchFamily="34" charset="0"/>
              </a:rPr>
              <a:t>để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tạo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câu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  <a:p>
            <a:pPr algn="l"/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000" b="1" dirty="0">
              <a:latin typeface="HP001 5 hàng" panose="020B06030503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50246A-7A57-4C66-9ABA-AAD4742AE1D3}"/>
              </a:ext>
            </a:extLst>
          </p:cNvPr>
          <p:cNvSpPr/>
          <p:nvPr/>
        </p:nvSpPr>
        <p:spPr>
          <a:xfrm>
            <a:off x="1396722" y="3764476"/>
            <a:ext cx="2547125" cy="667619"/>
          </a:xfrm>
          <a:prstGeom prst="roundRect">
            <a:avLst>
              <a:gd name="adj" fmla="val 41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12F976-06C9-457C-AFD7-3E71E474A01C}"/>
              </a:ext>
            </a:extLst>
          </p:cNvPr>
          <p:cNvSpPr/>
          <p:nvPr/>
        </p:nvSpPr>
        <p:spPr>
          <a:xfrm>
            <a:off x="1396722" y="4895177"/>
            <a:ext cx="2547125" cy="667619"/>
          </a:xfrm>
          <a:prstGeom prst="roundRect">
            <a:avLst>
              <a:gd name="adj" fmla="val 41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813F08-28B8-4DDA-B832-D9FEC2348440}"/>
              </a:ext>
            </a:extLst>
          </p:cNvPr>
          <p:cNvSpPr/>
          <p:nvPr/>
        </p:nvSpPr>
        <p:spPr>
          <a:xfrm>
            <a:off x="1396722" y="5998338"/>
            <a:ext cx="2547125" cy="667619"/>
          </a:xfrm>
          <a:prstGeom prst="roundRect">
            <a:avLst>
              <a:gd name="adj" fmla="val 41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3288FF-FB86-414D-8813-DF2804186FFF}"/>
              </a:ext>
            </a:extLst>
          </p:cNvPr>
          <p:cNvSpPr/>
          <p:nvPr/>
        </p:nvSpPr>
        <p:spPr>
          <a:xfrm>
            <a:off x="5900025" y="3764476"/>
            <a:ext cx="4157107" cy="667619"/>
          </a:xfrm>
          <a:prstGeom prst="roundRect">
            <a:avLst>
              <a:gd name="adj" fmla="val 41667"/>
            </a:avLst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7E4D59-AA8F-452E-945C-82B818058FE5}"/>
              </a:ext>
            </a:extLst>
          </p:cNvPr>
          <p:cNvSpPr/>
          <p:nvPr/>
        </p:nvSpPr>
        <p:spPr>
          <a:xfrm>
            <a:off x="5900025" y="4895177"/>
            <a:ext cx="4157107" cy="667619"/>
          </a:xfrm>
          <a:prstGeom prst="roundRect">
            <a:avLst>
              <a:gd name="adj" fmla="val 41667"/>
            </a:avLst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AC7FCD-459C-49E8-9547-D755518B73ED}"/>
              </a:ext>
            </a:extLst>
          </p:cNvPr>
          <p:cNvSpPr/>
          <p:nvPr/>
        </p:nvSpPr>
        <p:spPr>
          <a:xfrm>
            <a:off x="5900025" y="6025878"/>
            <a:ext cx="4157107" cy="667619"/>
          </a:xfrm>
          <a:prstGeom prst="roundRect">
            <a:avLst>
              <a:gd name="adj" fmla="val 41667"/>
            </a:avLst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C285E3-AB79-45A1-83BB-2D318EFE265A}"/>
              </a:ext>
            </a:extLst>
          </p:cNvPr>
          <p:cNvSpPr/>
          <p:nvPr/>
        </p:nvSpPr>
        <p:spPr>
          <a:xfrm>
            <a:off x="2382540" y="3068709"/>
            <a:ext cx="690236" cy="6676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284307-59F9-4D0E-8DE8-4FAD75943A3F}"/>
              </a:ext>
            </a:extLst>
          </p:cNvPr>
          <p:cNvSpPr/>
          <p:nvPr/>
        </p:nvSpPr>
        <p:spPr>
          <a:xfrm>
            <a:off x="7607354" y="3083320"/>
            <a:ext cx="690236" cy="6676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68F3D9-E02B-422B-BE9C-45FA9254FD03}"/>
              </a:ext>
            </a:extLst>
          </p:cNvPr>
          <p:cNvCxnSpPr>
            <a:cxnSpLocks/>
          </p:cNvCxnSpPr>
          <p:nvPr/>
        </p:nvCxnSpPr>
        <p:spPr>
          <a:xfrm>
            <a:off x="3943847" y="4201551"/>
            <a:ext cx="195617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9F637-305B-492A-8C11-7E08597E4E60}"/>
              </a:ext>
            </a:extLst>
          </p:cNvPr>
          <p:cNvCxnSpPr>
            <a:cxnSpLocks/>
          </p:cNvCxnSpPr>
          <p:nvPr/>
        </p:nvCxnSpPr>
        <p:spPr>
          <a:xfrm>
            <a:off x="3943847" y="5359791"/>
            <a:ext cx="1956178" cy="11031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DD5009-393B-437D-AD97-20DF34D43B2D}"/>
              </a:ext>
            </a:extLst>
          </p:cNvPr>
          <p:cNvCxnSpPr>
            <a:cxnSpLocks/>
          </p:cNvCxnSpPr>
          <p:nvPr/>
        </p:nvCxnSpPr>
        <p:spPr>
          <a:xfrm flipV="1">
            <a:off x="3943847" y="5332252"/>
            <a:ext cx="1956178" cy="114594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ee&#10;&#10;Description automatically generated with medium confidence">
            <a:extLst>
              <a:ext uri="{FF2B5EF4-FFF2-40B4-BE49-F238E27FC236}">
                <a16:creationId xmlns:a16="http://schemas.microsoft.com/office/drawing/2014/main" id="{4D1A2645-3D2D-4827-AE32-ECFB19C7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r="-3" b="9619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Picture 2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5090B87D-B9F4-49A3-B118-DAF7C91F5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8" b="10822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group of bugs on a leaf&#10;&#10;Description automatically generated with medium confidence">
            <a:extLst>
              <a:ext uri="{FF2B5EF4-FFF2-40B4-BE49-F238E27FC236}">
                <a16:creationId xmlns:a16="http://schemas.microsoft.com/office/drawing/2014/main" id="{ED56129C-F5D0-4C8F-B414-9FF9A9223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16472"/>
          <a:stretch/>
        </p:blipFill>
        <p:spPr>
          <a:xfrm>
            <a:off x="0" y="10"/>
            <a:ext cx="750311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59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968</Words>
  <Application>Microsoft Office PowerPoint</Application>
  <PresentationFormat>Widescreen</PresentationFormat>
  <Paragraphs>197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HP001 4 hàng</vt:lpstr>
      <vt:lpstr>HP001 4H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</dc:creator>
  <cp:lastModifiedBy>Admin</cp:lastModifiedBy>
  <cp:revision>93</cp:revision>
  <dcterms:created xsi:type="dcterms:W3CDTF">2016-11-16T05:49:24Z</dcterms:created>
  <dcterms:modified xsi:type="dcterms:W3CDTF">2023-02-07T02:11:45Z</dcterms:modified>
</cp:coreProperties>
</file>