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387" r:id="rId4"/>
    <p:sldId id="388" r:id="rId5"/>
    <p:sldId id="401" r:id="rId6"/>
    <p:sldId id="383" r:id="rId7"/>
    <p:sldId id="402" r:id="rId8"/>
    <p:sldId id="406" r:id="rId9"/>
    <p:sldId id="389" r:id="rId10"/>
    <p:sldId id="407" r:id="rId11"/>
    <p:sldId id="400" r:id="rId12"/>
    <p:sldId id="385" r:id="rId13"/>
    <p:sldId id="386" r:id="rId14"/>
    <p:sldId id="391" r:id="rId15"/>
    <p:sldId id="392" r:id="rId16"/>
    <p:sldId id="393" r:id="rId17"/>
    <p:sldId id="394" r:id="rId18"/>
    <p:sldId id="396" r:id="rId19"/>
    <p:sldId id="405" r:id="rId20"/>
    <p:sldId id="404" r:id="rId21"/>
    <p:sldId id="397" r:id="rId22"/>
    <p:sldId id="398" r:id="rId23"/>
    <p:sldId id="40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1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2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9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0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4EF4-D9DA-4C34-8D8F-A59A0876D4D7}" type="datetimeFigureOut">
              <a:rPr lang="en-US" smtClean="0"/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3" descr="P1030036"/>
          <p:cNvSpPr>
            <a:spLocks noChangeArrowheads="1"/>
          </p:cNvSpPr>
          <p:nvPr/>
        </p:nvSpPr>
        <p:spPr bwMode="auto">
          <a:xfrm>
            <a:off x="228600" y="-304800"/>
            <a:ext cx="11201400" cy="74676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3965576" y="2438400"/>
            <a:ext cx="4035425" cy="636588"/>
          </a:xfrm>
          <a:prstGeom prst="rect">
            <a:avLst/>
          </a:prstGeom>
          <a:solidFill>
            <a:schemeClr val="bg1"/>
          </a:solidFill>
          <a:ln>
            <a:solidFill>
              <a:srgbClr val="FFFF99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TRƯỜNG TIỂU </a:t>
            </a: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HỌC</a:t>
            </a: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BÌNH NHÂM</a:t>
            </a:r>
          </a:p>
        </p:txBody>
      </p:sp>
      <p:pic>
        <p:nvPicPr>
          <p:cNvPr id="9221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sun16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262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67" y="83820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15" y="97248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048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8382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5257800" y="685801"/>
            <a:ext cx="11699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5943600" y="304801"/>
            <a:ext cx="12636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~PP19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TextBox 16"/>
          <p:cNvSpPr txBox="1">
            <a:spLocks noChangeArrowheads="1"/>
          </p:cNvSpPr>
          <p:nvPr/>
        </p:nvSpPr>
        <p:spPr bwMode="auto">
          <a:xfrm>
            <a:off x="1676400" y="4953001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u="sng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Ngọc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Yến</a:t>
            </a:r>
            <a:endParaRPr lang="en-US" altLang="en-US" sz="3200" b="1" dirty="0">
              <a:solidFill>
                <a:srgbClr val="FF0000"/>
              </a:solidFill>
              <a:latin typeface="HP001 4H" pitchFamily="34" charset="0"/>
              <a:cs typeface="Times New Roman" panose="02020603050405020304" pitchFamily="18" charset="0"/>
            </a:endParaRPr>
          </a:p>
          <a:p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2.7</a:t>
            </a:r>
          </a:p>
        </p:txBody>
      </p:sp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3962401" y="1676400"/>
            <a:ext cx="428942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PHÒNG GIÁO DỤC - ĐÀO TẠO THUẬN AN</a:t>
            </a:r>
          </a:p>
        </p:txBody>
      </p:sp>
    </p:spTree>
    <p:extLst>
      <p:ext uri="{BB962C8B-B14F-4D97-AF65-F5344CB8AC3E}">
        <p14:creationId xmlns:p14="http://schemas.microsoft.com/office/powerpoint/2010/main" val="1735781803"/>
      </p:ext>
    </p:extLst>
  </p:cSld>
  <p:clrMapOvr>
    <a:masterClrMapping/>
  </p:clrMapOvr>
  <p:transition>
    <p:cover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904" y="25056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tư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26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10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r>
              <a:rPr lang="en-US" sz="3000" b="1" dirty="0">
                <a:latin typeface="HP001 5 hàng" panose="020B0603050302020204" pitchFamily="34" charset="0"/>
              </a:rPr>
              <a:t> (Nghe - </a:t>
            </a:r>
            <a:r>
              <a:rPr lang="en-US" sz="3000" b="1" dirty="0" err="1"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62495" y="89291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F6B3A5A2-4EC6-5439-56B1-9C085E2C9118}"/>
              </a:ext>
            </a:extLst>
          </p:cNvPr>
          <p:cNvSpPr txBox="1">
            <a:spLocks/>
          </p:cNvSpPr>
          <p:nvPr/>
        </p:nvSpPr>
        <p:spPr>
          <a:xfrm>
            <a:off x="3826724" y="1986356"/>
            <a:ext cx="6678205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còn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có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lửa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Mà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giấy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chẳng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cháy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đâu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có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ao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sâu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Mà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giấy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không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hề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ướt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không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nói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được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Sao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em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nghe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điều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gì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Dạt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dào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như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sóng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vỗ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chân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trời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          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(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Nguyễn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Ánh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6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C11428E-AB9C-849D-26F1-B9B339E14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8330" y="2266122"/>
            <a:ext cx="4306957" cy="41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3C3085-9B18-DCB6-ACF6-254A42874FB1}"/>
              </a:ext>
            </a:extLst>
          </p:cNvPr>
          <p:cNvCxnSpPr>
            <a:cxnSpLocks/>
          </p:cNvCxnSpPr>
          <p:nvPr/>
        </p:nvCxnSpPr>
        <p:spPr>
          <a:xfrm>
            <a:off x="1683026" y="3087757"/>
            <a:ext cx="1868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04F9B-45AC-3CF7-0FDA-20D6F9C818EB}"/>
              </a:ext>
            </a:extLst>
          </p:cNvPr>
          <p:cNvCxnSpPr/>
          <p:nvPr/>
        </p:nvCxnSpPr>
        <p:spPr>
          <a:xfrm>
            <a:off x="3551583" y="3087757"/>
            <a:ext cx="0" cy="2809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F4D41190-37AC-1317-1151-A660875238D2}"/>
              </a:ext>
            </a:extLst>
          </p:cNvPr>
          <p:cNvSpPr txBox="1">
            <a:spLocks/>
          </p:cNvSpPr>
          <p:nvPr/>
        </p:nvSpPr>
        <p:spPr>
          <a:xfrm>
            <a:off x="2109919" y="2662002"/>
            <a:ext cx="961110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>
                <a:latin typeface="HP001 5 hàng" panose="020B0603050302020204" pitchFamily="34" charset="0"/>
              </a:rPr>
              <a:t>Lỗi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8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904" y="25056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tư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26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10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r>
              <a:rPr lang="en-US" sz="3000" b="1" dirty="0">
                <a:latin typeface="HP001 5 hàng" panose="020B0603050302020204" pitchFamily="34" charset="0"/>
              </a:rPr>
              <a:t> (Nghe - </a:t>
            </a:r>
            <a:r>
              <a:rPr lang="en-US" sz="3000" b="1" dirty="0" err="1"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62495" y="89291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F6B3A5A2-4EC6-5439-56B1-9C085E2C9118}"/>
              </a:ext>
            </a:extLst>
          </p:cNvPr>
          <p:cNvSpPr txBox="1">
            <a:spLocks/>
          </p:cNvSpPr>
          <p:nvPr/>
        </p:nvSpPr>
        <p:spPr>
          <a:xfrm>
            <a:off x="3826724" y="1986356"/>
            <a:ext cx="6678205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Trang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còn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có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lửa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Mà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giấy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chẳng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cháy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đâu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Trang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có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ao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sâu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Mà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giấy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không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hề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ướt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Trang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không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nói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được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Sao </a:t>
            </a:r>
            <a:r>
              <a:rPr lang="en-US" sz="3000" b="1" dirty="0" err="1">
                <a:latin typeface="HP001 5 hàng" panose="020B0603050302020204" pitchFamily="34" charset="0"/>
              </a:rPr>
              <a:t>em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nghe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điều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gì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Dạt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dào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như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sóng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vỗ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chân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trời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          ( </a:t>
            </a:r>
            <a:r>
              <a:rPr lang="en-US" sz="3000" b="1" dirty="0" err="1">
                <a:latin typeface="HP001 5 hàng" panose="020B0603050302020204" pitchFamily="34" charset="0"/>
              </a:rPr>
              <a:t>Nguyễn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Nhật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Ánh</a:t>
            </a:r>
            <a:r>
              <a:rPr lang="en-US" sz="3000" b="1" dirty="0">
                <a:latin typeface="HP001 5 hàng" panose="020B0603050302020204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9598-F159-EFAB-9BD4-B976B33FD066}"/>
              </a:ext>
            </a:extLst>
          </p:cNvPr>
          <p:cNvCxnSpPr/>
          <p:nvPr/>
        </p:nvCxnSpPr>
        <p:spPr>
          <a:xfrm>
            <a:off x="3498574" y="2093843"/>
            <a:ext cx="0" cy="4598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78D19C-D6AA-0B09-9BC4-842CCA302B79}"/>
              </a:ext>
            </a:extLst>
          </p:cNvPr>
          <p:cNvCxnSpPr/>
          <p:nvPr/>
        </p:nvCxnSpPr>
        <p:spPr>
          <a:xfrm>
            <a:off x="3498574" y="6692348"/>
            <a:ext cx="71826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1AF8F9-5FFE-5FA6-3216-618CF6C520D9}"/>
              </a:ext>
            </a:extLst>
          </p:cNvPr>
          <p:cNvCxnSpPr/>
          <p:nvPr/>
        </p:nvCxnSpPr>
        <p:spPr>
          <a:xfrm>
            <a:off x="2027583" y="2093843"/>
            <a:ext cx="1470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2CD0E291-0684-CE7E-BE9D-CE1175ADFDE0}"/>
              </a:ext>
            </a:extLst>
          </p:cNvPr>
          <p:cNvSpPr txBox="1">
            <a:spLocks/>
          </p:cNvSpPr>
          <p:nvPr/>
        </p:nvSpPr>
        <p:spPr>
          <a:xfrm>
            <a:off x="2209315" y="1668088"/>
            <a:ext cx="961110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>
                <a:latin typeface="HP001 5 hàng" panose="020B0603050302020204" pitchFamily="34" charset="0"/>
              </a:rPr>
              <a:t>Lỗi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4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55CD4E74-8F8F-8D7C-7EAF-8C80BC03DE55}"/>
              </a:ext>
            </a:extLst>
          </p:cNvPr>
          <p:cNvSpPr txBox="1">
            <a:spLocks/>
          </p:cNvSpPr>
          <p:nvPr/>
        </p:nvSpPr>
        <p:spPr>
          <a:xfrm>
            <a:off x="1647996" y="2374711"/>
            <a:ext cx="8896007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2.Viết </a:t>
            </a:r>
            <a:r>
              <a:rPr lang="en-US" sz="3600" b="1" dirty="0" err="1">
                <a:latin typeface="HP001 5 hàng" panose="020B0603050302020204" pitchFamily="34" charset="0"/>
              </a:rPr>
              <a:t>tên</a:t>
            </a:r>
            <a:r>
              <a:rPr lang="en-US" sz="3600" b="1" dirty="0">
                <a:latin typeface="HP001 5 hàng" panose="020B0603050302020204" pitchFamily="34" charset="0"/>
              </a:rPr>
              <a:t> 2 </a:t>
            </a:r>
            <a:r>
              <a:rPr lang="en-US" sz="3600" b="1" dirty="0" err="1">
                <a:latin typeface="HP001 5 hàng" panose="020B0603050302020204" pitchFamily="34" charset="0"/>
              </a:rPr>
              <a:t>tác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giả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của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những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cuốn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em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đã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học</a:t>
            </a:r>
            <a:r>
              <a:rPr lang="en-US" sz="3600" b="1" dirty="0">
                <a:latin typeface="HP001 5 hàng" panose="020B0603050302020204" pitchFamily="34" charset="0"/>
              </a:rPr>
              <a:t>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0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55CD4E74-8F8F-8D7C-7EAF-8C80BC03DE55}"/>
              </a:ext>
            </a:extLst>
          </p:cNvPr>
          <p:cNvSpPr txBox="1">
            <a:spLocks/>
          </p:cNvSpPr>
          <p:nvPr/>
        </p:nvSpPr>
        <p:spPr>
          <a:xfrm>
            <a:off x="1647996" y="2374711"/>
            <a:ext cx="8896007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2.Viết </a:t>
            </a:r>
            <a:r>
              <a:rPr lang="en-US" sz="3600" b="1" dirty="0" err="1">
                <a:latin typeface="HP001 5 hàng" panose="020B0603050302020204" pitchFamily="34" charset="0"/>
              </a:rPr>
              <a:t>tên</a:t>
            </a:r>
            <a:r>
              <a:rPr lang="en-US" sz="3600" b="1" dirty="0">
                <a:latin typeface="HP001 5 hàng" panose="020B0603050302020204" pitchFamily="34" charset="0"/>
              </a:rPr>
              <a:t> 2 </a:t>
            </a:r>
            <a:r>
              <a:rPr lang="en-US" sz="3600" b="1" dirty="0" err="1">
                <a:latin typeface="HP001 5 hàng" panose="020B0603050302020204" pitchFamily="34" charset="0"/>
              </a:rPr>
              <a:t>tác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giả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của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những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cuốn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em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đã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học</a:t>
            </a:r>
            <a:r>
              <a:rPr lang="en-US" sz="3600" b="1" dirty="0">
                <a:latin typeface="HP001 5 hàng" panose="020B0603050302020204" pitchFamily="34" charset="0"/>
              </a:rPr>
              <a:t>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09CFC6-CE09-56A0-4BEE-13E75944AD51}"/>
              </a:ext>
            </a:extLst>
          </p:cNvPr>
          <p:cNvSpPr txBox="1">
            <a:spLocks/>
          </p:cNvSpPr>
          <p:nvPr/>
        </p:nvSpPr>
        <p:spPr>
          <a:xfrm>
            <a:off x="3032849" y="3450916"/>
            <a:ext cx="8896007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Bùi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Mạnh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Hùng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Trần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Thị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Hiền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Lương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Đỗ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Hồng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Dương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Vũ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Thị</a:t>
            </a:r>
            <a:r>
              <a:rPr lang="en-US" sz="3600" b="1" dirty="0">
                <a:latin typeface="HP001 5 hàng" panose="020B0603050302020204" pitchFamily="34" charset="0"/>
              </a:rPr>
              <a:t> Thanh </a:t>
            </a:r>
            <a:r>
              <a:rPr lang="en-US" sz="3600" b="1" dirty="0" err="1">
                <a:latin typeface="HP001 5 hàng" panose="020B0603050302020204" pitchFamily="34" charset="0"/>
              </a:rPr>
              <a:t>Hương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Vũ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Thị</a:t>
            </a:r>
            <a:r>
              <a:rPr lang="en-US" sz="3600" b="1" dirty="0">
                <a:latin typeface="HP001 5 hàng" panose="020B0603050302020204" pitchFamily="34" charset="0"/>
              </a:rPr>
              <a:t> Lan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………..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01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62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633" y="104865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6723" y="86533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55CD4E74-8F8F-8D7C-7EAF-8C80BC03DE55}"/>
              </a:ext>
            </a:extLst>
          </p:cNvPr>
          <p:cNvSpPr txBox="1">
            <a:spLocks/>
          </p:cNvSpPr>
          <p:nvPr/>
        </p:nvSpPr>
        <p:spPr>
          <a:xfrm>
            <a:off x="1647996" y="2160914"/>
            <a:ext cx="8896007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3a. </a:t>
            </a:r>
            <a:r>
              <a:rPr lang="en-US" sz="3600" b="1" dirty="0" err="1">
                <a:latin typeface="HP001 5 hàng" panose="020B0603050302020204" pitchFamily="34" charset="0"/>
              </a:rPr>
              <a:t>Chọn</a:t>
            </a:r>
            <a:r>
              <a:rPr lang="en-US" sz="3600" b="1" dirty="0">
                <a:latin typeface="HP001 5 hàng" panose="020B0603050302020204" pitchFamily="34" charset="0"/>
              </a:rPr>
              <a:t> l </a:t>
            </a:r>
            <a:r>
              <a:rPr lang="en-US" sz="3600" b="1" dirty="0" err="1">
                <a:latin typeface="HP001 5 hàng" panose="020B0603050302020204" pitchFamily="34" charset="0"/>
              </a:rPr>
              <a:t>hoặc</a:t>
            </a:r>
            <a:r>
              <a:rPr lang="en-US" sz="3600" b="1" dirty="0">
                <a:latin typeface="HP001 5 hàng" panose="020B0603050302020204" pitchFamily="34" charset="0"/>
              </a:rPr>
              <a:t> n </a:t>
            </a:r>
            <a:r>
              <a:rPr lang="en-US" sz="3600" b="1" dirty="0" err="1">
                <a:latin typeface="HP001 5 hàng" panose="020B0603050302020204" pitchFamily="34" charset="0"/>
              </a:rPr>
              <a:t>thay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cho</a:t>
            </a:r>
            <a:r>
              <a:rPr lang="en-US" sz="3600" b="1" dirty="0">
                <a:latin typeface="HP001 5 hàng" panose="020B0603050302020204" pitchFamily="34" charset="0"/>
              </a:rPr>
              <a:t> ô </a:t>
            </a:r>
            <a:r>
              <a:rPr lang="en-US" sz="3600" b="1" dirty="0" err="1">
                <a:latin typeface="HP001 5 hàng" panose="020B0603050302020204" pitchFamily="34" charset="0"/>
              </a:rPr>
              <a:t>vuông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-Dao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mài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sắc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người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học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nên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A6A0154-5791-9653-EA70-438B5184C36A}"/>
              </a:ext>
            </a:extLst>
          </p:cNvPr>
          <p:cNvSpPr txBox="1">
            <a:spLocks/>
          </p:cNvSpPr>
          <p:nvPr/>
        </p:nvSpPr>
        <p:spPr>
          <a:xfrm>
            <a:off x="3072606" y="3845578"/>
            <a:ext cx="77279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587FC-008D-19A4-7F5C-1DD12DD8BB86}"/>
              </a:ext>
            </a:extLst>
          </p:cNvPr>
          <p:cNvSpPr/>
          <p:nvPr/>
        </p:nvSpPr>
        <p:spPr>
          <a:xfrm>
            <a:off x="9263270" y="2593782"/>
            <a:ext cx="344556" cy="533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1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460620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81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633" y="104865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6723" y="93090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55CD4E74-8F8F-8D7C-7EAF-8C80BC03DE55}"/>
              </a:ext>
            </a:extLst>
          </p:cNvPr>
          <p:cNvSpPr txBox="1">
            <a:spLocks/>
          </p:cNvSpPr>
          <p:nvPr/>
        </p:nvSpPr>
        <p:spPr>
          <a:xfrm>
            <a:off x="1647996" y="2160914"/>
            <a:ext cx="8896007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3a. </a:t>
            </a:r>
            <a:r>
              <a:rPr lang="en-US" sz="3600" b="1" dirty="0" err="1">
                <a:latin typeface="HP001 5 hàng" panose="020B0603050302020204" pitchFamily="34" charset="0"/>
              </a:rPr>
              <a:t>Chọn</a:t>
            </a:r>
            <a:r>
              <a:rPr lang="en-US" sz="3600" b="1" dirty="0">
                <a:latin typeface="HP001 5 hàng" panose="020B0603050302020204" pitchFamily="34" charset="0"/>
              </a:rPr>
              <a:t> l </a:t>
            </a:r>
            <a:r>
              <a:rPr lang="en-US" sz="3600" b="1" dirty="0" err="1">
                <a:latin typeface="HP001 5 hàng" panose="020B0603050302020204" pitchFamily="34" charset="0"/>
              </a:rPr>
              <a:t>hoặc</a:t>
            </a:r>
            <a:r>
              <a:rPr lang="en-US" sz="3600" b="1" dirty="0">
                <a:latin typeface="HP001 5 hàng" panose="020B0603050302020204" pitchFamily="34" charset="0"/>
              </a:rPr>
              <a:t> n </a:t>
            </a:r>
            <a:r>
              <a:rPr lang="en-US" sz="3600" b="1" dirty="0" err="1">
                <a:latin typeface="HP001 5 hàng" panose="020B0603050302020204" pitchFamily="34" charset="0"/>
              </a:rPr>
              <a:t>thay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cho</a:t>
            </a:r>
            <a:r>
              <a:rPr lang="en-US" sz="3600" b="1" dirty="0">
                <a:latin typeface="HP001 5 hàng" panose="020B0603050302020204" pitchFamily="34" charset="0"/>
              </a:rPr>
              <a:t> ô </a:t>
            </a:r>
            <a:r>
              <a:rPr lang="en-US" sz="3600" b="1" dirty="0" err="1">
                <a:latin typeface="HP001 5 hàng" panose="020B0603050302020204" pitchFamily="34" charset="0"/>
              </a:rPr>
              <a:t>vuông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-Dao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mài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sắc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người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học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nên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-Hay </a:t>
            </a:r>
            <a:r>
              <a:rPr lang="en-US" sz="3600" b="1" dirty="0" err="1">
                <a:latin typeface="HP001 5 hàng" panose="020B0603050302020204" pitchFamily="34" charset="0"/>
              </a:rPr>
              <a:t>học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thì</a:t>
            </a:r>
            <a:r>
              <a:rPr lang="en-US" sz="3600" b="1" dirty="0">
                <a:latin typeface="HP001 5 hàng" panose="020B0603050302020204" pitchFamily="34" charset="0"/>
              </a:rPr>
              <a:t> sang, hay l </a:t>
            </a:r>
            <a:r>
              <a:rPr lang="en-US" sz="3600" b="1" dirty="0" err="1">
                <a:latin typeface="HP001 5 hàng" panose="020B0603050302020204" pitchFamily="34" charset="0"/>
              </a:rPr>
              <a:t>àm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thì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A6A0154-5791-9653-EA70-438B5184C36A}"/>
              </a:ext>
            </a:extLst>
          </p:cNvPr>
          <p:cNvSpPr txBox="1">
            <a:spLocks/>
          </p:cNvSpPr>
          <p:nvPr/>
        </p:nvSpPr>
        <p:spPr>
          <a:xfrm>
            <a:off x="3072606" y="3845578"/>
            <a:ext cx="77279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L </a:t>
            </a:r>
            <a:r>
              <a:rPr lang="en-US" sz="3600" b="1" dirty="0" err="1">
                <a:latin typeface="HP001 5 hàng" panose="020B0603050302020204" pitchFamily="34" charset="0"/>
              </a:rPr>
              <a:t>ật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từng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từng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Giấy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trắng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sờ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mát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rượi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Thơm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mùi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giấy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Nắn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nót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bàn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tay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xinh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Theo </a:t>
            </a:r>
            <a:r>
              <a:rPr lang="en-US" sz="3600" b="1" dirty="0" err="1">
                <a:latin typeface="HP001 5 hàng" panose="020B0603050302020204" pitchFamily="34" charset="0"/>
              </a:rPr>
              <a:t>Nguyễn</a:t>
            </a:r>
            <a:r>
              <a:rPr lang="en-US" sz="3600" b="1" dirty="0">
                <a:latin typeface="HP001 5 hàng" panose="020B0603050302020204" pitchFamily="34" charset="0"/>
              </a:rPr>
              <a:t> Quang </a:t>
            </a:r>
            <a:r>
              <a:rPr lang="en-US" sz="3600" b="1" dirty="0" err="1">
                <a:latin typeface="HP001 5 hàng" panose="020B0603050302020204" pitchFamily="34" charset="0"/>
              </a:rPr>
              <a:t>Huy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587FC-008D-19A4-7F5C-1DD12DD8BB86}"/>
              </a:ext>
            </a:extLst>
          </p:cNvPr>
          <p:cNvSpPr/>
          <p:nvPr/>
        </p:nvSpPr>
        <p:spPr>
          <a:xfrm>
            <a:off x="9263270" y="2593782"/>
            <a:ext cx="344556" cy="533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68521-A5EA-A709-1E78-3B125D8E68C3}"/>
              </a:ext>
            </a:extLst>
          </p:cNvPr>
          <p:cNvSpPr/>
          <p:nvPr/>
        </p:nvSpPr>
        <p:spPr>
          <a:xfrm>
            <a:off x="4244445" y="5415107"/>
            <a:ext cx="344556" cy="535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BDC284-B2F3-87E7-80FF-D0914E70B340}"/>
              </a:ext>
            </a:extLst>
          </p:cNvPr>
          <p:cNvSpPr/>
          <p:nvPr/>
        </p:nvSpPr>
        <p:spPr>
          <a:xfrm>
            <a:off x="3180522" y="5415152"/>
            <a:ext cx="410817" cy="535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B4DFE7-4DA4-3BE4-538F-4EEC037216B5}"/>
              </a:ext>
            </a:extLst>
          </p:cNvPr>
          <p:cNvSpPr/>
          <p:nvPr/>
        </p:nvSpPr>
        <p:spPr>
          <a:xfrm>
            <a:off x="3072606" y="3845578"/>
            <a:ext cx="584994" cy="4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7BFE8-0612-6754-CFCA-A10A6A951D1E}"/>
              </a:ext>
            </a:extLst>
          </p:cNvPr>
          <p:cNvSpPr/>
          <p:nvPr/>
        </p:nvSpPr>
        <p:spPr>
          <a:xfrm>
            <a:off x="6361042" y="3226292"/>
            <a:ext cx="490331" cy="520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48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633" y="104865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6723" y="93090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55CD4E74-8F8F-8D7C-7EAF-8C80BC03DE55}"/>
              </a:ext>
            </a:extLst>
          </p:cNvPr>
          <p:cNvSpPr txBox="1">
            <a:spLocks/>
          </p:cNvSpPr>
          <p:nvPr/>
        </p:nvSpPr>
        <p:spPr>
          <a:xfrm>
            <a:off x="1647996" y="2160914"/>
            <a:ext cx="8896007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3a. </a:t>
            </a:r>
            <a:r>
              <a:rPr lang="en-US" sz="3600" b="1" dirty="0" err="1">
                <a:latin typeface="HP001 5 hàng" panose="020B0603050302020204" pitchFamily="34" charset="0"/>
              </a:rPr>
              <a:t>Chọn</a:t>
            </a:r>
            <a:r>
              <a:rPr lang="en-US" sz="3600" b="1" dirty="0">
                <a:latin typeface="HP001 5 hàng" panose="020B0603050302020204" pitchFamily="34" charset="0"/>
              </a:rPr>
              <a:t> l </a:t>
            </a:r>
            <a:r>
              <a:rPr lang="en-US" sz="3600" b="1" dirty="0" err="1">
                <a:latin typeface="HP001 5 hàng" panose="020B0603050302020204" pitchFamily="34" charset="0"/>
              </a:rPr>
              <a:t>hoặc</a:t>
            </a:r>
            <a:r>
              <a:rPr lang="en-US" sz="3600" b="1" dirty="0">
                <a:latin typeface="HP001 5 hàng" panose="020B0603050302020204" pitchFamily="34" charset="0"/>
              </a:rPr>
              <a:t> n </a:t>
            </a:r>
            <a:r>
              <a:rPr lang="en-US" sz="3600" b="1" dirty="0" err="1">
                <a:latin typeface="HP001 5 hàng" panose="020B0603050302020204" pitchFamily="34" charset="0"/>
              </a:rPr>
              <a:t>thay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cho</a:t>
            </a:r>
            <a:r>
              <a:rPr lang="en-US" sz="3600" b="1" dirty="0">
                <a:latin typeface="HP001 5 hàng" panose="020B0603050302020204" pitchFamily="34" charset="0"/>
              </a:rPr>
              <a:t> ô </a:t>
            </a:r>
            <a:r>
              <a:rPr lang="en-US" sz="3600" b="1" dirty="0" err="1">
                <a:latin typeface="HP001 5 hàng" panose="020B0603050302020204" pitchFamily="34" charset="0"/>
              </a:rPr>
              <a:t>vuông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-Dao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mài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sắc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người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học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</a:t>
            </a:r>
            <a:r>
              <a:rPr lang="en-US" sz="3600" b="1" dirty="0" err="1">
                <a:latin typeface="HP001 5 hàng" panose="020B0603050302020204" pitchFamily="34" charset="0"/>
              </a:rPr>
              <a:t>ên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-Hay </a:t>
            </a:r>
            <a:r>
              <a:rPr lang="en-US" sz="3600" b="1" dirty="0" err="1">
                <a:latin typeface="HP001 5 hàng" panose="020B0603050302020204" pitchFamily="34" charset="0"/>
              </a:rPr>
              <a:t>học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thì</a:t>
            </a:r>
            <a:r>
              <a:rPr lang="en-US" sz="3600" b="1" dirty="0">
                <a:latin typeface="HP001 5 hàng" panose="020B0603050302020204" pitchFamily="34" charset="0"/>
              </a:rPr>
              <a:t> sang, hay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</a:t>
            </a:r>
            <a:r>
              <a:rPr lang="en-US" sz="3600" b="1" dirty="0" err="1">
                <a:latin typeface="HP001 5 hàng" panose="020B0603050302020204" pitchFamily="34" charset="0"/>
              </a:rPr>
              <a:t>àm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thì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A6A0154-5791-9653-EA70-438B5184C36A}"/>
              </a:ext>
            </a:extLst>
          </p:cNvPr>
          <p:cNvSpPr txBox="1">
            <a:spLocks/>
          </p:cNvSpPr>
          <p:nvPr/>
        </p:nvSpPr>
        <p:spPr>
          <a:xfrm>
            <a:off x="3072606" y="3845578"/>
            <a:ext cx="77279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L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ật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từng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từng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Giấy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trắng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sờ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mát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rượi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Thơm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mùi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giấy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</a:t>
            </a:r>
            <a:r>
              <a:rPr lang="en-US" sz="3600" b="1" dirty="0" err="1">
                <a:latin typeface="HP001 5 hàng" panose="020B0603050302020204" pitchFamily="34" charset="0"/>
              </a:rPr>
              <a:t>ắn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</a:t>
            </a:r>
            <a:r>
              <a:rPr lang="en-US" sz="3600" b="1" dirty="0" err="1">
                <a:latin typeface="HP001 5 hàng" panose="020B0603050302020204" pitchFamily="34" charset="0"/>
              </a:rPr>
              <a:t>ót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bàn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tay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xinh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Theo </a:t>
            </a:r>
            <a:r>
              <a:rPr lang="en-US" sz="3600" b="1" dirty="0" err="1">
                <a:latin typeface="HP001 5 hàng" panose="020B0603050302020204" pitchFamily="34" charset="0"/>
              </a:rPr>
              <a:t>Nguyễn</a:t>
            </a:r>
            <a:r>
              <a:rPr lang="en-US" sz="3600" b="1" dirty="0">
                <a:latin typeface="HP001 5 hàng" panose="020B0603050302020204" pitchFamily="34" charset="0"/>
              </a:rPr>
              <a:t> Quang </a:t>
            </a:r>
            <a:r>
              <a:rPr lang="en-US" sz="3600" b="1" dirty="0" err="1">
                <a:latin typeface="HP001 5 hàng" panose="020B0603050302020204" pitchFamily="34" charset="0"/>
              </a:rPr>
              <a:t>Huy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587FC-008D-19A4-7F5C-1DD12DD8BB86}"/>
              </a:ext>
            </a:extLst>
          </p:cNvPr>
          <p:cNvSpPr/>
          <p:nvPr/>
        </p:nvSpPr>
        <p:spPr>
          <a:xfrm>
            <a:off x="9298981" y="2640632"/>
            <a:ext cx="344556" cy="533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68521-A5EA-A709-1E78-3B125D8E68C3}"/>
              </a:ext>
            </a:extLst>
          </p:cNvPr>
          <p:cNvSpPr/>
          <p:nvPr/>
        </p:nvSpPr>
        <p:spPr>
          <a:xfrm>
            <a:off x="4244445" y="5454773"/>
            <a:ext cx="344556" cy="535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BDC284-B2F3-87E7-80FF-D0914E70B340}"/>
              </a:ext>
            </a:extLst>
          </p:cNvPr>
          <p:cNvSpPr/>
          <p:nvPr/>
        </p:nvSpPr>
        <p:spPr>
          <a:xfrm>
            <a:off x="3180522" y="5415107"/>
            <a:ext cx="410817" cy="535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B4DFE7-4DA4-3BE4-538F-4EEC037216B5}"/>
              </a:ext>
            </a:extLst>
          </p:cNvPr>
          <p:cNvSpPr/>
          <p:nvPr/>
        </p:nvSpPr>
        <p:spPr>
          <a:xfrm>
            <a:off x="3006345" y="3816304"/>
            <a:ext cx="584994" cy="4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7BFE8-0612-6754-CFCA-A10A6A951D1E}"/>
              </a:ext>
            </a:extLst>
          </p:cNvPr>
          <p:cNvSpPr/>
          <p:nvPr/>
        </p:nvSpPr>
        <p:spPr>
          <a:xfrm>
            <a:off x="6480313" y="3248133"/>
            <a:ext cx="266458" cy="520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633" y="104865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6723" y="930907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55CD4E74-8F8F-8D7C-7EAF-8C80BC03DE55}"/>
              </a:ext>
            </a:extLst>
          </p:cNvPr>
          <p:cNvSpPr txBox="1">
            <a:spLocks/>
          </p:cNvSpPr>
          <p:nvPr/>
        </p:nvSpPr>
        <p:spPr>
          <a:xfrm>
            <a:off x="1647996" y="2160914"/>
            <a:ext cx="8896007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3a. </a:t>
            </a:r>
            <a:r>
              <a:rPr lang="en-US" sz="3600" b="1" dirty="0" err="1">
                <a:latin typeface="HP001 5 hàng" panose="020B0603050302020204" pitchFamily="34" charset="0"/>
              </a:rPr>
              <a:t>Chọn</a:t>
            </a:r>
            <a:r>
              <a:rPr lang="en-US" sz="3600" b="1" dirty="0">
                <a:latin typeface="HP001 5 hàng" panose="020B0603050302020204" pitchFamily="34" charset="0"/>
              </a:rPr>
              <a:t> l </a:t>
            </a:r>
            <a:r>
              <a:rPr lang="en-US" sz="3600" b="1" dirty="0" err="1">
                <a:latin typeface="HP001 5 hàng" panose="020B0603050302020204" pitchFamily="34" charset="0"/>
              </a:rPr>
              <a:t>hoặc</a:t>
            </a:r>
            <a:r>
              <a:rPr lang="en-US" sz="3600" b="1" dirty="0">
                <a:latin typeface="HP001 5 hàng" panose="020B0603050302020204" pitchFamily="34" charset="0"/>
              </a:rPr>
              <a:t> n </a:t>
            </a:r>
            <a:r>
              <a:rPr lang="en-US" sz="3600" b="1" dirty="0" err="1">
                <a:latin typeface="HP001 5 hàng" panose="020B0603050302020204" pitchFamily="34" charset="0"/>
              </a:rPr>
              <a:t>thay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cho</a:t>
            </a:r>
            <a:r>
              <a:rPr lang="en-US" sz="3600" b="1" dirty="0">
                <a:latin typeface="HP001 5 hàng" panose="020B0603050302020204" pitchFamily="34" charset="0"/>
              </a:rPr>
              <a:t> ô </a:t>
            </a:r>
            <a:r>
              <a:rPr lang="en-US" sz="3600" b="1" dirty="0" err="1">
                <a:latin typeface="HP001 5 hàng" panose="020B0603050302020204" pitchFamily="34" charset="0"/>
              </a:rPr>
              <a:t>vuông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-Dao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mài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sắc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người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học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</a:t>
            </a:r>
            <a:r>
              <a:rPr lang="en-US" sz="3600" b="1" dirty="0" err="1">
                <a:latin typeface="HP001 5 hàng" panose="020B0603050302020204" pitchFamily="34" charset="0"/>
              </a:rPr>
              <a:t>ên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-Hay </a:t>
            </a:r>
            <a:r>
              <a:rPr lang="en-US" sz="3600" b="1" dirty="0" err="1">
                <a:latin typeface="HP001 5 hàng" panose="020B0603050302020204" pitchFamily="34" charset="0"/>
              </a:rPr>
              <a:t>học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thì</a:t>
            </a:r>
            <a:r>
              <a:rPr lang="en-US" sz="3600" b="1" dirty="0">
                <a:latin typeface="HP001 5 hàng" panose="020B0603050302020204" pitchFamily="34" charset="0"/>
              </a:rPr>
              <a:t> sang, hay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</a:t>
            </a:r>
            <a:r>
              <a:rPr lang="en-US" sz="3600" b="1" dirty="0" err="1">
                <a:latin typeface="HP001 5 hàng" panose="020B0603050302020204" pitchFamily="34" charset="0"/>
              </a:rPr>
              <a:t>àm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thì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-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A6A0154-5791-9653-EA70-438B5184C36A}"/>
              </a:ext>
            </a:extLst>
          </p:cNvPr>
          <p:cNvSpPr txBox="1">
            <a:spLocks/>
          </p:cNvSpPr>
          <p:nvPr/>
        </p:nvSpPr>
        <p:spPr>
          <a:xfrm>
            <a:off x="3072606" y="3845578"/>
            <a:ext cx="7727916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</a:t>
            </a:r>
            <a:r>
              <a:rPr lang="en-US" sz="3600" b="1" dirty="0" err="1">
                <a:latin typeface="HP001 5 hàng" panose="020B0603050302020204" pitchFamily="34" charset="0"/>
              </a:rPr>
              <a:t>ật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từng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từng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Giấy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trắng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sờ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mát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rượi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Thơm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tho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mùi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giấy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mới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</a:t>
            </a:r>
            <a:r>
              <a:rPr lang="en-US" sz="3600" b="1" dirty="0" err="1">
                <a:latin typeface="HP001 5 hàng" panose="020B0603050302020204" pitchFamily="34" charset="0"/>
              </a:rPr>
              <a:t>ắn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</a:t>
            </a:r>
            <a:r>
              <a:rPr lang="en-US" sz="3600" b="1" dirty="0" err="1">
                <a:latin typeface="HP001 5 hàng" panose="020B0603050302020204" pitchFamily="34" charset="0"/>
              </a:rPr>
              <a:t>ót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bàn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tay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xinh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Theo </a:t>
            </a:r>
            <a:r>
              <a:rPr lang="en-US" sz="3600" b="1" dirty="0" err="1">
                <a:latin typeface="HP001 5 hàng" panose="020B0603050302020204" pitchFamily="34" charset="0"/>
              </a:rPr>
              <a:t>Nguyễn</a:t>
            </a:r>
            <a:r>
              <a:rPr lang="en-US" sz="3600" b="1" dirty="0">
                <a:latin typeface="HP001 5 hàng" panose="020B0603050302020204" pitchFamily="34" charset="0"/>
              </a:rPr>
              <a:t> Quang </a:t>
            </a:r>
            <a:r>
              <a:rPr lang="en-US" sz="3600" b="1" dirty="0" err="1">
                <a:latin typeface="HP001 5 hàng" panose="020B0603050302020204" pitchFamily="34" charset="0"/>
              </a:rPr>
              <a:t>Huy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34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1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2C6EB88-2A5A-7B71-25E1-5030EA13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70" y="1854694"/>
            <a:ext cx="9506095" cy="43268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6695E6-4131-F8BC-E5C6-EA327788CB6C}"/>
              </a:ext>
            </a:extLst>
          </p:cNvPr>
          <p:cNvSpPr/>
          <p:nvPr/>
        </p:nvSpPr>
        <p:spPr>
          <a:xfrm>
            <a:off x="4227444" y="1972585"/>
            <a:ext cx="3180522" cy="25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2C6EB88-2A5A-7B71-25E1-5030EA13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70" y="2212502"/>
            <a:ext cx="9506095" cy="43268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6695E6-4131-F8BC-E5C6-EA327788CB6C}"/>
              </a:ext>
            </a:extLst>
          </p:cNvPr>
          <p:cNvSpPr/>
          <p:nvPr/>
        </p:nvSpPr>
        <p:spPr>
          <a:xfrm>
            <a:off x="4214192" y="2369770"/>
            <a:ext cx="3180522" cy="25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0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904" y="25056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tư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26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10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r>
              <a:rPr lang="en-US" sz="3000" b="1" dirty="0">
                <a:latin typeface="HP001 5 hàng" panose="020B0603050302020204" pitchFamily="34" charset="0"/>
              </a:rPr>
              <a:t> (Nghe - </a:t>
            </a:r>
            <a:r>
              <a:rPr lang="en-US" sz="3000" b="1" dirty="0" err="1"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62495" y="89291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F6B3A5A2-4EC6-5439-56B1-9C085E2C9118}"/>
              </a:ext>
            </a:extLst>
          </p:cNvPr>
          <p:cNvSpPr txBox="1">
            <a:spLocks/>
          </p:cNvSpPr>
          <p:nvPr/>
        </p:nvSpPr>
        <p:spPr>
          <a:xfrm>
            <a:off x="3826724" y="1986356"/>
            <a:ext cx="6678205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Trang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còn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có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lửa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Mà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giấy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chẳng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cháy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đâu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Trang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có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ao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sâu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Mà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giấy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không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hề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ướt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Trang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không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nói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được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Sao </a:t>
            </a:r>
            <a:r>
              <a:rPr lang="en-US" sz="3000" b="1" dirty="0" err="1">
                <a:latin typeface="HP001 5 hàng" panose="020B0603050302020204" pitchFamily="34" charset="0"/>
              </a:rPr>
              <a:t>em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nghe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điều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gì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Dạt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dào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như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sóng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vỗ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chân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trời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          ( </a:t>
            </a:r>
            <a:r>
              <a:rPr lang="en-US" sz="3000" b="1" dirty="0" err="1">
                <a:latin typeface="HP001 5 hàng" panose="020B0603050302020204" pitchFamily="34" charset="0"/>
              </a:rPr>
              <a:t>Nguyễn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Nhật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Ánh</a:t>
            </a:r>
            <a:r>
              <a:rPr lang="en-US" sz="3000" b="1" dirty="0">
                <a:latin typeface="HP001 5 hàng" panose="020B0603050302020204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26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10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HP001 5 hàng" panose="020B0603050302020204" pitchFamily="34" charset="0"/>
              </a:rPr>
              <a:t>           </a:t>
            </a: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r>
              <a:rPr lang="en-US" sz="3600" b="1" dirty="0">
                <a:latin typeface="HP001 5 hàng" panose="020B0603050302020204" pitchFamily="34" charset="0"/>
              </a:rPr>
              <a:t> (Nghe -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9001" y="114470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C9BA0385-28FB-4F41-0B98-ABA0B92632B4}"/>
              </a:ext>
            </a:extLst>
          </p:cNvPr>
          <p:cNvSpPr txBox="1">
            <a:spLocks/>
          </p:cNvSpPr>
          <p:nvPr/>
        </p:nvSpPr>
        <p:spPr>
          <a:xfrm>
            <a:off x="2323250" y="2577491"/>
            <a:ext cx="3892020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>
                <a:latin typeface="HP001 5 hàng" panose="020B0603050302020204" pitchFamily="34" charset="0"/>
              </a:rPr>
              <a:t>Từ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khó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viết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  <a:p>
            <a:pPr algn="l"/>
            <a:r>
              <a:rPr lang="en-US" sz="3600" b="1" dirty="0">
                <a:latin typeface="HP001 5 hàng" panose="020B0603050302020204" pitchFamily="34" charset="0"/>
              </a:rPr>
              <a:t>   </a:t>
            </a:r>
          </a:p>
          <a:p>
            <a:pPr algn="l"/>
            <a:endParaRPr lang="en-US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7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904" y="25056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tư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26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10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r>
              <a:rPr lang="en-US" sz="3000" b="1" dirty="0">
                <a:latin typeface="HP001 5 hàng" panose="020B0603050302020204" pitchFamily="34" charset="0"/>
              </a:rPr>
              <a:t> (Nghe - </a:t>
            </a:r>
            <a:r>
              <a:rPr lang="en-US" sz="3000" b="1" dirty="0" err="1"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62495" y="89291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F6B3A5A2-4EC6-5439-56B1-9C085E2C9118}"/>
              </a:ext>
            </a:extLst>
          </p:cNvPr>
          <p:cNvSpPr txBox="1">
            <a:spLocks/>
          </p:cNvSpPr>
          <p:nvPr/>
        </p:nvSpPr>
        <p:spPr>
          <a:xfrm>
            <a:off x="3826724" y="1986356"/>
            <a:ext cx="6678205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Trang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còn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có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lửa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Mà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giấy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chẳng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cháy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đâu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Trang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có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ao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sâu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Mà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giấy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không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hề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ướt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Trang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không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nói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được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Sao </a:t>
            </a:r>
            <a:r>
              <a:rPr lang="en-US" sz="3000" b="1" dirty="0" err="1">
                <a:latin typeface="HP001 5 hàng" panose="020B0603050302020204" pitchFamily="34" charset="0"/>
              </a:rPr>
              <a:t>em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nghe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điều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gì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Dạt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dào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như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sóng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vỗ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chân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trời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           (</a:t>
            </a:r>
            <a:r>
              <a:rPr lang="en-US" sz="3000" b="1" dirty="0" err="1">
                <a:latin typeface="HP001 5 hàng" panose="020B0603050302020204" pitchFamily="34" charset="0"/>
              </a:rPr>
              <a:t>Nguyễn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Nhật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Ánh</a:t>
            </a:r>
            <a:r>
              <a:rPr lang="en-US" sz="3000" b="1" dirty="0">
                <a:latin typeface="HP001 5 hàng" panose="020B0603050302020204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904" y="25056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tư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26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10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r>
              <a:rPr lang="en-US" sz="3000" b="1" dirty="0">
                <a:latin typeface="HP001 5 hàng" panose="020B0603050302020204" pitchFamily="34" charset="0"/>
              </a:rPr>
              <a:t> (Nghe - </a:t>
            </a:r>
            <a:r>
              <a:rPr lang="en-US" sz="3000" b="1" dirty="0" err="1"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latin typeface="HP001 5 hàng" panose="020B06030503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Khi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62495" y="892914"/>
            <a:ext cx="1839717" cy="183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F6B3A5A2-4EC6-5439-56B1-9C085E2C9118}"/>
              </a:ext>
            </a:extLst>
          </p:cNvPr>
          <p:cNvSpPr txBox="1">
            <a:spLocks/>
          </p:cNvSpPr>
          <p:nvPr/>
        </p:nvSpPr>
        <p:spPr>
          <a:xfrm>
            <a:off x="3826724" y="1986356"/>
            <a:ext cx="6678205" cy="85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còn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có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lửa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Mà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giấy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chẳng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cháy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đâu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có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ao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sâu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Mà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giấy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không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hề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ướt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Trang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sách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không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nói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được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Sao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em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nghe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điều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gì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Dạt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dào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như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sóng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vỗ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chân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trời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đang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latin typeface="HP001 5 hàng" panose="020B060305030202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          (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Nguyễn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Ánh</a:t>
            </a:r>
            <a:r>
              <a:rPr lang="en-US" sz="3000" b="1" dirty="0">
                <a:latin typeface="HP001 5 hàng" panose="020B0603050302020204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latin typeface="HP001 5 hàng" panose="020B0603050302020204" pitchFamily="34" charset="0"/>
              </a:rPr>
              <a:t>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0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9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1021</Words>
  <Application>Microsoft Office PowerPoint</Application>
  <PresentationFormat>Widescreen</PresentationFormat>
  <Paragraphs>221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HP001 4H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</dc:creator>
  <cp:lastModifiedBy>Admin</cp:lastModifiedBy>
  <cp:revision>91</cp:revision>
  <dcterms:created xsi:type="dcterms:W3CDTF">2016-11-16T05:49:24Z</dcterms:created>
  <dcterms:modified xsi:type="dcterms:W3CDTF">2022-10-25T08:34:30Z</dcterms:modified>
</cp:coreProperties>
</file>