
<file path=[Content_Types].xml><?xml version="1.0" encoding="utf-8"?>
<Types xmlns="http://schemas.openxmlformats.org/package/2006/content-types">
  <Default Extension="png" ContentType="image/png"/>
  <Default Extension="mp3" ContentType="audio/mp3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notesMasterIdLst>
    <p:notesMasterId r:id="rId29"/>
  </p:notesMasterIdLst>
  <p:sldIdLst>
    <p:sldId id="504" r:id="rId2"/>
    <p:sldId id="505" r:id="rId3"/>
    <p:sldId id="501" r:id="rId4"/>
    <p:sldId id="479" r:id="rId5"/>
    <p:sldId id="502" r:id="rId6"/>
    <p:sldId id="493" r:id="rId7"/>
    <p:sldId id="494" r:id="rId8"/>
    <p:sldId id="495" r:id="rId9"/>
    <p:sldId id="496" r:id="rId10"/>
    <p:sldId id="480" r:id="rId11"/>
    <p:sldId id="508" r:id="rId12"/>
    <p:sldId id="506" r:id="rId13"/>
    <p:sldId id="509" r:id="rId14"/>
    <p:sldId id="497" r:id="rId15"/>
    <p:sldId id="486" r:id="rId16"/>
    <p:sldId id="481" r:id="rId17"/>
    <p:sldId id="492" r:id="rId18"/>
    <p:sldId id="498" r:id="rId19"/>
    <p:sldId id="483" r:id="rId20"/>
    <p:sldId id="499" r:id="rId21"/>
    <p:sldId id="500" r:id="rId22"/>
    <p:sldId id="487" r:id="rId23"/>
    <p:sldId id="488" r:id="rId24"/>
    <p:sldId id="485" r:id="rId25"/>
    <p:sldId id="489" r:id="rId26"/>
    <p:sldId id="490" r:id="rId27"/>
    <p:sldId id="29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40A70-7E54-4E6A-A12F-A9B03347FF8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4A844-E93A-4041-8F2D-8E1DBCBD0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46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806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chứa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. </a:t>
            </a:r>
          </a:p>
          <a:p>
            <a:r>
              <a:rPr lang="en-US" altLang="zh-CN" baseline="0" dirty="0" err="1"/>
              <a:t>Nhóm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thì</a:t>
            </a:r>
            <a:r>
              <a:rPr lang="en-US" altLang="zh-CN" baseline="0" dirty="0"/>
              <a:t> GV </a:t>
            </a:r>
            <a:r>
              <a:rPr lang="en-US" altLang="zh-CN" baseline="0" dirty="0" err="1"/>
              <a:t>nhấn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822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344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747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54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324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字魂59号-创粗黑" panose="00000500000000000000" pitchFamily="2" charset="-122"/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字魂59号-创粗黑" panose="00000500000000000000" pitchFamily="2" charset="-122"/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7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632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chứa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. </a:t>
            </a:r>
          </a:p>
          <a:p>
            <a:r>
              <a:rPr lang="en-US" altLang="zh-CN" baseline="0" dirty="0" err="1"/>
              <a:t>Nhóm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thì</a:t>
            </a:r>
            <a:r>
              <a:rPr lang="en-US" altLang="zh-CN" baseline="0" dirty="0"/>
              <a:t> GV </a:t>
            </a:r>
            <a:r>
              <a:rPr lang="en-US" altLang="zh-CN" baseline="0" dirty="0" err="1"/>
              <a:t>nhấn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483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chứa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. </a:t>
            </a:r>
          </a:p>
          <a:p>
            <a:r>
              <a:rPr lang="en-US" altLang="zh-CN" baseline="0" dirty="0" err="1"/>
              <a:t>Nhóm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thì</a:t>
            </a:r>
            <a:r>
              <a:rPr lang="en-US" altLang="zh-CN" baseline="0" dirty="0"/>
              <a:t> GV </a:t>
            </a:r>
            <a:r>
              <a:rPr lang="en-US" altLang="zh-CN" baseline="0" dirty="0" err="1"/>
              <a:t>nhấn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708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027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324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872" y="82727"/>
            <a:ext cx="11825929" cy="671431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824519" y="5646680"/>
            <a:ext cx="1380181" cy="13048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12700"/>
            <a:ext cx="1796143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34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398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058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872" y="82727"/>
            <a:ext cx="11825929" cy="671431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824519" y="5646680"/>
            <a:ext cx="1380181" cy="13048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12700"/>
            <a:ext cx="1796143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93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68852"/>
          <a:stretch>
            <a:fillRect/>
          </a:stretch>
        </p:blipFill>
        <p:spPr>
          <a:xfrm rot="127448">
            <a:off x="-530187" y="-477528"/>
            <a:ext cx="13071036" cy="2213373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270312" y="153715"/>
            <a:ext cx="2140379" cy="2164609"/>
            <a:chOff x="6659972" y="4046921"/>
            <a:chExt cx="3627120" cy="3627120"/>
          </a:xfrm>
        </p:grpSpPr>
        <p:sp>
          <p:nvSpPr>
            <p:cNvPr id="10" name="Oval 9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>
                  <a:lumMod val="20000"/>
                  <a:lumOff val="80000"/>
                </a:schemeClr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</p:grpSp>
      <p:pic>
        <p:nvPicPr>
          <p:cNvPr id="20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428513" y="629158"/>
            <a:ext cx="1763487" cy="13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94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204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5918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560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 panose="020B0604020202020204"/>
              <a:buNone/>
              <a:defRPr/>
            </a:pPr>
            <a:endParaRPr lang="en-US" sz="1350" kern="0" dirty="0">
              <a:solidFill>
                <a:prstClr val="white"/>
              </a:solidFill>
              <a:ea typeface="Arial-Rounded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 panose="020B0604020202020204"/>
                <a:buNone/>
                <a:defRPr/>
              </a:pPr>
              <a:endParaRPr lang="en-US" sz="1350" kern="0">
                <a:solidFill>
                  <a:prstClr val="white"/>
                </a:solidFill>
                <a:ea typeface="Arial-Rounded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 panose="020B0604020202020204"/>
                <a:buNone/>
                <a:defRPr/>
              </a:pPr>
              <a:endParaRPr lang="en-US" sz="1350" kern="0">
                <a:solidFill>
                  <a:prstClr val="white"/>
                </a:solidFill>
                <a:ea typeface="Arial-Rounded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85719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8342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565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 dirty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17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3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96784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801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6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68852"/>
          <a:stretch>
            <a:fillRect/>
          </a:stretch>
        </p:blipFill>
        <p:spPr>
          <a:xfrm rot="127448">
            <a:off x="-530187" y="-477528"/>
            <a:ext cx="13071036" cy="2213373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428513" y="629158"/>
            <a:ext cx="1763487" cy="13049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70312" y="153715"/>
            <a:ext cx="2140379" cy="2164609"/>
            <a:chOff x="6659972" y="4046921"/>
            <a:chExt cx="3627120" cy="3627120"/>
          </a:xfrm>
        </p:grpSpPr>
        <p:sp>
          <p:nvSpPr>
            <p:cNvPr id="10" name="Oval 9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>
                  <a:lumMod val="20000"/>
                  <a:lumOff val="80000"/>
                </a:schemeClr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 panose="020B0604020202020204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294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4153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1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7918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223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872" y="82727"/>
            <a:ext cx="11825929" cy="671431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824519" y="5646680"/>
            <a:ext cx="1380181" cy="13048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12700"/>
            <a:ext cx="1796143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411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0025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88170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872" y="82727"/>
            <a:ext cx="11825929" cy="671431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824519" y="5646680"/>
            <a:ext cx="1380181" cy="13048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12700"/>
            <a:ext cx="1796143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94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68852"/>
          <a:stretch>
            <a:fillRect/>
          </a:stretch>
        </p:blipFill>
        <p:spPr>
          <a:xfrm rot="127448">
            <a:off x="-530187" y="-477528"/>
            <a:ext cx="13071036" cy="2213373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270312" y="153715"/>
            <a:ext cx="2140379" cy="2164609"/>
            <a:chOff x="6659972" y="4046921"/>
            <a:chExt cx="3627120" cy="3627120"/>
          </a:xfrm>
        </p:grpSpPr>
        <p:sp>
          <p:nvSpPr>
            <p:cNvPr id="10" name="Oval 9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>
                  <a:lumMod val="20000"/>
                  <a:lumOff val="80000"/>
                </a:schemeClr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</p:grpSp>
      <p:pic>
        <p:nvPicPr>
          <p:cNvPr id="20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428513" y="629158"/>
            <a:ext cx="1763487" cy="13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345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074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7508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07902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 panose="020B0604020202020204"/>
              <a:buNone/>
              <a:defRPr/>
            </a:pPr>
            <a:endParaRPr lang="en-US" sz="1350" kern="0" dirty="0">
              <a:solidFill>
                <a:prstClr val="white"/>
              </a:solidFill>
              <a:ea typeface="Arial-Rounded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 panose="020B0604020202020204"/>
                <a:buNone/>
                <a:defRPr/>
              </a:pPr>
              <a:endParaRPr lang="en-US" sz="1350" kern="0">
                <a:solidFill>
                  <a:prstClr val="white"/>
                </a:solidFill>
                <a:ea typeface="Arial-Rounded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 panose="020B0604020202020204"/>
                <a:buNone/>
                <a:defRPr/>
              </a:pPr>
              <a:endParaRPr lang="en-US" sz="1350" kern="0">
                <a:solidFill>
                  <a:prstClr val="white"/>
                </a:solidFill>
                <a:ea typeface="Arial-Rounded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615161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24682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622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 dirty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990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918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969021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695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52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 panose="020B0604020202020204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044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0343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1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56123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867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>
              <a:solidFill>
                <a:srgbClr val="DFDCB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 dirty="0">
              <a:solidFill>
                <a:srgbClr val="DFDCB7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33" r:id="rId13"/>
    <p:sldLayoutId id="2147483735" r:id="rId14"/>
    <p:sldLayoutId id="2147483736" r:id="rId15"/>
    <p:sldLayoutId id="2147483737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  <p:sldLayoutId id="2147483754" r:id="rId32"/>
    <p:sldLayoutId id="2147483699" r:id="rId33"/>
    <p:sldLayoutId id="2147483701" r:id="rId34"/>
    <p:sldLayoutId id="2147483702" r:id="rId35"/>
    <p:sldLayoutId id="2147483703" r:id="rId36"/>
    <p:sldLayoutId id="2147483705" r:id="rId37"/>
    <p:sldLayoutId id="2147483706" r:id="rId38"/>
    <p:sldLayoutId id="2147483707" r:id="rId39"/>
    <p:sldLayoutId id="2147483708" r:id="rId40"/>
    <p:sldLayoutId id="2147483709" r:id="rId41"/>
    <p:sldLayoutId id="2147483710" r:id="rId42"/>
    <p:sldLayoutId id="2147483711" r:id="rId43"/>
    <p:sldLayoutId id="2147483712" r:id="rId44"/>
    <p:sldLayoutId id="2147483713" r:id="rId45"/>
    <p:sldLayoutId id="2147483714" r:id="rId46"/>
    <p:sldLayoutId id="2147483715" r:id="rId47"/>
    <p:sldLayoutId id="2147483716" r:id="rId48"/>
    <p:sldLayoutId id="2147483717" r:id="rId49"/>
    <p:sldLayoutId id="2147483718" r:id="rId50"/>
    <p:sldLayoutId id="2147483719" r:id="rId51"/>
    <p:sldLayoutId id="2147483720" r:id="rId52"/>
    <p:sldLayoutId id="2147483673" r:id="rId53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5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49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emf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2926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600" b="1" dirty="0">
                <a:solidFill>
                  <a:srgbClr val="FF0066"/>
                </a:solidFill>
                <a:latin typeface="Times New Roman" panose="02020603050405020304" charset="0"/>
              </a:rPr>
              <a:t>TRƯỜNG TIỂU HỌC </a:t>
            </a:r>
            <a:r>
              <a:rPr lang="en-US" altLang="en-US" sz="2600" b="1" dirty="0" smtClean="0">
                <a:solidFill>
                  <a:srgbClr val="FF0066"/>
                </a:solidFill>
                <a:latin typeface="Times New Roman" panose="02020603050405020304" charset="0"/>
              </a:rPr>
              <a:t>BÌNH NHÂM</a:t>
            </a:r>
            <a:endParaRPr lang="en-US" altLang="en-US" sz="2600" b="1" dirty="0">
              <a:solidFill>
                <a:srgbClr val="FF0066"/>
              </a:solidFill>
              <a:latin typeface="Times New Roman" panose="02020603050405020304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26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612900" y="3257551"/>
            <a:ext cx="9484796" cy="19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Môn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Tiếng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Việt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3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BÀI 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18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CON ĐƯỜNG ĐẾN TRƯỜNG</a:t>
            </a:r>
            <a:r>
              <a:rPr lang="vi-V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T1)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3050"/>
            <a:ext cx="8592457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886326" y="5449508"/>
            <a:ext cx="4475238" cy="66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 i="1" dirty="0" err="1">
                <a:solidFill>
                  <a:srgbClr val="FF0066"/>
                </a:solidFill>
                <a:latin typeface="Times New Roman" panose="02020603050405020304" charset="0"/>
              </a:rPr>
              <a:t>Giáo</a:t>
            </a:r>
            <a:r>
              <a:rPr lang="en-US" altLang="en-US" b="1" i="1" dirty="0">
                <a:solidFill>
                  <a:srgbClr val="FF0066"/>
                </a:solidFill>
                <a:latin typeface="Times New Roman" panose="02020603050405020304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anose="02020603050405020304" charset="0"/>
              </a:rPr>
              <a:t>viên</a:t>
            </a:r>
            <a:r>
              <a:rPr lang="en-US" altLang="en-US" b="1" i="1" dirty="0">
                <a:solidFill>
                  <a:srgbClr val="FF0066"/>
                </a:solidFill>
                <a:latin typeface="Times New Roman" panose="02020603050405020304" charset="0"/>
              </a:rPr>
              <a:t>: </a:t>
            </a:r>
          </a:p>
          <a:p>
            <a:r>
              <a:rPr lang="en-US" altLang="en-US" b="1" i="1" dirty="0" err="1" smtClean="0">
                <a:solidFill>
                  <a:srgbClr val="FF0066"/>
                </a:solidFill>
                <a:latin typeface="Times New Roman" panose="02020603050405020304" charset="0"/>
              </a:rPr>
              <a:t>Lớp</a:t>
            </a:r>
            <a:r>
              <a:rPr lang="en-US" altLang="en-US" b="1" i="1" dirty="0">
                <a:solidFill>
                  <a:srgbClr val="FF0066"/>
                </a:solidFill>
                <a:latin typeface="Times New Roman" panose="02020603050405020304" charset="0"/>
              </a:rPr>
              <a:t>:  </a:t>
            </a:r>
            <a:r>
              <a:rPr lang="en-US" altLang="en-US" b="1" i="1" dirty="0" smtClean="0">
                <a:solidFill>
                  <a:srgbClr val="FF0066"/>
                </a:solidFill>
                <a:latin typeface="Times New Roman" panose="02020603050405020304" charset="0"/>
              </a:rPr>
              <a:t>3/</a:t>
            </a:r>
            <a:endParaRPr lang="en-US" altLang="en-US" b="1" i="1" dirty="0">
              <a:solidFill>
                <a:srgbClr val="FF0066"/>
              </a:solidFill>
              <a:latin typeface="Times New Roman" panose="02020603050405020304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2490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2446" y="249891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8326" y="311018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38188"/>
            <a:ext cx="1104295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3180"/>
            <a:ext cx="1060752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4672490"/>
            <a:ext cx="3246937" cy="148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4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xmlns="" id="{3896CEC1-403E-4400-8967-C557CC6503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05124"/>
            <a:ext cx="5029200" cy="50292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66800" y="3597167"/>
            <a:ext cx="9483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,/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tháo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phăng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dép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.//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1881859" y="2160326"/>
            <a:ext cx="4899941" cy="1143631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10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2024</a:t>
            </a:r>
            <a:endParaRPr kumimoji="0" lang="en-US" sz="2800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798713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Con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</a:t>
            </a:r>
            <a:endParaRPr kumimoji="0" lang="en-US" sz="2800" i="0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việt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endParaRPr kumimoji="0" lang="en-US" sz="2800" i="0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1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771419" y="2135358"/>
            <a:ext cx="4899941" cy="1143631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200" dirty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>
              <a:defRPr/>
            </a:pP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798713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 smtClean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63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689" y="5212239"/>
            <a:ext cx="2337337" cy="16457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5839A60-CAB4-4ADB-AE90-196F17DFFAA0}"/>
              </a:ext>
            </a:extLst>
          </p:cNvPr>
          <p:cNvSpPr txBox="1"/>
          <p:nvPr/>
        </p:nvSpPr>
        <p:spPr>
          <a:xfrm>
            <a:off x="2774046" y="3278989"/>
            <a:ext cx="4899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63505" y="4313026"/>
            <a:ext cx="86100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vẻo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       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       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 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               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trượt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10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2024</a:t>
            </a:r>
            <a:endParaRPr kumimoji="0" lang="en-US" sz="2800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798713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Con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</a:t>
            </a:r>
            <a:endParaRPr kumimoji="0" lang="en-US" sz="2800" i="0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việt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endParaRPr kumimoji="0" lang="en-US" sz="2800" i="0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5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771419" y="2135358"/>
            <a:ext cx="4899941" cy="1143631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3200" dirty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>
              <a:defRPr/>
            </a:pP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798713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 smtClean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30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213" y="2989874"/>
            <a:ext cx="11344523" cy="3871349"/>
          </a:xfrm>
          <a:prstGeom prst="rect">
            <a:avLst/>
          </a:prstGeom>
          <a:noFill/>
        </p:spPr>
        <p:txBody>
          <a:bodyPr wrap="square" lIns="100109" tIns="50054" rIns="100109" bIns="50054" rtlCol="0">
            <a:spAutoFit/>
          </a:bodyPr>
          <a:lstStyle/>
          <a:p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vẻo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: Ở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tựa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Lúp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xúp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: Ở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kẽ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mọng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vầu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mỏng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Explosion 1 3"/>
          <p:cNvSpPr/>
          <p:nvPr/>
        </p:nvSpPr>
        <p:spPr>
          <a:xfrm>
            <a:off x="196514" y="1093501"/>
            <a:ext cx="4555020" cy="2065283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>
              <a:defRPr/>
            </a:pP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1798713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 smtClean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02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8D05A7D-18AE-4C3E-AD55-48190C7687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27" y="0"/>
            <a:ext cx="1412627" cy="12213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689" y="5212239"/>
            <a:ext cx="2337337" cy="16457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2" y="2"/>
            <a:ext cx="8610598" cy="2108203"/>
          </a:xfrm>
          <a:prstGeom prst="rect">
            <a:avLst/>
          </a:prstGeom>
          <a:noFill/>
        </p:spPr>
        <p:txBody>
          <a:bodyPr wrap="square" lIns="91377" tIns="45687" rIns="91377" bIns="45687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……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…….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…………</a:t>
            </a:r>
          </a:p>
          <a:p>
            <a:pPr algn="ctr"/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TIẾNG VIỆT</a:t>
            </a:r>
          </a:p>
          <a:p>
            <a:pPr algn="ctr"/>
            <a:endParaRPr lang="en-US" sz="1100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ĐƯỜNG ĐẾN TRƯỜNG</a:t>
            </a:r>
          </a:p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en-US" sz="3000" b="1" dirty="0" err="1">
                <a:latin typeface="HP001 4H" pitchFamily="34" charset="0"/>
                <a:cs typeface="Times New Roman" pitchFamily="18" charset="0"/>
              </a:rPr>
              <a:t>Đỗ</a:t>
            </a:r>
            <a:r>
              <a:rPr lang="en-US" sz="3000" b="1" dirty="0">
                <a:latin typeface="HP001 4H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H" pitchFamily="34" charset="0"/>
                <a:cs typeface="Times New Roman" pitchFamily="18" charset="0"/>
              </a:rPr>
              <a:t>Đăng</a:t>
            </a:r>
            <a:r>
              <a:rPr lang="en-US" sz="3000" b="1" dirty="0">
                <a:latin typeface="HP001 4H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H" pitchFamily="34" charset="0"/>
                <a:cs typeface="Times New Roman" pitchFamily="18" charset="0"/>
              </a:rPr>
              <a:t>Dương</a:t>
            </a:r>
            <a:endParaRPr lang="en-US" sz="3000" b="1" dirty="0">
              <a:latin typeface="HP001 4H" pitchFamily="34" charset="0"/>
              <a:cs typeface="Times New Roman" pitchFamily="18" charset="0"/>
            </a:endParaRPr>
          </a:p>
        </p:txBody>
      </p:sp>
      <p:pic>
        <p:nvPicPr>
          <p:cNvPr id="12" name="Picture 2" descr="C:\Users\Welcome\Desktop\cong-dung-cay-lac-ti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6" y="2"/>
            <a:ext cx="11792607" cy="614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07571" y="6218306"/>
            <a:ext cx="2155835" cy="639695"/>
          </a:xfrm>
          <a:prstGeom prst="rect">
            <a:avLst/>
          </a:prstGeom>
          <a:noFill/>
        </p:spPr>
        <p:txBody>
          <a:bodyPr wrap="square" lIns="100109" tIns="50054" rIns="100109" bIns="50054" rtlCol="0">
            <a:spAutoFit/>
          </a:bodyPr>
          <a:lstStyle/>
          <a:p>
            <a:r>
              <a:rPr lang="en-US" sz="3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35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277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00C9677-2F3D-41B2-9FF4-B642A130C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394"/>
            <a:ext cx="12187592" cy="685552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xmlns="" id="{CA2BE855-F9E0-4987-9F1F-4312E7789E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021" y="786364"/>
            <a:ext cx="2944410" cy="2943302"/>
          </a:xfrm>
          <a:prstGeom prst="rect">
            <a:avLst/>
          </a:prstGeom>
        </p:spPr>
      </p:pic>
      <p:pic>
        <p:nvPicPr>
          <p:cNvPr id="12" name="Picture 2" descr="C:\Users\Welcome\Desktop\Rung-vau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-157655"/>
            <a:ext cx="10862440" cy="612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13431" y="5947866"/>
            <a:ext cx="2155835" cy="639695"/>
          </a:xfrm>
          <a:prstGeom prst="rect">
            <a:avLst/>
          </a:prstGeom>
          <a:noFill/>
        </p:spPr>
        <p:txBody>
          <a:bodyPr wrap="square" lIns="100109" tIns="50054" rIns="100109" bIns="50054" rtlCol="0">
            <a:spAutoFit/>
          </a:bodyPr>
          <a:lstStyle/>
          <a:p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vầu</a:t>
            </a:r>
            <a:endParaRPr lang="en-US" sz="35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5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467852" y="2667000"/>
            <a:ext cx="8304653" cy="145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109" tIns="50054" rIns="100109" bIns="50054">
            <a:spAutoFit/>
          </a:bodyPr>
          <a:lstStyle/>
          <a:p>
            <a:pPr algn="ctr">
              <a:defRPr/>
            </a:pP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Luyện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đọc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nhóm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>
              <a:defRPr/>
            </a:pP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1798713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 smtClean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55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E83BFCC-7286-413F-84E2-18F180598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5" y="2013412"/>
            <a:ext cx="3092563" cy="4255016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xmlns="" id="{216FE2BB-0AEE-48F7-A308-4484DF545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70" y="4200525"/>
            <a:ext cx="1293449" cy="2554829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xmlns="" id="{BAF87A10-CD35-4822-B58E-8629C3B6B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118" y="4398214"/>
            <a:ext cx="1592759" cy="2469311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1BC0B915-E114-4089-A4A9-DEB99A413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61" y="4264666"/>
            <a:ext cx="1485863" cy="2480001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956061" y="2747664"/>
            <a:ext cx="8190409" cy="178833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76D275E-B77C-4C1F-B3CE-C4ACC4153AF0}"/>
              </a:ext>
            </a:extLst>
          </p:cNvPr>
          <p:cNvSpPr/>
          <p:nvPr/>
        </p:nvSpPr>
        <p:spPr>
          <a:xfrm>
            <a:off x="3521655" y="3206288"/>
            <a:ext cx="70592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ĐỌC </a:t>
            </a: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TRƯỚC LỚP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>
              <a:defRPr/>
            </a:pP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798713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 smtClean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50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3">
            <a:extLst>
              <a:ext uri="{FF2B5EF4-FFF2-40B4-BE49-F238E27FC236}">
                <a16:creationId xmlns:a16="http://schemas.microsoft.com/office/drawing/2014/main" xmlns="" id="{F99247EF-50EA-433C-89E6-EEF4331E21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5D67FA1-2DF0-4097-A678-91DB868C51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49075" r="44771" b="6081"/>
          <a:stretch/>
        </p:blipFill>
        <p:spPr>
          <a:xfrm>
            <a:off x="-121620" y="3992085"/>
            <a:ext cx="4041635" cy="2926080"/>
          </a:xfrm>
          <a:prstGeom prst="rect">
            <a:avLst/>
          </a:prstGeom>
        </p:spPr>
      </p:pic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0FF01D11-1BBB-4F54-B440-12675FF0B2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" t="5121" r="47903" b="53750"/>
          <a:stretch/>
        </p:blipFill>
        <p:spPr>
          <a:xfrm rot="708905">
            <a:off x="3953545" y="3813459"/>
            <a:ext cx="3227298" cy="2743200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44B1C63E-D255-4C00-80E8-BBBF3980E3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35" t="18058" r="879" b="44442"/>
          <a:stretch/>
        </p:blipFill>
        <p:spPr>
          <a:xfrm>
            <a:off x="7427496" y="3992085"/>
            <a:ext cx="4038116" cy="2851101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304802" y="4575459"/>
            <a:ext cx="28956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N1: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57494" y="4323525"/>
            <a:ext cx="2819400" cy="12954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N2: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8371529" y="4727859"/>
            <a:ext cx="2694709" cy="1066800"/>
          </a:xfrm>
          <a:prstGeom prst="ellipse">
            <a:avLst/>
          </a:prstGeom>
          <a:solidFill>
            <a:srgbClr val="F4EA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N3: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0800000" flipH="1" flipV="1">
            <a:off x="758975" y="1821795"/>
            <a:ext cx="4083091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32083" y="2676858"/>
            <a:ext cx="86868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196215" algn="l"/>
                <a:tab pos="311785" algn="l"/>
              </a:tabLst>
            </a:pP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1: Ở </a:t>
            </a: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đoạn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1, con </a:t>
            </a: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đến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trường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bạn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nhỏ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lên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như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thế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000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2" name="6-Point Star 1"/>
          <p:cNvSpPr/>
          <p:nvPr/>
        </p:nvSpPr>
        <p:spPr>
          <a:xfrm>
            <a:off x="3708887" y="3831020"/>
            <a:ext cx="3718609" cy="2585546"/>
          </a:xfrm>
          <a:prstGeom prst="star6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Bề mặt đường: mấp mô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6-Point Star 13"/>
          <p:cNvSpPr/>
          <p:nvPr/>
        </p:nvSpPr>
        <p:spPr>
          <a:xfrm>
            <a:off x="-121620" y="3831020"/>
            <a:ext cx="3828512" cy="2885089"/>
          </a:xfrm>
          <a:prstGeom prst="star6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 dáng con đường: nằm vắt vẻo lưng chừng đồi.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6-Point Star 16"/>
          <p:cNvSpPr/>
          <p:nvPr/>
        </p:nvSpPr>
        <p:spPr>
          <a:xfrm>
            <a:off x="7646276" y="3992085"/>
            <a:ext cx="3819335" cy="2724024"/>
          </a:xfrm>
          <a:prstGeom prst="star6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 bên đương: lúp xúp cây cỏ dại, cây lạc tiên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>
              <a:defRPr/>
            </a:pP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1798713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 smtClean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72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" grpId="0" animBg="1"/>
      <p:bldP spid="14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1842656" y="198861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>
              <a:defRPr/>
            </a:pP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 smtClean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01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1527" y="2549871"/>
            <a:ext cx="108309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" name="Rectangle 5"/>
          <p:cNvSpPr/>
          <p:nvPr/>
        </p:nvSpPr>
        <p:spPr>
          <a:xfrm>
            <a:off x="811528" y="4114634"/>
            <a:ext cx="103240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xốp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842065" y="5991209"/>
            <a:ext cx="47436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lầy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trượt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10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2024</a:t>
            </a:r>
            <a:endParaRPr kumimoji="0" lang="en-US" sz="2800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798713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Con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</a:t>
            </a:r>
            <a:endParaRPr kumimoji="0" lang="en-US" sz="2800" i="0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việt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endParaRPr kumimoji="0" lang="en-US" sz="2800" i="0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33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0800000" flipH="1" flipV="1">
            <a:off x="583325" y="1807686"/>
            <a:ext cx="4083091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8976" y="4667024"/>
            <a:ext cx="108047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4: Theo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583325" y="3411729"/>
            <a:ext cx="111777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25670" y="2333325"/>
            <a:ext cx="115245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583325" y="5315886"/>
            <a:ext cx="109803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>
              <a:defRPr/>
            </a:pP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798713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 smtClean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11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2357" y="3310787"/>
            <a:ext cx="110621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5: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1544" y="4531512"/>
            <a:ext cx="10746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 rot="10800000" flipH="1" flipV="1">
            <a:off x="527010" y="2175738"/>
            <a:ext cx="4083091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>
              <a:defRPr/>
            </a:pP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798713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 smtClean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10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7B7D04-823E-4D88-90B6-BAB09BF6A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129" y="1559371"/>
            <a:ext cx="10100284" cy="51206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19509" y="3271345"/>
            <a:ext cx="74886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83879" y="2686570"/>
            <a:ext cx="31293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>
              <a:defRPr/>
            </a:pP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1798713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 smtClean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5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42136" y="3259940"/>
            <a:ext cx="5366746" cy="707819"/>
          </a:xfrm>
          <a:prstGeom prst="rect">
            <a:avLst/>
          </a:prstGeom>
          <a:noFill/>
        </p:spPr>
        <p:txBody>
          <a:bodyPr wrap="square" lIns="91377" tIns="45687" rIns="91377" bIns="45687" rtlCol="0">
            <a:spAutoFit/>
          </a:bodyPr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LUYỆN ĐỌC LẠI</a:t>
            </a:r>
            <a:endParaRPr lang="en-US" sz="4000" b="1" dirty="0">
              <a:latin typeface="HP001 4H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>
              <a:defRPr/>
            </a:pP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1798713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 smtClean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1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A36E5D2-0A08-45BE-B2D3-5C1951C1B7F2}"/>
              </a:ext>
            </a:extLst>
          </p:cNvPr>
          <p:cNvSpPr txBox="1"/>
          <p:nvPr/>
        </p:nvSpPr>
        <p:spPr>
          <a:xfrm rot="21449600">
            <a:off x="3260395" y="3406011"/>
            <a:ext cx="34274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TRƯỚC LỚP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>
              <a:defRPr/>
            </a:pP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798713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 smtClean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B90B9EEE-3868-4E7E-80D9-846421E19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171" y="2461778"/>
            <a:ext cx="6894342" cy="2643182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xmlns="" id="{CA2BE855-F9E0-4987-9F1F-4312E7789E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021" y="786364"/>
            <a:ext cx="2944410" cy="294330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546525" y="3332571"/>
            <a:ext cx="3175869" cy="769441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 w="3175">
                  <a:noFill/>
                </a:ln>
                <a:solidFill>
                  <a:srgbClr val="EC4646"/>
                </a:solidFill>
                <a:effectLst/>
                <a:uLnTx/>
                <a:uFillTx/>
                <a:latin typeface="Times New Roman" pitchFamily="18" charset="0"/>
                <a:ea typeface="站酷快乐体2016修订版" panose="02010600030101010101" pitchFamily="2" charset="-122"/>
                <a:cs typeface="Times New Roman" pitchFamily="18" charset="0"/>
              </a:rPr>
              <a:t>VẬN</a:t>
            </a:r>
            <a:r>
              <a:rPr kumimoji="0" lang="en-US" sz="4400" b="0" i="0" u="none" strike="noStrike" kern="0" cap="none" spc="0" normalizeH="0" noProof="0" dirty="0">
                <a:ln w="3175">
                  <a:noFill/>
                </a:ln>
                <a:solidFill>
                  <a:srgbClr val="EC4646"/>
                </a:solidFill>
                <a:effectLst/>
                <a:uLnTx/>
                <a:uFillTx/>
                <a:latin typeface="Times New Roman" pitchFamily="18" charset="0"/>
                <a:ea typeface="站酷快乐体2016修订版" panose="02010600030101010101" pitchFamily="2" charset="-122"/>
                <a:cs typeface="Times New Roman" pitchFamily="18" charset="0"/>
              </a:rPr>
              <a:t> DỤNG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C464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AC6B7742-6896-49B1-8E4E-0CA45E5401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35" t="18058" r="879" b="44442"/>
          <a:stretch/>
        </p:blipFill>
        <p:spPr>
          <a:xfrm rot="13321447">
            <a:off x="101156" y="2144822"/>
            <a:ext cx="5297783" cy="4871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sp>
        <p:nvSpPr>
          <p:cNvPr id="2" name="Rectangle 1"/>
          <p:cNvSpPr/>
          <p:nvPr/>
        </p:nvSpPr>
        <p:spPr>
          <a:xfrm>
            <a:off x="1097873" y="3332571"/>
            <a:ext cx="36155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>
              <a:defRPr/>
            </a:pP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798713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 smtClean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65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FD26D33-B1F0-41D2-ACF9-226A7D23E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5" name="任意多边形 70">
            <a:extLst>
              <a:ext uri="{FF2B5EF4-FFF2-40B4-BE49-F238E27FC236}">
                <a16:creationId xmlns:a16="http://schemas.microsoft.com/office/drawing/2014/main" xmlns="" id="{F5814427-19AC-4496-860A-28C57A834931}"/>
              </a:ext>
            </a:extLst>
          </p:cNvPr>
          <p:cNvSpPr/>
          <p:nvPr/>
        </p:nvSpPr>
        <p:spPr>
          <a:xfrm rot="10800000">
            <a:off x="2396177" y="1196357"/>
            <a:ext cx="8732930" cy="4231636"/>
          </a:xfrm>
          <a:custGeom>
            <a:avLst/>
            <a:gdLst>
              <a:gd name="connsiteX0" fmla="*/ 514985 w 2610115"/>
              <a:gd name="connsiteY0" fmla="*/ 194411 h 1975845"/>
              <a:gd name="connsiteX1" fmla="*/ 847273 w 2610115"/>
              <a:gd name="connsiteY1" fmla="*/ 231372 h 1975845"/>
              <a:gd name="connsiteX2" fmla="*/ 847370 w 2610115"/>
              <a:gd name="connsiteY2" fmla="*/ 231228 h 1975845"/>
              <a:gd name="connsiteX3" fmla="*/ 891877 w 2610115"/>
              <a:gd name="connsiteY3" fmla="*/ 165153 h 1975845"/>
              <a:gd name="connsiteX4" fmla="*/ 1357208 w 2610115"/>
              <a:gd name="connsiteY4" fmla="*/ 150454 h 1975845"/>
              <a:gd name="connsiteX5" fmla="*/ 1359483 w 2610115"/>
              <a:gd name="connsiteY5" fmla="*/ 146907 h 1975845"/>
              <a:gd name="connsiteX6" fmla="*/ 1392515 w 2610115"/>
              <a:gd name="connsiteY6" fmla="*/ 95396 h 1975845"/>
              <a:gd name="connsiteX7" fmla="*/ 1555909 w 2610115"/>
              <a:gd name="connsiteY7" fmla="*/ 2697 h 1975845"/>
              <a:gd name="connsiteX8" fmla="*/ 1752718 w 2610115"/>
              <a:gd name="connsiteY8" fmla="*/ 55742 h 1975845"/>
              <a:gd name="connsiteX9" fmla="*/ 1799449 w 2610115"/>
              <a:gd name="connsiteY9" fmla="*/ 103995 h 1975845"/>
              <a:gd name="connsiteX10" fmla="*/ 1802338 w 2610115"/>
              <a:gd name="connsiteY10" fmla="*/ 106977 h 1975845"/>
              <a:gd name="connsiteX11" fmla="*/ 2004528 w 2610115"/>
              <a:gd name="connsiteY11" fmla="*/ 1214 h 1975845"/>
              <a:gd name="connsiteX12" fmla="*/ 2142054 w 2610115"/>
              <a:gd name="connsiteY12" fmla="*/ 25099 h 1975845"/>
              <a:gd name="connsiteX13" fmla="*/ 2314325 w 2610115"/>
              <a:gd name="connsiteY13" fmla="*/ 248470 h 1975845"/>
              <a:gd name="connsiteX14" fmla="*/ 2315263 w 2610115"/>
              <a:gd name="connsiteY14" fmla="*/ 248869 h 1975845"/>
              <a:gd name="connsiteX15" fmla="*/ 2388106 w 2610115"/>
              <a:gd name="connsiteY15" fmla="*/ 279811 h 1975845"/>
              <a:gd name="connsiteX16" fmla="*/ 2535411 w 2610115"/>
              <a:gd name="connsiteY16" fmla="*/ 465259 h 1975845"/>
              <a:gd name="connsiteX17" fmla="*/ 2525516 w 2610115"/>
              <a:gd name="connsiteY17" fmla="*/ 700334 h 1975845"/>
              <a:gd name="connsiteX18" fmla="*/ 2597804 w 2610115"/>
              <a:gd name="connsiteY18" fmla="*/ 1059759 h 1975845"/>
              <a:gd name="connsiteX19" fmla="*/ 2259174 w 2610115"/>
              <a:gd name="connsiteY19" fmla="*/ 1374381 h 1975845"/>
              <a:gd name="connsiteX20" fmla="*/ 2137951 w 2610115"/>
              <a:gd name="connsiteY20" fmla="*/ 1643972 h 1975845"/>
              <a:gd name="connsiteX21" fmla="*/ 1725223 w 2610115"/>
              <a:gd name="connsiteY21" fmla="*/ 1676614 h 1975845"/>
              <a:gd name="connsiteX22" fmla="*/ 1430280 w 2610115"/>
              <a:gd name="connsiteY22" fmla="*/ 1964218 h 1975845"/>
              <a:gd name="connsiteX23" fmla="*/ 996615 w 2610115"/>
              <a:gd name="connsiteY23" fmla="*/ 1788666 h 1975845"/>
              <a:gd name="connsiteX24" fmla="*/ 352423 w 2610115"/>
              <a:gd name="connsiteY24" fmla="*/ 1615216 h 1975845"/>
              <a:gd name="connsiteX25" fmla="*/ 69186 w 2610115"/>
              <a:gd name="connsiteY25" fmla="*/ 1422201 h 1975845"/>
              <a:gd name="connsiteX26" fmla="*/ 89788 w 2610115"/>
              <a:gd name="connsiteY26" fmla="*/ 1218899 h 1975845"/>
              <a:gd name="connsiteX27" fmla="*/ 128033 w 2610115"/>
              <a:gd name="connsiteY27" fmla="*/ 1164062 h 1975845"/>
              <a:gd name="connsiteX28" fmla="*/ 127542 w 2610115"/>
              <a:gd name="connsiteY28" fmla="*/ 1159860 h 1975845"/>
              <a:gd name="connsiteX29" fmla="*/ 69942 w 2610115"/>
              <a:gd name="connsiteY29" fmla="*/ 1111936 h 1975845"/>
              <a:gd name="connsiteX30" fmla="*/ 1906 w 2610115"/>
              <a:gd name="connsiteY30" fmla="*/ 894356 h 1975845"/>
              <a:gd name="connsiteX31" fmla="*/ 235303 w 2610115"/>
              <a:gd name="connsiteY31" fmla="*/ 656766 h 1975845"/>
              <a:gd name="connsiteX32" fmla="*/ 237535 w 2610115"/>
              <a:gd name="connsiteY32" fmla="*/ 650503 h 1975845"/>
              <a:gd name="connsiteX33" fmla="*/ 341501 w 2610115"/>
              <a:gd name="connsiteY33" fmla="*/ 309319 h 1975845"/>
              <a:gd name="connsiteX34" fmla="*/ 514985 w 2610115"/>
              <a:gd name="connsiteY34" fmla="*/ 194411 h 1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10115" h="1975845">
                <a:moveTo>
                  <a:pt x="514985" y="194411"/>
                </a:moveTo>
                <a:cubicBezTo>
                  <a:pt x="622902" y="158190"/>
                  <a:pt x="743903" y="168940"/>
                  <a:pt x="847273" y="231372"/>
                </a:cubicBezTo>
                <a:lnTo>
                  <a:pt x="847370" y="231228"/>
                </a:lnTo>
                <a:lnTo>
                  <a:pt x="891877" y="165153"/>
                </a:lnTo>
                <a:cubicBezTo>
                  <a:pt x="1010526" y="28042"/>
                  <a:pt x="1222997" y="14047"/>
                  <a:pt x="1357208" y="150454"/>
                </a:cubicBezTo>
                <a:lnTo>
                  <a:pt x="1359483" y="146907"/>
                </a:lnTo>
                <a:lnTo>
                  <a:pt x="1392515" y="95396"/>
                </a:lnTo>
                <a:cubicBezTo>
                  <a:pt x="1433742" y="45531"/>
                  <a:pt x="1491601" y="12092"/>
                  <a:pt x="1555909" y="2697"/>
                </a:cubicBezTo>
                <a:cubicBezTo>
                  <a:pt x="1626688" y="-7657"/>
                  <a:pt x="1697399" y="12178"/>
                  <a:pt x="1752718" y="55742"/>
                </a:cubicBezTo>
                <a:lnTo>
                  <a:pt x="1799449" y="103995"/>
                </a:lnTo>
                <a:lnTo>
                  <a:pt x="1802338" y="106977"/>
                </a:lnTo>
                <a:cubicBezTo>
                  <a:pt x="1854457" y="43717"/>
                  <a:pt x="1927884" y="7011"/>
                  <a:pt x="2004528" y="1214"/>
                </a:cubicBezTo>
                <a:cubicBezTo>
                  <a:pt x="2050514" y="-2265"/>
                  <a:pt x="2097658" y="5383"/>
                  <a:pt x="2142054" y="25099"/>
                </a:cubicBezTo>
                <a:cubicBezTo>
                  <a:pt x="2232262" y="65146"/>
                  <a:pt x="2296947" y="148991"/>
                  <a:pt x="2314325" y="248470"/>
                </a:cubicBezTo>
                <a:lnTo>
                  <a:pt x="2315263" y="248869"/>
                </a:lnTo>
                <a:lnTo>
                  <a:pt x="2388106" y="279811"/>
                </a:lnTo>
                <a:cubicBezTo>
                  <a:pt x="2457030" y="320051"/>
                  <a:pt x="2510068" y="385712"/>
                  <a:pt x="2535411" y="465259"/>
                </a:cubicBezTo>
                <a:cubicBezTo>
                  <a:pt x="2559970" y="542246"/>
                  <a:pt x="2556471" y="625862"/>
                  <a:pt x="2525516" y="700334"/>
                </a:cubicBezTo>
                <a:cubicBezTo>
                  <a:pt x="2601605" y="802465"/>
                  <a:pt x="2628215" y="934861"/>
                  <a:pt x="2597804" y="1059759"/>
                </a:cubicBezTo>
                <a:cubicBezTo>
                  <a:pt x="2557376" y="1225802"/>
                  <a:pt x="2423541" y="1350151"/>
                  <a:pt x="2259174" y="1374381"/>
                </a:cubicBezTo>
                <a:cubicBezTo>
                  <a:pt x="2258390" y="1478021"/>
                  <a:pt x="2214160" y="1576312"/>
                  <a:pt x="2137951" y="1643972"/>
                </a:cubicBezTo>
                <a:cubicBezTo>
                  <a:pt x="2022158" y="1746789"/>
                  <a:pt x="1854895" y="1760001"/>
                  <a:pt x="1725223" y="1676614"/>
                </a:cubicBezTo>
                <a:cubicBezTo>
                  <a:pt x="1683287" y="1819845"/>
                  <a:pt x="1570994" y="1929336"/>
                  <a:pt x="1430280" y="1964218"/>
                </a:cubicBezTo>
                <a:cubicBezTo>
                  <a:pt x="1264465" y="2005317"/>
                  <a:pt x="1091410" y="1935279"/>
                  <a:pt x="996615" y="1788666"/>
                </a:cubicBezTo>
                <a:cubicBezTo>
                  <a:pt x="772874" y="1927827"/>
                  <a:pt x="482275" y="1849606"/>
                  <a:pt x="352423" y="1615216"/>
                </a:cubicBezTo>
                <a:cubicBezTo>
                  <a:pt x="224864" y="1630623"/>
                  <a:pt x="105088" y="1549019"/>
                  <a:pt x="69186" y="1422201"/>
                </a:cubicBezTo>
                <a:cubicBezTo>
                  <a:pt x="49681" y="1353386"/>
                  <a:pt x="57737" y="1280482"/>
                  <a:pt x="89788" y="1218899"/>
                </a:cubicBezTo>
                <a:lnTo>
                  <a:pt x="128033" y="1164062"/>
                </a:lnTo>
                <a:lnTo>
                  <a:pt x="127542" y="1159860"/>
                </a:lnTo>
                <a:lnTo>
                  <a:pt x="69942" y="1111936"/>
                </a:lnTo>
                <a:cubicBezTo>
                  <a:pt x="18379" y="1054273"/>
                  <a:pt x="-7507" y="975034"/>
                  <a:pt x="1906" y="894356"/>
                </a:cubicBezTo>
                <a:cubicBezTo>
                  <a:pt x="16630" y="768406"/>
                  <a:pt x="113536" y="669750"/>
                  <a:pt x="235303" y="656766"/>
                </a:cubicBezTo>
                <a:cubicBezTo>
                  <a:pt x="236026" y="654663"/>
                  <a:pt x="236811" y="652606"/>
                  <a:pt x="237535" y="650503"/>
                </a:cubicBezTo>
                <a:cubicBezTo>
                  <a:pt x="221183" y="526474"/>
                  <a:pt x="259318" y="401393"/>
                  <a:pt x="341501" y="309319"/>
                </a:cubicBezTo>
                <a:cubicBezTo>
                  <a:pt x="390196" y="254785"/>
                  <a:pt x="450235" y="216143"/>
                  <a:pt x="514985" y="19441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8FE5BB"/>
            </a:solidFill>
          </a:ln>
          <a:effectLst>
            <a:outerShdw dist="203200" dir="3300000" algn="t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rgbClr val="FFFFFF"/>
              </a:solidFill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198" y="1749794"/>
            <a:ext cx="8130887" cy="3358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7B7D04-823E-4D88-90B6-BAB09BF6A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776" y="0"/>
            <a:ext cx="912756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61826" y="2850509"/>
            <a:ext cx="7689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400C9677-2F3D-41B2-9FF4-B642A130C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31" y="2480"/>
            <a:ext cx="12187592" cy="6855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2366" y="985345"/>
            <a:ext cx="5486400" cy="815316"/>
          </a:xfrm>
          <a:prstGeom prst="rect">
            <a:avLst/>
          </a:prstGeom>
          <a:noFill/>
        </p:spPr>
        <p:txBody>
          <a:bodyPr wrap="square" lIns="91377" tIns="45687" rIns="91377" bIns="45687" rtlCol="0">
            <a:spAutoFit/>
          </a:bodyPr>
          <a:lstStyle/>
          <a:p>
            <a:pPr algn="ctr"/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93502" y="2536621"/>
            <a:ext cx="8084127" cy="707819"/>
          </a:xfrm>
          <a:prstGeom prst="rect">
            <a:avLst/>
          </a:prstGeom>
          <a:noFill/>
        </p:spPr>
        <p:txBody>
          <a:bodyPr wrap="square" lIns="91377" tIns="45687" rIns="91377" bIns="45687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y2mate.com - TRÊN CON ĐƯỜNG ĐẾN TRƯỜNG  NHẠC MẪU  CHỦ ĐỀ 3  ÂM NHẠC 2  CHÂN TRỜI SÁNG TẠO_720pF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9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00C9677-2F3D-41B2-9FF4-B642A130C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80" y="1240"/>
            <a:ext cx="12187592" cy="685552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74" r="3409" b="31715"/>
          <a:stretch>
            <a:fillRect/>
          </a:stretch>
        </p:blipFill>
        <p:spPr bwMode="auto">
          <a:xfrm>
            <a:off x="536029" y="1240"/>
            <a:ext cx="11114688" cy="68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91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10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2024</a:t>
            </a:r>
            <a:endParaRPr kumimoji="0" lang="en-US" sz="2800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798713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Con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</a:t>
            </a:r>
            <a:endParaRPr kumimoji="0" lang="en-US" sz="2800" i="0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việt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endParaRPr kumimoji="0" lang="en-US" sz="2800" i="0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3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ọc: Con đường đến trường trang 47, 48 Tiếng Việt lớp 3 Tập 1 |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96" y="1343745"/>
            <a:ext cx="11277756" cy="531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7E09FF16-6762-41B5-A1BC-96F4C520F102}"/>
              </a:ext>
            </a:extLst>
          </p:cNvPr>
          <p:cNvSpPr/>
          <p:nvPr/>
        </p:nvSpPr>
        <p:spPr>
          <a:xfrm>
            <a:off x="472966" y="1240"/>
            <a:ext cx="2852335" cy="700229"/>
          </a:xfrm>
          <a:prstGeom prst="clou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FCF2103-78A6-4FBE-95ED-601E4DFDD877}"/>
              </a:ext>
            </a:extLst>
          </p:cNvPr>
          <p:cNvSpPr txBox="1"/>
          <p:nvPr/>
        </p:nvSpPr>
        <p:spPr>
          <a:xfrm>
            <a:off x="853821" y="-33135"/>
            <a:ext cx="2090624" cy="587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MẪU</a:t>
            </a:r>
          </a:p>
        </p:txBody>
      </p:sp>
    </p:spTree>
    <p:extLst>
      <p:ext uri="{BB962C8B-B14F-4D97-AF65-F5344CB8AC3E}">
        <p14:creationId xmlns:p14="http://schemas.microsoft.com/office/powerpoint/2010/main" val="90122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Đọc: Con đường đến trường trang 47, 48 Tiếng Việt lớp 3 Tập 1 |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2" y="425670"/>
            <a:ext cx="11131769" cy="616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66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xmlns="" id="{7E09FF16-6762-41B5-A1BC-96F4C520F102}"/>
              </a:ext>
            </a:extLst>
          </p:cNvPr>
          <p:cNvSpPr/>
          <p:nvPr/>
        </p:nvSpPr>
        <p:spPr>
          <a:xfrm>
            <a:off x="472966" y="1240"/>
            <a:ext cx="2852335" cy="960457"/>
          </a:xfrm>
          <a:prstGeom prst="clou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FCF2103-78A6-4FBE-95ED-601E4DFDD877}"/>
              </a:ext>
            </a:extLst>
          </p:cNvPr>
          <p:cNvSpPr txBox="1"/>
          <p:nvPr/>
        </p:nvSpPr>
        <p:spPr>
          <a:xfrm>
            <a:off x="853821" y="-33135"/>
            <a:ext cx="209062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Đọc: Con đường đến trường trang 47, 48 Tiếng Việt lớp 3 Tập 1 |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0539"/>
            <a:ext cx="11217499" cy="531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6-Point Star 5"/>
          <p:cNvSpPr/>
          <p:nvPr/>
        </p:nvSpPr>
        <p:spPr>
          <a:xfrm>
            <a:off x="-60579" y="709376"/>
            <a:ext cx="914400" cy="914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-60579" y="3573445"/>
            <a:ext cx="914400" cy="914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1037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Đọc: Con đường đến trường trang 47, 48 Tiếng Việt lớp 3 Tập 1 |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05" y="0"/>
            <a:ext cx="10315903" cy="644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6-Point Star 3"/>
          <p:cNvSpPr/>
          <p:nvPr/>
        </p:nvSpPr>
        <p:spPr>
          <a:xfrm>
            <a:off x="94305" y="-173493"/>
            <a:ext cx="914400" cy="914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6-Point Star 4"/>
          <p:cNvSpPr/>
          <p:nvPr/>
        </p:nvSpPr>
        <p:spPr>
          <a:xfrm>
            <a:off x="94305" y="1366273"/>
            <a:ext cx="914400" cy="914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059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</TotalTime>
  <Words>987</Words>
  <Application>Microsoft Office PowerPoint</Application>
  <PresentationFormat>Custom</PresentationFormat>
  <Paragraphs>138</Paragraphs>
  <Slides>27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Adjacency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acer</cp:lastModifiedBy>
  <cp:revision>56</cp:revision>
  <dcterms:created xsi:type="dcterms:W3CDTF">2022-06-20T01:18:47Z</dcterms:created>
  <dcterms:modified xsi:type="dcterms:W3CDTF">2024-10-11T04:54:51Z</dcterms:modified>
</cp:coreProperties>
</file>