
<file path=[Content_Types].xml><?xml version="1.0" encoding="utf-8"?>
<Types xmlns="http://schemas.openxmlformats.org/package/2006/content-types">
  <Default Extension="png" ContentType="image/png"/>
  <Default Extension="mp3" ContentType="audio/mp3"/>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9" r:id="rId5"/>
    <p:sldMasterId id="2147483783" r:id="rId6"/>
    <p:sldMasterId id="2147483816" r:id="rId7"/>
    <p:sldMasterId id="2147483849" r:id="rId8"/>
  </p:sldMasterIdLst>
  <p:notesMasterIdLst>
    <p:notesMasterId r:id="rId43"/>
  </p:notesMasterIdLst>
  <p:sldIdLst>
    <p:sldId id="2672" r:id="rId9"/>
    <p:sldId id="2673" r:id="rId10"/>
    <p:sldId id="324" r:id="rId11"/>
    <p:sldId id="325" r:id="rId12"/>
    <p:sldId id="2674" r:id="rId13"/>
    <p:sldId id="2656" r:id="rId14"/>
    <p:sldId id="2631" r:id="rId15"/>
    <p:sldId id="2658" r:id="rId16"/>
    <p:sldId id="2659" r:id="rId17"/>
    <p:sldId id="2633" r:id="rId18"/>
    <p:sldId id="2657" r:id="rId19"/>
    <p:sldId id="2635" r:id="rId20"/>
    <p:sldId id="2675" r:id="rId21"/>
    <p:sldId id="2676" r:id="rId22"/>
    <p:sldId id="2677" r:id="rId23"/>
    <p:sldId id="2664" r:id="rId24"/>
    <p:sldId id="2665" r:id="rId25"/>
    <p:sldId id="2641" r:id="rId26"/>
    <p:sldId id="2642" r:id="rId27"/>
    <p:sldId id="2669" r:id="rId28"/>
    <p:sldId id="2670" r:id="rId29"/>
    <p:sldId id="2671" r:id="rId30"/>
    <p:sldId id="2643" r:id="rId31"/>
    <p:sldId id="2644" r:id="rId32"/>
    <p:sldId id="2645" r:id="rId33"/>
    <p:sldId id="2646" r:id="rId34"/>
    <p:sldId id="2647" r:id="rId35"/>
    <p:sldId id="2666" r:id="rId36"/>
    <p:sldId id="2649" r:id="rId37"/>
    <p:sldId id="2650" r:id="rId38"/>
    <p:sldId id="2651" r:id="rId39"/>
    <p:sldId id="2667" r:id="rId40"/>
    <p:sldId id="2668" r:id="rId41"/>
    <p:sldId id="26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5466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0302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2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5.xm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40.png"/></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3.png"/><Relationship Id="rId4" Type="http://schemas.openxmlformats.org/officeDocument/2006/relationships/image" Target="../media/image42.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7.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28.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6.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Master" Target="../slideMasters/slideMaster6.x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40.png"/></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3.png"/><Relationship Id="rId4" Type="http://schemas.openxmlformats.org/officeDocument/2006/relationships/image" Target="../media/image4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7.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7.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7.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28.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7.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Master" Target="../slideMasters/slideMaster7.x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40.png"/></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3.png"/><Relationship Id="rId4" Type="http://schemas.openxmlformats.org/officeDocument/2006/relationships/image" Target="../media/image42.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8.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8.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7.png"/><Relationship Id="rId1" Type="http://schemas.openxmlformats.org/officeDocument/2006/relationships/slideMaster" Target="../slideMasters/slideMaster8.xml"/><Relationship Id="rId5" Type="http://schemas.openxmlformats.org/officeDocument/2006/relationships/image" Target="../media/image4.svg"/><Relationship Id="rId4" Type="http://schemas.openxmlformats.org/officeDocument/2006/relationships/image" Target="../media/image28.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8.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Master" Target="../slideMasters/slideMaster8.x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40.png"/></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3.png"/><Relationship Id="rId4" Type="http://schemas.openxmlformats.org/officeDocument/2006/relationships/image" Target="../media/image42.jpe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4.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40.png"/></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3.png"/><Relationship Id="rId4" Type="http://schemas.openxmlformats.org/officeDocument/2006/relationships/image" Target="../media/image42.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2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5.xml"/><Relationship Id="rId1" Type="http://schemas.openxmlformats.org/officeDocument/2006/relationships/tags" Target="../tags/tag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image" Target="../media/image40.png"/></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3.png"/><Relationship Id="rId4" Type="http://schemas.openxmlformats.org/officeDocument/2006/relationships/image" Target="../media/image42.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5067634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6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0349379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2" y="82727"/>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19" y="5646680"/>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2700"/>
            <a:ext cx="1796143" cy="1110343"/>
          </a:xfrm>
          <a:prstGeom prst="rect">
            <a:avLst/>
          </a:prstGeom>
        </p:spPr>
      </p:pic>
    </p:spTree>
    <p:extLst>
      <p:ext uri="{BB962C8B-B14F-4D97-AF65-F5344CB8AC3E}">
        <p14:creationId xmlns:p14="http://schemas.microsoft.com/office/powerpoint/2010/main" val="7075255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8852"/>
          <a:stretch>
            <a:fillRect/>
          </a:stretch>
        </p:blipFill>
        <p:spPr>
          <a:xfrm rot="127448">
            <a:off x="-530187" y="-477528"/>
            <a:ext cx="13071036" cy="2213373"/>
          </a:xfrm>
          <a:prstGeom prst="rect">
            <a:avLst/>
          </a:prstGeom>
        </p:spPr>
      </p:pic>
      <p:grpSp>
        <p:nvGrpSpPr>
          <p:cNvPr id="12" name="Group 11"/>
          <p:cNvGrpSpPr/>
          <p:nvPr userDrawn="1"/>
        </p:nvGrpSpPr>
        <p:grpSpPr>
          <a:xfrm>
            <a:off x="270312" y="153715"/>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28513" y="629158"/>
            <a:ext cx="1763487" cy="1304980"/>
          </a:xfrm>
          <a:prstGeom prst="rect">
            <a:avLst/>
          </a:prstGeom>
        </p:spPr>
      </p:pic>
    </p:spTree>
    <p:extLst>
      <p:ext uri="{BB962C8B-B14F-4D97-AF65-F5344CB8AC3E}">
        <p14:creationId xmlns:p14="http://schemas.microsoft.com/office/powerpoint/2010/main" val="28841268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330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2447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8140126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0416941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7001903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90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val="36356113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extLst>
      <p:ext uri="{BB962C8B-B14F-4D97-AF65-F5344CB8AC3E}">
        <p14:creationId xmlns:p14="http://schemas.microsoft.com/office/powerpoint/2010/main" val="42816430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4308645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val="24539239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326015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109955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4958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43014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1292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56D6BD3-A541-C8EA-6E2F-540F21C996C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5DB6883-36E9-30B8-2B1B-E74D705986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CEC859-E3B3-7478-173B-C78AEFC1CAB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451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A476913-6440-8056-6FD7-430F95685F40}"/>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22AA840-92F4-1B80-70E6-A1147C2C20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D5A4EE-EB45-FF66-61D7-ECBB176F6C9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4052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3F74DD2-A216-EDBA-164A-EC4929A7FB98}"/>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D3B516-C360-DDE7-B162-41B77D4D48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8C30E88-E612-A087-099B-C690D1F717C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1879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5C42BDE-6584-26C0-D144-EF5F9004360A}"/>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9215108-CECF-A385-E532-AAF5291342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B52B061-430D-9ACE-F192-8C5310A47F84}"/>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6167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E267DC4-FF37-6656-6B75-7D90795FEBA4}"/>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34421BF-B85F-35B1-A6F2-EC94EB7EC9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B3B359C-E60A-028D-FFBE-B458992E4DF7}"/>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968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0A16AF4-5B23-5B7A-4568-1D1395426DE6}"/>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8CDFC91-FCD9-73DB-4B2C-E5609D864A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6EB5BDF8-C521-9960-1C3E-434CFB4EDE7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6947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BE66146-E52A-ECF6-8956-A6FD8A68BB5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12B7100-544B-0B17-D825-667B4CC2A8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5A755C4-473E-9B73-C6B9-B1D0B06012B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6206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E119856-9353-7208-F200-26134ADCFA5C}"/>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17B811F-FD57-7625-0B6F-AB938B462C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E1FEC20-59AF-0DC7-091E-46FB3247381E}"/>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8778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C657934-7510-8C8C-0F27-9566C5B87855}"/>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6E501AA-38F0-B950-73C7-973DDD39E9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44FDD07-3D63-7601-318D-8D2C880BA30B}"/>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3587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62AD8E-4873-E113-4CA4-10F6B071346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C28085-1742-9410-44B4-351143D3A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C405F4E-2BC3-FA6B-8F11-486B2C8280DC}"/>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5913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C5C959-E20D-D25A-00BF-CD67BB51D8F7}"/>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64117B-981A-772F-1693-B946116DF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7E1CB0-3E00-092A-C20E-BA7A668EF25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584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3258268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4699976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19780574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17879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9866728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38535566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68852"/>
          <a:stretch>
            <a:fillRect/>
          </a:stretch>
        </p:blipFill>
        <p:spPr>
          <a:xfrm rot="127448">
            <a:off x="-530186" y="-477528"/>
            <a:ext cx="13071036" cy="2213373"/>
          </a:xfrm>
          <a:prstGeom prst="rect">
            <a:avLst/>
          </a:prstGeom>
        </p:spPr>
      </p:pic>
      <p:grpSp>
        <p:nvGrpSpPr>
          <p:cNvPr id="12" name="Group 11"/>
          <p:cNvGrpSpPr/>
          <p:nvPr userDrawn="1"/>
        </p:nvGrpSpPr>
        <p:grpSpPr>
          <a:xfrm>
            <a:off x="270313" y="153717"/>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28514" y="629158"/>
            <a:ext cx="1763487" cy="1304980"/>
          </a:xfrm>
          <a:prstGeom prst="rect">
            <a:avLst/>
          </a:prstGeom>
        </p:spPr>
      </p:pic>
    </p:spTree>
    <p:extLst>
      <p:ext uri="{BB962C8B-B14F-4D97-AF65-F5344CB8AC3E}">
        <p14:creationId xmlns:p14="http://schemas.microsoft.com/office/powerpoint/2010/main" val="12344101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6537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6"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96217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9"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317479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p:cNvGrpSpPr/>
          <p:nvPr userDrawn="1"/>
        </p:nvGrpSpPr>
        <p:grpSpPr>
          <a:xfrm>
            <a:off x="2222206"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3"/>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1681914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3"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9603674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2589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2955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3" y="-526164"/>
            <a:ext cx="3020116" cy="3146513"/>
          </a:xfrm>
          <a:prstGeom prst="rect">
            <a:avLst/>
          </a:prstGeom>
        </p:spPr>
      </p:pic>
    </p:spTree>
    <p:extLst>
      <p:ext uri="{BB962C8B-B14F-4D97-AF65-F5344CB8AC3E}">
        <p14:creationId xmlns:p14="http://schemas.microsoft.com/office/powerpoint/2010/main" val="28945068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41657744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4460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16371614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p:cNvPicPr>
            <a:picLocks noChangeAspect="1"/>
          </p:cNvPicPr>
          <p:nvPr userDrawn="1"/>
        </p:nvPicPr>
        <p:blipFill>
          <a:blip r:embed="rId2" cstate="screen"/>
          <a:srcRect l="11908" t="16713" b="14111"/>
          <a:stretch>
            <a:fillRect/>
          </a:stretch>
        </p:blipFill>
        <p:spPr>
          <a:xfrm>
            <a:off x="2456500" y="508765"/>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81"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6"/>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20984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53964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50302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56D6BD3-A541-C8EA-6E2F-540F21C996C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5DB6883-36E9-30B8-2B1B-E74D705986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CEC859-E3B3-7478-173B-C78AEFC1CAB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104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A476913-6440-8056-6FD7-430F95685F40}"/>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22AA840-92F4-1B80-70E6-A1147C2C20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D5A4EE-EB45-FF66-61D7-ECBB176F6C9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4505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3F74DD2-A216-EDBA-164A-EC4929A7FB98}"/>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D3B516-C360-DDE7-B162-41B77D4D48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8C30E88-E612-A087-099B-C690D1F717C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9317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5C42BDE-6584-26C0-D144-EF5F9004360A}"/>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9215108-CECF-A385-E532-AAF5291342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B52B061-430D-9ACE-F192-8C5310A47F84}"/>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9049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E267DC4-FF37-6656-6B75-7D90795FEBA4}"/>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34421BF-B85F-35B1-A6F2-EC94EB7EC9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B3B359C-E60A-028D-FFBE-B458992E4DF7}"/>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4804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0A16AF4-5B23-5B7A-4568-1D1395426DE6}"/>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8CDFC91-FCD9-73DB-4B2C-E5609D864A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6EB5BDF8-C521-9960-1C3E-434CFB4EDE7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380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BE66146-E52A-ECF6-8956-A6FD8A68BB5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12B7100-544B-0B17-D825-667B4CC2A8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5A755C4-473E-9B73-C6B9-B1D0B06012B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9288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E119856-9353-7208-F200-26134ADCFA5C}"/>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17B811F-FD57-7625-0B6F-AB938B462C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E1FEC20-59AF-0DC7-091E-46FB3247381E}"/>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7967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C657934-7510-8C8C-0F27-9566C5B87855}"/>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6E501AA-38F0-B950-73C7-973DDD39E9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44FDD07-3D63-7601-318D-8D2C880BA30B}"/>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453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62AD8E-4873-E113-4CA4-10F6B071346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C28085-1742-9410-44B4-351143D3A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C405F4E-2BC3-FA6B-8F11-486B2C8280DC}"/>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7312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C5C959-E20D-D25A-00BF-CD67BB51D8F7}"/>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64117B-981A-772F-1693-B946116DF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7E1CB0-3E00-092A-C20E-BA7A668EF25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653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38018384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0655009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4088476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220701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41762889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10849847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68852"/>
          <a:stretch>
            <a:fillRect/>
          </a:stretch>
        </p:blipFill>
        <p:spPr>
          <a:xfrm rot="127448">
            <a:off x="-530186" y="-477528"/>
            <a:ext cx="13071036" cy="2213373"/>
          </a:xfrm>
          <a:prstGeom prst="rect">
            <a:avLst/>
          </a:prstGeom>
        </p:spPr>
      </p:pic>
      <p:grpSp>
        <p:nvGrpSpPr>
          <p:cNvPr id="12" name="Group 11"/>
          <p:cNvGrpSpPr/>
          <p:nvPr userDrawn="1"/>
        </p:nvGrpSpPr>
        <p:grpSpPr>
          <a:xfrm>
            <a:off x="270313" y="153717"/>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28514" y="629158"/>
            <a:ext cx="1763487" cy="1304980"/>
          </a:xfrm>
          <a:prstGeom prst="rect">
            <a:avLst/>
          </a:prstGeom>
        </p:spPr>
      </p:pic>
    </p:spTree>
    <p:extLst>
      <p:ext uri="{BB962C8B-B14F-4D97-AF65-F5344CB8AC3E}">
        <p14:creationId xmlns:p14="http://schemas.microsoft.com/office/powerpoint/2010/main" val="10620902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148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6"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13209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9"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3709787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p:cNvGrpSpPr/>
          <p:nvPr userDrawn="1"/>
        </p:nvGrpSpPr>
        <p:grpSpPr>
          <a:xfrm>
            <a:off x="2222206"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3"/>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6233285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3"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63844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8860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7256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3" y="-526164"/>
            <a:ext cx="3020116" cy="3146513"/>
          </a:xfrm>
          <a:prstGeom prst="rect">
            <a:avLst/>
          </a:prstGeom>
        </p:spPr>
      </p:pic>
    </p:spTree>
    <p:extLst>
      <p:ext uri="{BB962C8B-B14F-4D97-AF65-F5344CB8AC3E}">
        <p14:creationId xmlns:p14="http://schemas.microsoft.com/office/powerpoint/2010/main" val="27185715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4770794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7641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1404327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p:cNvPicPr>
            <a:picLocks noChangeAspect="1"/>
          </p:cNvPicPr>
          <p:nvPr userDrawn="1"/>
        </p:nvPicPr>
        <p:blipFill>
          <a:blip r:embed="rId2" cstate="screen"/>
          <a:srcRect l="11908" t="16713" b="14111"/>
          <a:stretch>
            <a:fillRect/>
          </a:stretch>
        </p:blipFill>
        <p:spPr>
          <a:xfrm>
            <a:off x="2456500" y="508765"/>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81"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6"/>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37123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88195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811955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56D6BD3-A541-C8EA-6E2F-540F21C996C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5DB6883-36E9-30B8-2B1B-E74D705986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CEC859-E3B3-7478-173B-C78AEFC1CAB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0878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A476913-6440-8056-6FD7-430F95685F40}"/>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22AA840-92F4-1B80-70E6-A1147C2C20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D5A4EE-EB45-FF66-61D7-ECBB176F6C9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0724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3F74DD2-A216-EDBA-164A-EC4929A7FB98}"/>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D3B516-C360-DDE7-B162-41B77D4D48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8C30E88-E612-A087-099B-C690D1F717C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7923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5C42BDE-6584-26C0-D144-EF5F9004360A}"/>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9215108-CECF-A385-E532-AAF5291342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B52B061-430D-9ACE-F192-8C5310A47F84}"/>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9094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E267DC4-FF37-6656-6B75-7D90795FEBA4}"/>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34421BF-B85F-35B1-A6F2-EC94EB7EC9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B3B359C-E60A-028D-FFBE-B458992E4DF7}"/>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3519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0A16AF4-5B23-5B7A-4568-1D1395426DE6}"/>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8CDFC91-FCD9-73DB-4B2C-E5609D864A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6EB5BDF8-C521-9960-1C3E-434CFB4EDE7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1354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BE66146-E52A-ECF6-8956-A6FD8A68BB5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12B7100-544B-0B17-D825-667B4CC2A8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5A755C4-473E-9B73-C6B9-B1D0B06012B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466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E119856-9353-7208-F200-26134ADCFA5C}"/>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17B811F-FD57-7625-0B6F-AB938B462C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E1FEC20-59AF-0DC7-091E-46FB3247381E}"/>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8358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C657934-7510-8C8C-0F27-9566C5B87855}"/>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6E501AA-38F0-B950-73C7-973DDD39E9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44FDD07-3D63-7601-318D-8D2C880BA30B}"/>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1635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62AD8E-4873-E113-4CA4-10F6B071346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C28085-1742-9410-44B4-351143D3A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C405F4E-2BC3-FA6B-8F11-486B2C8280DC}"/>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5529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C5C959-E20D-D25A-00BF-CD67BB51D8F7}"/>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64117B-981A-772F-1693-B946116DF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7E1CB0-3E00-092A-C20E-BA7A668EF25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5960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42772130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6315883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31896064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42545753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40947073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285505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68852"/>
          <a:stretch>
            <a:fillRect/>
          </a:stretch>
        </p:blipFill>
        <p:spPr>
          <a:xfrm rot="127448">
            <a:off x="-530186" y="-477528"/>
            <a:ext cx="13071036" cy="2213373"/>
          </a:xfrm>
          <a:prstGeom prst="rect">
            <a:avLst/>
          </a:prstGeom>
        </p:spPr>
      </p:pic>
      <p:grpSp>
        <p:nvGrpSpPr>
          <p:cNvPr id="12" name="Group 11"/>
          <p:cNvGrpSpPr/>
          <p:nvPr userDrawn="1"/>
        </p:nvGrpSpPr>
        <p:grpSpPr>
          <a:xfrm>
            <a:off x="270313" y="153717"/>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28514" y="629158"/>
            <a:ext cx="1763487" cy="1304980"/>
          </a:xfrm>
          <a:prstGeom prst="rect">
            <a:avLst/>
          </a:prstGeom>
        </p:spPr>
      </p:pic>
    </p:spTree>
    <p:extLst>
      <p:ext uri="{BB962C8B-B14F-4D97-AF65-F5344CB8AC3E}">
        <p14:creationId xmlns:p14="http://schemas.microsoft.com/office/powerpoint/2010/main" val="13856771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8306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6"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4838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9"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3441393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p:cNvGrpSpPr/>
          <p:nvPr userDrawn="1"/>
        </p:nvGrpSpPr>
        <p:grpSpPr>
          <a:xfrm>
            <a:off x="2222206"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3"/>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8092787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3"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9431091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6010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0147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3" y="-526164"/>
            <a:ext cx="3020116" cy="3146513"/>
          </a:xfrm>
          <a:prstGeom prst="rect">
            <a:avLst/>
          </a:prstGeom>
        </p:spPr>
      </p:pic>
    </p:spTree>
    <p:extLst>
      <p:ext uri="{BB962C8B-B14F-4D97-AF65-F5344CB8AC3E}">
        <p14:creationId xmlns:p14="http://schemas.microsoft.com/office/powerpoint/2010/main" val="13219966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74115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6138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8566850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p:cNvPicPr>
            <a:picLocks noChangeAspect="1"/>
          </p:cNvPicPr>
          <p:nvPr userDrawn="1"/>
        </p:nvPicPr>
        <p:blipFill>
          <a:blip r:embed="rId2" cstate="screen"/>
          <a:srcRect l="11908" t="16713" b="14111"/>
          <a:stretch>
            <a:fillRect/>
          </a:stretch>
        </p:blipFill>
        <p:spPr>
          <a:xfrm>
            <a:off x="2456500" y="508765"/>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81"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6"/>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384088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6592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14247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70976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06281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50143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9366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3826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79644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88275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31757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435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12558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26515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B237C0-8FBC-5C9A-76AE-D3DFC7352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8FCE4F8-3CF4-2552-DCD9-58963DACA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56D6BD3-A541-C8EA-6E2F-540F21C996C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5DB6883-36E9-30B8-2B1B-E74D705986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0CEC859-E3B3-7478-173B-C78AEFC1CAB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856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A476913-6440-8056-6FD7-430F95685F40}"/>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22AA840-92F4-1B80-70E6-A1147C2C20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D5A4EE-EB45-FF66-61D7-ECBB176F6C91}"/>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637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4E7D08-9712-90D6-8E89-A81DF94BE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A7211D8-A0D3-6A58-7E62-F78D56E90D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3F74DD2-A216-EDBA-164A-EC4929A7FB98}"/>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D3B516-C360-DDE7-B162-41B77D4D48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8C30E88-E612-A087-099B-C690D1F717C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913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48B5F25-D31C-5098-53CE-CC56653590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EDB201-834E-71F0-6EFD-537512B8E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5C42BDE-6584-26C0-D144-EF5F9004360A}"/>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9215108-CECF-A385-E532-AAF5291342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B52B061-430D-9ACE-F192-8C5310A47F84}"/>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039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15BBA4-1ACD-35E8-EBC6-23A6DC4A0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38F1FD-9EA0-E9E4-3B51-66315D517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F7C3274-7C3B-5D8C-3E67-7241A97D4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C04818E-4C81-6E3E-A956-A3712245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1B37D8-B6BA-42BD-BE7B-EC41CA0BA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E267DC4-FF37-6656-6B75-7D90795FEBA4}"/>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34421BF-B85F-35B1-A6F2-EC94EB7EC9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B3B359C-E60A-028D-FFBE-B458992E4DF7}"/>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842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0A16AF4-5B23-5B7A-4568-1D1395426DE6}"/>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8CDFC91-FCD9-73DB-4B2C-E5609D864A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6EB5BDF8-C521-9960-1C3E-434CFB4EDE7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578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BE66146-E52A-ECF6-8956-A6FD8A68BB5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12B7100-544B-0B17-D825-667B4CC2A8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5A755C4-473E-9B73-C6B9-B1D0B06012B3}"/>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796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509A56-36FF-659E-C422-888C6E47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0506C6A-021B-E872-CD60-BD6F2B799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88A6A6-FB4A-7540-608A-3026DC177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E119856-9353-7208-F200-26134ADCFA5C}"/>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17B811F-FD57-7625-0B6F-AB938B462C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E1FEC20-59AF-0DC7-091E-46FB3247381E}"/>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701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3FD5B0-8C55-32C7-1008-5468040C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259DD10-D042-4C9D-176D-6749F430C1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358B8A-906F-3C69-BCE5-F8F833F65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C657934-7510-8C8C-0F27-9566C5B87855}"/>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6E501AA-38F0-B950-73C7-973DDD39E9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44FDD07-3D63-7601-318D-8D2C880BA30B}"/>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116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62AD8E-4873-E113-4CA4-10F6B0713461}"/>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CC28085-1742-9410-44B4-351143D3A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C405F4E-2BC3-FA6B-8F11-486B2C8280DC}"/>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036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B89D3C1-8024-572C-2108-29FDDCF89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3ECC9D2-8CF4-08AB-BF57-010679FFD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C5C959-E20D-D25A-00BF-CD67BB51D8F7}"/>
              </a:ext>
            </a:extLst>
          </p:cNvPr>
          <p:cNvSpPr>
            <a:spLocks noGrp="1"/>
          </p:cNvSpPr>
          <p:nvPr>
            <p:ph type="dt" sz="half" idx="10"/>
          </p:nvPr>
        </p:nvSpPr>
        <p:spPr/>
        <p:txBody>
          <a:body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764117B-981A-772F-1693-B946116DF0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7E1CB0-3E00-092A-C20E-BA7A668EF25F}"/>
              </a:ext>
            </a:extLst>
          </p:cNvPr>
          <p:cNvSpPr>
            <a:spLocks noGrp="1"/>
          </p:cNvSpPr>
          <p:nvPr>
            <p:ph type="sldNum" sz="quarter" idx="12"/>
          </p:nvPr>
        </p:nvSpPr>
        <p:spPr/>
        <p:txBody>
          <a:body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952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7301"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61" lvl="0" indent="-40537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21" lvl="1" indent="-405374" rtl="0">
              <a:spcBef>
                <a:spcPts val="0"/>
              </a:spcBef>
              <a:spcAft>
                <a:spcPts val="0"/>
              </a:spcAft>
              <a:buClr>
                <a:srgbClr val="091179"/>
              </a:buClr>
              <a:buSzPts val="1200"/>
              <a:buFont typeface="Nunito"/>
              <a:buAutoNum type="alphaLcPeriod"/>
              <a:defRPr/>
            </a:lvl2pPr>
            <a:lvl3pPr marL="1824182" lvl="2" indent="-405374" rtl="0">
              <a:spcBef>
                <a:spcPts val="0"/>
              </a:spcBef>
              <a:spcAft>
                <a:spcPts val="0"/>
              </a:spcAft>
              <a:buClr>
                <a:srgbClr val="091179"/>
              </a:buClr>
              <a:buSzPts val="1200"/>
              <a:buFont typeface="Nunito"/>
              <a:buAutoNum type="romanLcPeriod"/>
              <a:defRPr/>
            </a:lvl3pPr>
            <a:lvl4pPr marL="2432243" lvl="3" indent="-405374" rtl="0">
              <a:spcBef>
                <a:spcPts val="0"/>
              </a:spcBef>
              <a:spcAft>
                <a:spcPts val="0"/>
              </a:spcAft>
              <a:buClr>
                <a:srgbClr val="091179"/>
              </a:buClr>
              <a:buSzPts val="1200"/>
              <a:buFont typeface="Nunito"/>
              <a:buAutoNum type="arabicPeriod"/>
              <a:defRPr/>
            </a:lvl4pPr>
            <a:lvl5pPr marL="3040304" lvl="4" indent="-405374" rtl="0">
              <a:spcBef>
                <a:spcPts val="0"/>
              </a:spcBef>
              <a:spcAft>
                <a:spcPts val="0"/>
              </a:spcAft>
              <a:buClr>
                <a:srgbClr val="091179"/>
              </a:buClr>
              <a:buSzPts val="1200"/>
              <a:buFont typeface="Nunito"/>
              <a:buAutoNum type="alphaLcPeriod"/>
              <a:defRPr/>
            </a:lvl5pPr>
            <a:lvl6pPr marL="3648365" lvl="5" indent="-405374" rtl="0">
              <a:spcBef>
                <a:spcPts val="0"/>
              </a:spcBef>
              <a:spcAft>
                <a:spcPts val="0"/>
              </a:spcAft>
              <a:buClr>
                <a:srgbClr val="091179"/>
              </a:buClr>
              <a:buSzPts val="1200"/>
              <a:buFont typeface="Nunito"/>
              <a:buAutoNum type="romanLcPeriod"/>
              <a:defRPr/>
            </a:lvl6pPr>
            <a:lvl7pPr marL="4256426" lvl="6" indent="-405374" rtl="0">
              <a:spcBef>
                <a:spcPts val="0"/>
              </a:spcBef>
              <a:spcAft>
                <a:spcPts val="0"/>
              </a:spcAft>
              <a:buClr>
                <a:srgbClr val="091179"/>
              </a:buClr>
              <a:buSzPts val="1200"/>
              <a:buFont typeface="Nunito"/>
              <a:buAutoNum type="arabicPeriod"/>
              <a:defRPr/>
            </a:lvl7pPr>
            <a:lvl8pPr marL="4864487" lvl="7" indent="-405374" rtl="0">
              <a:spcBef>
                <a:spcPts val="0"/>
              </a:spcBef>
              <a:spcAft>
                <a:spcPts val="0"/>
              </a:spcAft>
              <a:buClr>
                <a:srgbClr val="674EA7"/>
              </a:buClr>
              <a:buSzPts val="1200"/>
              <a:buFont typeface="Inconsolata"/>
              <a:buAutoNum type="alphaLcPeriod"/>
              <a:defRPr/>
            </a:lvl8pPr>
            <a:lvl9pPr marL="5472548" lvl="8" indent="-40537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3317604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535760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814358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416676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50" y="255822"/>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01230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873" y="82729"/>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4520" y="5646682"/>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12702"/>
            <a:ext cx="1796143" cy="1110343"/>
          </a:xfrm>
          <a:prstGeom prst="rect">
            <a:avLst/>
          </a:prstGeom>
        </p:spPr>
      </p:pic>
    </p:spTree>
    <p:extLst>
      <p:ext uri="{BB962C8B-B14F-4D97-AF65-F5344CB8AC3E}">
        <p14:creationId xmlns:p14="http://schemas.microsoft.com/office/powerpoint/2010/main" val="113549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68852"/>
          <a:stretch>
            <a:fillRect/>
          </a:stretch>
        </p:blipFill>
        <p:spPr>
          <a:xfrm rot="127448">
            <a:off x="-530186" y="-477528"/>
            <a:ext cx="13071036" cy="2213373"/>
          </a:xfrm>
          <a:prstGeom prst="rect">
            <a:avLst/>
          </a:prstGeom>
        </p:spPr>
      </p:pic>
      <p:grpSp>
        <p:nvGrpSpPr>
          <p:cNvPr id="12" name="Group 11"/>
          <p:cNvGrpSpPr/>
          <p:nvPr userDrawn="1"/>
        </p:nvGrpSpPr>
        <p:grpSpPr>
          <a:xfrm>
            <a:off x="270313" y="153717"/>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28514" y="629158"/>
            <a:ext cx="1763487" cy="1304980"/>
          </a:xfrm>
          <a:prstGeom prst="rect">
            <a:avLst/>
          </a:prstGeom>
        </p:spPr>
      </p:pic>
    </p:spTree>
    <p:extLst>
      <p:ext uri="{BB962C8B-B14F-4D97-AF65-F5344CB8AC3E}">
        <p14:creationId xmlns:p14="http://schemas.microsoft.com/office/powerpoint/2010/main" val="870803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246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6"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5765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9"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1691736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p:cNvGrpSpPr/>
          <p:nvPr userDrawn="1"/>
        </p:nvGrpSpPr>
        <p:grpSpPr>
          <a:xfrm>
            <a:off x="2222206"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3"/>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2806046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3"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548931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012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877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3" y="-526164"/>
            <a:ext cx="3020116" cy="3146513"/>
          </a:xfrm>
          <a:prstGeom prst="rect">
            <a:avLst/>
          </a:prstGeom>
        </p:spPr>
      </p:pic>
    </p:spTree>
    <p:extLst>
      <p:ext uri="{BB962C8B-B14F-4D97-AF65-F5344CB8AC3E}">
        <p14:creationId xmlns:p14="http://schemas.microsoft.com/office/powerpoint/2010/main" val="410407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643175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0017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351050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p:cNvPicPr>
            <a:picLocks noChangeAspect="1"/>
          </p:cNvPicPr>
          <p:nvPr userDrawn="1"/>
        </p:nvPicPr>
        <p:blipFill>
          <a:blip r:embed="rId2" cstate="screen"/>
          <a:srcRect l="11908" t="16713" b="14111"/>
          <a:stretch>
            <a:fillRect/>
          </a:stretch>
        </p:blipFill>
        <p:spPr>
          <a:xfrm>
            <a:off x="2456500" y="508765"/>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81"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6"/>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7574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5"/>
            <a:ext cx="6560599"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69772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245066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569032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0052808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432B1124-7004-4F8F-B3A6-2EADDD2E1286}" type="slidenum">
              <a:rPr lang="en-US" smtClean="0"/>
              <a:pPr/>
              <a:t>‹#›</a:t>
            </a:fld>
            <a:endParaRPr lang="en-US"/>
          </a:p>
        </p:txBody>
      </p:sp>
      <p:pic>
        <p:nvPicPr>
          <p:cNvPr id="7" name="Picture 2"/>
          <p:cNvPicPr>
            <a:picLocks noChangeAspect="1"/>
          </p:cNvPicPr>
          <p:nvPr userDrawn="1"/>
        </p:nvPicPr>
        <p:blipFill rotWithShape="1">
          <a:blip r:embed="rId2">
            <a:duotone>
              <a:prstClr val="black"/>
              <a:schemeClr val="accent2">
                <a:lumMod val="20000"/>
                <a:lumOff val="8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8852"/>
          <a:stretch>
            <a:fillRect/>
          </a:stretch>
        </p:blipFill>
        <p:spPr>
          <a:xfrm rot="127448">
            <a:off x="-530187" y="-477528"/>
            <a:ext cx="13071036" cy="2213373"/>
          </a:xfrm>
          <a:prstGeom prst="rect">
            <a:avLst/>
          </a:prstGeom>
        </p:spPr>
      </p:pic>
      <p:pic>
        <p:nvPicPr>
          <p:cNvPr id="8"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28513" y="629158"/>
            <a:ext cx="1763487" cy="1304980"/>
          </a:xfrm>
          <a:prstGeom prst="rect">
            <a:avLst/>
          </a:prstGeom>
        </p:spPr>
      </p:pic>
      <p:grpSp>
        <p:nvGrpSpPr>
          <p:cNvPr id="9" name="Group 8"/>
          <p:cNvGrpSpPr/>
          <p:nvPr userDrawn="1"/>
        </p:nvGrpSpPr>
        <p:grpSpPr>
          <a:xfrm>
            <a:off x="270312" y="153715"/>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11" name="Oval 10"/>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spTree>
    <p:extLst>
      <p:ext uri="{BB962C8B-B14F-4D97-AF65-F5344CB8AC3E}">
        <p14:creationId xmlns:p14="http://schemas.microsoft.com/office/powerpoint/2010/main" val="2890664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1011711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8" name="Footer Placeholder 7"/>
          <p:cNvSpPr>
            <a:spLocks noGrp="1"/>
          </p:cNvSpPr>
          <p:nvPr>
            <p:ph type="ftr" sz="quarter" idx="11"/>
          </p:nvPr>
        </p:nvSpPr>
        <p:spPr/>
        <p:txBody>
          <a:bodyPr/>
          <a:lstStyle/>
          <a:p>
            <a:endParaRPr lang="en-US">
              <a:solidFill>
                <a:srgbClr val="DFDCB7"/>
              </a:solidFill>
            </a:endParaRPr>
          </a:p>
        </p:txBody>
      </p:sp>
      <p:sp>
        <p:nvSpPr>
          <p:cNvPr id="9" name="Slide Number Placeholder 8"/>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1497833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p:txBody>
          <a:bodyPr/>
          <a:lstStyle/>
          <a:p>
            <a:endParaRPr lang="en-US">
              <a:solidFill>
                <a:srgbClr val="DFDCB7"/>
              </a:solidFill>
            </a:endParaRPr>
          </a:p>
        </p:txBody>
      </p:sp>
      <p:sp>
        <p:nvSpPr>
          <p:cNvPr id="5" name="Slide Number Placeholder 4"/>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2921403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3" name="Footer Placeholder 2"/>
          <p:cNvSpPr>
            <a:spLocks noGrp="1"/>
          </p:cNvSpPr>
          <p:nvPr>
            <p:ph type="ftr" sz="quarter" idx="11"/>
          </p:nvPr>
        </p:nvSpPr>
        <p:spPr/>
        <p:txBody>
          <a:bodyPr/>
          <a:lstStyle/>
          <a:p>
            <a:endParaRPr lang="en-US">
              <a:solidFill>
                <a:srgbClr val="DFDCB7"/>
              </a:solidFill>
            </a:endParaRPr>
          </a:p>
        </p:txBody>
      </p:sp>
      <p:sp>
        <p:nvSpPr>
          <p:cNvPr id="4" name="Slide Number Placeholder 3"/>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3094153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432B1124-7004-4F8F-B3A6-2EADDD2E1286}"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81548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9" name="Slide Number Placeholder 8"/>
          <p:cNvSpPr>
            <a:spLocks noGrp="1"/>
          </p:cNvSpPr>
          <p:nvPr>
            <p:ph type="sldNum" sz="quarter" idx="11"/>
          </p:nvPr>
        </p:nvSpPr>
        <p:spPr/>
        <p:txBody>
          <a:bodyPr/>
          <a:lstStyle/>
          <a:p>
            <a:fld id="{432B1124-7004-4F8F-B3A6-2EADDD2E1286}"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DFDCB7"/>
              </a:solidFill>
            </a:endParaRPr>
          </a:p>
        </p:txBody>
      </p:sp>
    </p:spTree>
    <p:extLst>
      <p:ext uri="{BB962C8B-B14F-4D97-AF65-F5344CB8AC3E}">
        <p14:creationId xmlns:p14="http://schemas.microsoft.com/office/powerpoint/2010/main" val="2068847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1283265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05DE4-1BAE-401D-B3EB-39202D5BD29B}"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432B1124-7004-4F8F-B3A6-2EADDD2E1286}" type="slidenum">
              <a:rPr lang="en-US" smtClean="0"/>
              <a:pPr/>
              <a:t>‹#›</a:t>
            </a:fld>
            <a:endParaRPr lang="en-US"/>
          </a:p>
        </p:txBody>
      </p:sp>
    </p:spTree>
    <p:extLst>
      <p:ext uri="{BB962C8B-B14F-4D97-AF65-F5344CB8AC3E}">
        <p14:creationId xmlns:p14="http://schemas.microsoft.com/office/powerpoint/2010/main" val="4220150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274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4036433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2" y="82727"/>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19" y="5646680"/>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2700"/>
            <a:ext cx="1796143" cy="1110343"/>
          </a:xfrm>
          <a:prstGeom prst="rect">
            <a:avLst/>
          </a:prstGeom>
        </p:spPr>
      </p:pic>
    </p:spTree>
    <p:extLst>
      <p:ext uri="{BB962C8B-B14F-4D97-AF65-F5344CB8AC3E}">
        <p14:creationId xmlns:p14="http://schemas.microsoft.com/office/powerpoint/2010/main" val="77174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894150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5102480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2" y="82727"/>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19" y="5646680"/>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2700"/>
            <a:ext cx="1796143" cy="1110343"/>
          </a:xfrm>
          <a:prstGeom prst="rect">
            <a:avLst/>
          </a:prstGeom>
        </p:spPr>
      </p:pic>
    </p:spTree>
    <p:extLst>
      <p:ext uri="{BB962C8B-B14F-4D97-AF65-F5344CB8AC3E}">
        <p14:creationId xmlns:p14="http://schemas.microsoft.com/office/powerpoint/2010/main" val="7506549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68852"/>
          <a:stretch>
            <a:fillRect/>
          </a:stretch>
        </p:blipFill>
        <p:spPr>
          <a:xfrm rot="127448">
            <a:off x="-530187" y="-477528"/>
            <a:ext cx="13071036" cy="2213373"/>
          </a:xfrm>
          <a:prstGeom prst="rect">
            <a:avLst/>
          </a:prstGeom>
        </p:spPr>
      </p:pic>
      <p:grpSp>
        <p:nvGrpSpPr>
          <p:cNvPr id="12" name="Group 11"/>
          <p:cNvGrpSpPr/>
          <p:nvPr userDrawn="1"/>
        </p:nvGrpSpPr>
        <p:grpSpPr>
          <a:xfrm>
            <a:off x="270312" y="153715"/>
            <a:ext cx="2140379" cy="2164609"/>
            <a:chOff x="6659972" y="4046921"/>
            <a:chExt cx="3627120" cy="3627120"/>
          </a:xfrm>
        </p:grpSpPr>
        <p:sp>
          <p:nvSpPr>
            <p:cNvPr id="10" name="Oval 9"/>
            <p:cNvSpPr/>
            <p:nvPr userDrawn="1"/>
          </p:nvSpPr>
          <p:spPr>
            <a:xfrm>
              <a:off x="6659972" y="4046921"/>
              <a:ext cx="3627120" cy="3627120"/>
            </a:xfrm>
            <a:prstGeom prst="ellipse">
              <a:avLst/>
            </a:prstGeom>
            <a:solidFill>
              <a:schemeClr val="bg1"/>
            </a:solidFill>
            <a:ln w="76200">
              <a:solidFill>
                <a:schemeClr val="accent4">
                  <a:lumMod val="20000"/>
                  <a:lumOff val="80000"/>
                </a:scheme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sp>
          <p:nvSpPr>
            <p:cNvPr id="9" name="Oval 8"/>
            <p:cNvSpPr/>
            <p:nvPr userDrawn="1"/>
          </p:nvSpPr>
          <p:spPr>
            <a:xfrm>
              <a:off x="6659972" y="4046921"/>
              <a:ext cx="3627120" cy="3627120"/>
            </a:xfrm>
            <a:prstGeom prst="ellipse">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FFFF"/>
                </a:solidFill>
              </a:endParaRPr>
            </a:p>
          </p:txBody>
        </p:sp>
      </p:grpSp>
      <p:pic>
        <p:nvPicPr>
          <p:cNvPr id="20" name="Picture 4"/>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28513" y="629158"/>
            <a:ext cx="1763487" cy="1304980"/>
          </a:xfrm>
          <a:prstGeom prst="rect">
            <a:avLst/>
          </a:prstGeom>
        </p:spPr>
      </p:pic>
    </p:spTree>
    <p:extLst>
      <p:ext uri="{BB962C8B-B14F-4D97-AF65-F5344CB8AC3E}">
        <p14:creationId xmlns:p14="http://schemas.microsoft.com/office/powerpoint/2010/main" val="3889052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29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91466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36942358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ea typeface="Arial-Rounded"/>
            </a:endParaRP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panose="020B0604020202020204"/>
              <a:buNone/>
              <a:defRPr/>
            </a:pPr>
            <a:endParaRPr lang="en-US" sz="1350" kern="0" dirty="0">
              <a:solidFill>
                <a:prstClr val="white"/>
              </a:solidFill>
              <a:ea typeface="Arial-Rounded"/>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ea typeface="Arial-Rounded"/>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panose="020B0604020202020204"/>
                <a:buNone/>
                <a:defRPr/>
              </a:pPr>
              <a:endParaRPr lang="en-US" sz="1350" kern="0">
                <a:solidFill>
                  <a:prstClr val="white"/>
                </a:solidFill>
                <a:ea typeface="Arial-Rounded"/>
                <a:sym typeface="Arial" panose="020B0604020202020204"/>
              </a:endParaRPr>
            </a:p>
          </p:txBody>
        </p:sp>
      </p:grpSp>
      <p:sp>
        <p:nvSpPr>
          <p:cNvPr id="27" name="TextBox 26"/>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9781130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6958049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41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panose="020B0604020202020204"/>
              <a:buNone/>
              <a:defRPr/>
            </a:pPr>
            <a:endParaRPr lang="en-US" sz="1400" kern="0" dirty="0">
              <a:solidFill>
                <a:srgbClr val="BAE5E4"/>
              </a:solidFill>
              <a:latin typeface="Arial-Rounded"/>
              <a:ea typeface="Arial-Rounded"/>
              <a:sym typeface="Arial" panose="020B0604020202020204"/>
            </a:endParaRP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val="12687540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extLst>
      <p:ext uri="{BB962C8B-B14F-4D97-AF65-F5344CB8AC3E}">
        <p14:creationId xmlns:p14="http://schemas.microsoft.com/office/powerpoint/2010/main" val="42593051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lumMod val="50000"/>
                    <a:lumOff val="50000"/>
                  </a:srgbClr>
                </a:solidFill>
                <a:cs typeface="Arial" panose="020B0604020202020204"/>
                <a:sym typeface="Arial" panose="020B0604020202020204"/>
              </a:rPr>
              <a:t>Hương</a:t>
            </a:r>
            <a:r>
              <a:rPr lang="en-US" sz="1200" kern="0" dirty="0">
                <a:solidFill>
                  <a:srgbClr val="2F2B20">
                    <a:lumMod val="50000"/>
                    <a:lumOff val="50000"/>
                  </a:srgbClr>
                </a:solidFill>
                <a:cs typeface="Arial" panose="020B0604020202020204"/>
                <a:sym typeface="Arial" panose="020B0604020202020204"/>
              </a:rPr>
              <a:t> </a:t>
            </a:r>
            <a:r>
              <a:rPr lang="en-US" sz="1200" kern="0" dirty="0" err="1">
                <a:solidFill>
                  <a:srgbClr val="2F2B20">
                    <a:lumMod val="50000"/>
                    <a:lumOff val="50000"/>
                  </a:srgbClr>
                </a:solidFill>
                <a:cs typeface="Arial" panose="020B0604020202020204"/>
                <a:sym typeface="Arial" panose="020B0604020202020204"/>
              </a:rPr>
              <a:t>Thảo</a:t>
            </a:r>
            <a:r>
              <a:rPr lang="en-US" sz="1200" kern="0" dirty="0">
                <a:solidFill>
                  <a:srgbClr val="2F2B20">
                    <a:lumMod val="50000"/>
                    <a:lumOff val="50000"/>
                  </a:srgbClr>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19117501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spTree>
    <p:extLst>
      <p:ext uri="{BB962C8B-B14F-4D97-AF65-F5344CB8AC3E}">
        <p14:creationId xmlns:p14="http://schemas.microsoft.com/office/powerpoint/2010/main" val="1035101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656599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a:cs typeface="+mn-ea"/>
              <a:sym typeface="+mn-lt"/>
            </a:endParaRPr>
          </a:p>
        </p:txBody>
      </p:sp>
    </p:spTree>
    <p:extLst>
      <p:ext uri="{BB962C8B-B14F-4D97-AF65-F5344CB8AC3E}">
        <p14:creationId xmlns:p14="http://schemas.microsoft.com/office/powerpoint/2010/main" val="13897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solidFill>
                  <a:srgbClr val="DFDCB7"/>
                </a:solidFill>
              </a:rPr>
              <a:pPr/>
              <a:t>10/14/2024</a:t>
            </a:fld>
            <a:endParaRPr lang="en-US">
              <a:solidFill>
                <a:srgbClr val="DFDCB7"/>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srgbClr val="DFDCB7"/>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pPr/>
              <a:t>‹#›</a:t>
            </a:fld>
            <a:endParaRPr lang="en-US"/>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rgbClr val="2F2B20"/>
                </a:solidFill>
                <a:cs typeface="Arial" panose="020B0604020202020204"/>
                <a:sym typeface="Arial" panose="020B0604020202020204"/>
              </a:rPr>
              <a:t>Hương</a:t>
            </a:r>
            <a:r>
              <a:rPr lang="en-US" sz="1200" kern="0" dirty="0">
                <a:solidFill>
                  <a:srgbClr val="2F2B20"/>
                </a:solidFill>
                <a:cs typeface="Arial" panose="020B0604020202020204"/>
                <a:sym typeface="Arial" panose="020B0604020202020204"/>
              </a:rPr>
              <a:t> </a:t>
            </a:r>
            <a:r>
              <a:rPr lang="en-US" sz="1200" kern="0" dirty="0" err="1">
                <a:solidFill>
                  <a:srgbClr val="2F2B20"/>
                </a:solidFill>
                <a:cs typeface="Arial" panose="020B0604020202020204"/>
                <a:sym typeface="Arial" panose="020B0604020202020204"/>
              </a:rPr>
              <a:t>Thảo</a:t>
            </a:r>
            <a:r>
              <a:rPr lang="en-US" sz="1200" kern="0" dirty="0">
                <a:solidFill>
                  <a:srgbClr val="2F2B20"/>
                </a:solidFill>
                <a:cs typeface="Arial" panose="020B0604020202020204"/>
                <a:sym typeface="Arial" panose="020B0604020202020204"/>
              </a:rPr>
              <a:t>: tranthao121004@gmail.com</a:t>
            </a:r>
          </a:p>
        </p:txBody>
      </p:sp>
    </p:spTree>
    <p:extLst>
      <p:ext uri="{BB962C8B-B14F-4D97-AF65-F5344CB8AC3E}">
        <p14:creationId xmlns:p14="http://schemas.microsoft.com/office/powerpoint/2010/main" val="384999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626437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panose="020B0604020202020204"/>
                <a:buNone/>
                <a:defRPr/>
              </a:pPr>
              <a:endParaRPr lang="en-US" sz="1400" kern="0">
                <a:solidFill>
                  <a:srgbClr val="BAE5E4"/>
                </a:solidFill>
                <a:latin typeface="Arial-Rounded"/>
                <a:ea typeface="Arial-Rounded"/>
                <a:sym typeface="Arial" panose="020B0604020202020204"/>
              </a:endParaRPr>
            </a:p>
          </p:txBody>
        </p:sp>
      </p:grpSp>
    </p:spTree>
    <p:extLst>
      <p:ext uri="{BB962C8B-B14F-4D97-AF65-F5344CB8AC3E}">
        <p14:creationId xmlns:p14="http://schemas.microsoft.com/office/powerpoint/2010/main" val="22753775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872" y="82727"/>
            <a:ext cx="11825929" cy="6714313"/>
          </a:xfrm>
          <a:prstGeom prst="rect">
            <a:avLst/>
          </a:prstGeom>
        </p:spPr>
      </p:pic>
      <p:pic>
        <p:nvPicPr>
          <p:cNvPr id="8" name="Picture 3"/>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4519" y="5646680"/>
            <a:ext cx="1380181" cy="1304899"/>
          </a:xfrm>
          <a:prstGeom prst="rect">
            <a:avLst/>
          </a:prstGeom>
        </p:spPr>
      </p:pic>
      <p:pic>
        <p:nvPicPr>
          <p:cNvPr id="9" name="Picture 4"/>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2700"/>
            <a:ext cx="1796143" cy="1110343"/>
          </a:xfrm>
          <a:prstGeom prst="rect">
            <a:avLst/>
          </a:prstGeom>
        </p:spPr>
      </p:pic>
    </p:spTree>
    <p:extLst>
      <p:ext uri="{BB962C8B-B14F-4D97-AF65-F5344CB8AC3E}">
        <p14:creationId xmlns:p14="http://schemas.microsoft.com/office/powerpoint/2010/main" val="360728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41" Type="http://schemas.openxmlformats.org/officeDocument/2006/relationships/slideLayout" Target="../slideLayouts/slideLayout106.xml"/><Relationship Id="rId54" Type="http://schemas.openxmlformats.org/officeDocument/2006/relationships/theme" Target="../theme/theme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8" Type="http://schemas.openxmlformats.org/officeDocument/2006/relationships/slideLayout" Target="../slideLayouts/slideLayout73.xml"/><Relationship Id="rId51"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theme" Target="../theme/theme6.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theme" Target="../theme/theme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slideLayout" Target="../slideLayouts/slideLayout182.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slideLayout" Target="../slideLayouts/slideLayout181.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theme" Target="../theme/theme8.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2024/10/14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454610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6886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solidFill>
                <a:srgbClr val="DFDCB7"/>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solidFill>
                  <a:srgbClr val="DFDCB7"/>
                </a:solidFill>
              </a:rPr>
              <a:pPr/>
              <a:t>10/14/2024</a:t>
            </a:fld>
            <a:endParaRPr lang="en-US" dirty="0">
              <a:solidFill>
                <a:srgbClr val="DFDCB7"/>
              </a:solidFill>
            </a:endParaRPr>
          </a:p>
        </p:txBody>
      </p:sp>
    </p:spTree>
    <p:extLst>
      <p:ext uri="{BB962C8B-B14F-4D97-AF65-F5344CB8AC3E}">
        <p14:creationId xmlns:p14="http://schemas.microsoft.com/office/powerpoint/2010/main" val="179183210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96827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48459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12D1FB0-3386-CDA9-67D5-298D99737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84654E5-F7C7-15DE-CAC4-0D6853482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4F1980-DE80-BEF3-8F51-ECF6E339D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079F5-1C1F-41ED-9107-83BC065349B5}" type="datetimeFigureOut">
              <a:rPr lang="en-US" smtClean="0">
                <a:solidFill>
                  <a:prstClr val="black">
                    <a:tint val="75000"/>
                  </a:prstClr>
                </a:solidFill>
              </a:rPr>
              <a:pPr/>
              <a:t>10/14/2024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FAB495-21BE-4569-4E9A-513CE1C0D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E1AE452-56C2-60A8-2A1F-AB9788340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DDB89-CAB9-491E-B9F6-5AEA310B9F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72172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png"/><Relationship Id="rId7" Type="http://schemas.openxmlformats.org/officeDocument/2006/relationships/image" Target="../media/image52.gif"/><Relationship Id="rId2" Type="http://schemas.openxmlformats.org/officeDocument/2006/relationships/image" Target="../media/image47.jpeg"/><Relationship Id="rId1" Type="http://schemas.openxmlformats.org/officeDocument/2006/relationships/slideLayout" Target="../slideLayouts/slideLayout29.xml"/><Relationship Id="rId6" Type="http://schemas.openxmlformats.org/officeDocument/2006/relationships/image" Target="../media/image51.gif"/><Relationship Id="rId5" Type="http://schemas.openxmlformats.org/officeDocument/2006/relationships/image" Target="../media/image50.wmf"/><Relationship Id="rId4" Type="http://schemas.openxmlformats.org/officeDocument/2006/relationships/image" Target="../media/image49.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76.png"/><Relationship Id="rId5" Type="http://schemas.microsoft.com/office/2007/relationships/hdphoto" Target="../media/hdphoto6.wdp"/><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194.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76.png"/><Relationship Id="rId5" Type="http://schemas.microsoft.com/office/2007/relationships/hdphoto" Target="../media/hdphoto8.wdp"/><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2.pn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2.png"/><Relationship Id="rId1" Type="http://schemas.openxmlformats.org/officeDocument/2006/relationships/slideLayout" Target="../slideLayouts/slideLayout18.xml"/><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3.png"/><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94.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5.png"/><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9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5.wdp"/><Relationship Id="rId2"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98.png"/><Relationship Id="rId5" Type="http://schemas.microsoft.com/office/2007/relationships/hdphoto" Target="../media/hdphoto5.wdp"/><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18.xml"/><Relationship Id="rId5" Type="http://schemas.microsoft.com/office/2007/relationships/hdphoto" Target="../media/hdphoto16.wdp"/><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18.xml"/><Relationship Id="rId5" Type="http://schemas.microsoft.com/office/2007/relationships/hdphoto" Target="../media/hdphoto17.wdp"/><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1.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54.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60.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64.png"/><Relationship Id="rId20" Type="http://schemas.openxmlformats.org/officeDocument/2006/relationships/image" Target="../media/image66.png"/><Relationship Id="rId29"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57.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56.png"/><Relationship Id="rId15" Type="http://schemas.openxmlformats.org/officeDocument/2006/relationships/image" Target="../media/image63.png"/><Relationship Id="rId23" Type="http://schemas.openxmlformats.org/officeDocument/2006/relationships/image" Target="../media/image67.png"/><Relationship Id="rId28" Type="http://schemas.openxmlformats.org/officeDocument/2006/relationships/image" Target="../media/image69.png"/><Relationship Id="rId10" Type="http://schemas.openxmlformats.org/officeDocument/2006/relationships/image" Target="../media/image59.png"/><Relationship Id="rId19" Type="http://schemas.openxmlformats.org/officeDocument/2006/relationships/image" Target="../media/image65.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62.png"/><Relationship Id="rId22" Type="http://schemas.openxmlformats.org/officeDocument/2006/relationships/image" Target="../media/image11.png"/><Relationship Id="rId27" Type="http://schemas.openxmlformats.org/officeDocument/2006/relationships/image" Target="../media/image68.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76.png"/><Relationship Id="rId5" Type="http://schemas.microsoft.com/office/2007/relationships/hdphoto" Target="../media/hdphoto19.wdp"/><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fontAlgn="base">
              <a:spcBef>
                <a:spcPct val="50000"/>
              </a:spcBef>
              <a:spcAft>
                <a:spcPct val="0"/>
              </a:spcAft>
            </a:pPr>
            <a:r>
              <a:rPr lang="en-US" altLang="en-US" sz="2622" b="1" dirty="0">
                <a:solidFill>
                  <a:srgbClr val="FF0066"/>
                </a:solidFill>
                <a:latin typeface="Times New Roman" pitchFamily="18" charset="0"/>
              </a:rPr>
              <a:t>TRƯỜNG TIỂU HỌC </a:t>
            </a:r>
            <a:r>
              <a:rPr lang="en-US" altLang="en-US" sz="2622" b="1" dirty="0" smtClean="0">
                <a:solidFill>
                  <a:srgbClr val="FF0066"/>
                </a:solidFill>
                <a:latin typeface="Times New Roman" pitchFamily="18" charset="0"/>
              </a:rPr>
              <a:t>BÌNH NHÂM</a:t>
            </a:r>
            <a:endParaRPr lang="en-US" altLang="en-US" sz="2622"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9" y="4149352"/>
            <a:ext cx="1471990" cy="191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5219" y="1833676"/>
            <a:ext cx="8186058" cy="198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4886" eaLnBrk="1" fontAlgn="base" hangingPunct="1">
              <a:spcBef>
                <a:spcPts val="1348"/>
              </a:spcBef>
              <a:spcAft>
                <a:spcPct val="0"/>
              </a:spcAft>
              <a:defRPr/>
            </a:pPr>
            <a:r>
              <a:rPr lang="en-US" sz="2996"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defTabSz="684886" eaLnBrk="1" fontAlgn="base" hangingPunct="1">
              <a:spcBef>
                <a:spcPts val="1348"/>
              </a:spcBef>
              <a:spcAft>
                <a:spcPct val="0"/>
              </a:spcAft>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684886" eaLnBrk="1" fontAlgn="base" hangingPunct="1">
              <a:spcBef>
                <a:spcPts val="1348"/>
              </a:spcBef>
              <a:spcAft>
                <a:spcPct val="0"/>
              </a:spcAft>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LẦN ĐẦU RA BIỂN</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4" name="Text Box 18"/>
          <p:cNvSpPr txBox="1">
            <a:spLocks noChangeArrowheads="1"/>
          </p:cNvSpPr>
          <p:nvPr/>
        </p:nvSpPr>
        <p:spPr bwMode="auto">
          <a:xfrm>
            <a:off x="1915885" y="5398175"/>
            <a:ext cx="4475239" cy="52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4886" fontAlgn="base">
              <a:spcBef>
                <a:spcPct val="0"/>
              </a:spcBef>
              <a:spcAft>
                <a:spcPct val="0"/>
              </a:spcAft>
            </a:pPr>
            <a:r>
              <a:rPr lang="en-US" altLang="en-US" sz="2696" b="1" i="1" dirty="0" err="1">
                <a:solidFill>
                  <a:srgbClr val="FF0066"/>
                </a:solidFill>
                <a:latin typeface="Times New Roman" pitchFamily="18" charset="0"/>
              </a:rPr>
              <a:t>Giáo</a:t>
            </a:r>
            <a:r>
              <a:rPr lang="en-US" altLang="en-US" sz="2696" b="1" i="1" dirty="0">
                <a:solidFill>
                  <a:srgbClr val="FF0066"/>
                </a:solidFill>
                <a:latin typeface="Times New Roman" pitchFamily="18" charset="0"/>
              </a:rPr>
              <a:t> </a:t>
            </a:r>
            <a:r>
              <a:rPr lang="en-US" altLang="en-US" sz="2696" b="1" i="1" dirty="0" err="1">
                <a:solidFill>
                  <a:srgbClr val="FF0066"/>
                </a:solidFill>
                <a:latin typeface="Times New Roman" pitchFamily="18" charset="0"/>
              </a:rPr>
              <a:t>viên</a:t>
            </a:r>
            <a:r>
              <a:rPr lang="en-US" altLang="en-US" sz="2696" b="1" i="1" dirty="0" smtClean="0">
                <a:solidFill>
                  <a:srgbClr val="FF0066"/>
                </a:solidFill>
                <a:latin typeface="Times New Roman" pitchFamily="18" charset="0"/>
              </a:rPr>
              <a:t>:</a:t>
            </a:r>
            <a:endParaRPr lang="en-US" altLang="en-US" sz="1798"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70843" y="4250650"/>
            <a:ext cx="2772424" cy="197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07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4E31D-8729-4CE5-996F-D372781FE212}"/>
              </a:ext>
            </a:extLst>
          </p:cNvPr>
          <p:cNvSpPr txBox="1"/>
          <p:nvPr/>
        </p:nvSpPr>
        <p:spPr>
          <a:xfrm>
            <a:off x="581025" y="672557"/>
            <a:ext cx="11563350" cy="3339376"/>
          </a:xfrm>
          <a:prstGeom prst="rect">
            <a:avLst/>
          </a:prstGeom>
          <a:noFill/>
        </p:spPr>
        <p:txBody>
          <a:bodyPr wrap="square">
            <a:spAutoFit/>
          </a:bodyPr>
          <a:lstStyle/>
          <a:p>
            <a:pPr algn="just"/>
            <a:r>
              <a:rPr lang="en-US" sz="2800" b="0"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vi-VN" sz="2800" b="0"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 Biển! Biển đây rồi. Thích quá!</a:t>
            </a:r>
          </a:p>
          <a:p>
            <a:pPr algn="just">
              <a:spcAft>
                <a:spcPts val="600"/>
              </a:spcAft>
            </a:pPr>
            <a:r>
              <a:rPr lang="en-US" sz="2800" b="0"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vi-VN" sz="2800" b="0"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algn="just">
              <a:spcBef>
                <a:spcPts val="1200"/>
              </a:spcBef>
              <a:spcAft>
                <a:spcPts val="600"/>
              </a:spcAft>
            </a:pPr>
            <a:r>
              <a:rPr lang="en-US" sz="2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sz="2800" b="0" i="0" dirty="0">
                <a:solidFill>
                  <a:srgbClr val="00B050"/>
                </a:solidFill>
                <a:effectLst/>
                <a:latin typeface="Tahoma" panose="020B0604030504040204" pitchFamily="34" charset="0"/>
                <a:ea typeface="Tahoma" panose="020B0604030504040204" pitchFamily="34" charset="0"/>
                <a:cs typeface="Tahoma" panose="020B0604030504040204"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 xmlns:a16="http://schemas.microsoft.com/office/drawing/2014/main" id="{ED2B9983-888D-45B3-B19C-EBE617D48FAD}"/>
              </a:ext>
            </a:extLst>
          </p:cNvPr>
          <p:cNvSpPr txBox="1"/>
          <p:nvPr/>
        </p:nvSpPr>
        <p:spPr>
          <a:xfrm>
            <a:off x="471488" y="13351"/>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 xmlns:a16="http://schemas.microsoft.com/office/drawing/2014/main" id="{6D6EDC96-E850-45BE-8664-7EF653833994}"/>
              </a:ext>
            </a:extLst>
          </p:cNvPr>
          <p:cNvGrpSpPr/>
          <p:nvPr/>
        </p:nvGrpSpPr>
        <p:grpSpPr>
          <a:xfrm>
            <a:off x="-221668" y="3075589"/>
            <a:ext cx="4886324" cy="4600430"/>
            <a:chOff x="2210738" y="-1461943"/>
            <a:chExt cx="6580031" cy="4890943"/>
          </a:xfrm>
        </p:grpSpPr>
        <p:grpSp>
          <p:nvGrpSpPr>
            <p:cNvPr id="6" name="Group 5">
              <a:extLst>
                <a:ext uri="{FF2B5EF4-FFF2-40B4-BE49-F238E27FC236}">
                  <a16:creationId xmlns=""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 xmlns:a16="http://schemas.microsoft.com/office/drawing/2014/main" id="{6ECD9E1E-F29E-4474-A3CB-33E71DFB30D7}"/>
              </a:ext>
            </a:extLst>
          </p:cNvPr>
          <p:cNvPicPr>
            <a:picLocks noChangeAspect="1"/>
          </p:cNvPicPr>
          <p:nvPr/>
        </p:nvPicPr>
        <p:blipFill>
          <a:blip r:embed="rId6"/>
          <a:stretch>
            <a:fillRect/>
          </a:stretch>
        </p:blipFill>
        <p:spPr>
          <a:xfrm>
            <a:off x="4584759" y="3976255"/>
            <a:ext cx="7607241" cy="2863738"/>
          </a:xfrm>
          <a:prstGeom prst="rect">
            <a:avLst/>
          </a:prstGeom>
        </p:spPr>
      </p:pic>
      <p:sp>
        <p:nvSpPr>
          <p:cNvPr id="12" name="Oval 11">
            <a:extLst>
              <a:ext uri="{FF2B5EF4-FFF2-40B4-BE49-F238E27FC236}">
                <a16:creationId xmlns=""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5" name="Oval 14">
            <a:extLst>
              <a:ext uri="{FF2B5EF4-FFF2-40B4-BE49-F238E27FC236}">
                <a16:creationId xmlns="" xmlns:a16="http://schemas.microsoft.com/office/drawing/2014/main" id="{AF5FEB72-34B3-43EA-BC56-B61D575183D9}"/>
              </a:ext>
            </a:extLst>
          </p:cNvPr>
          <p:cNvSpPr/>
          <p:nvPr/>
        </p:nvSpPr>
        <p:spPr>
          <a:xfrm>
            <a:off x="0" y="306261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Tree>
    <p:extLst>
      <p:ext uri="{BB962C8B-B14F-4D97-AF65-F5344CB8AC3E}">
        <p14:creationId xmlns:p14="http://schemas.microsoft.com/office/powerpoint/2010/main" val="1185468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4E31D-8729-4CE5-996F-D372781FE212}"/>
              </a:ext>
            </a:extLst>
          </p:cNvPr>
          <p:cNvSpPr txBox="1"/>
          <p:nvPr/>
        </p:nvSpPr>
        <p:spPr>
          <a:xfrm>
            <a:off x="676275" y="81099"/>
            <a:ext cx="11491912" cy="6755696"/>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600"/>
              </a:spcBef>
              <a:spcAft>
                <a:spcPts val="1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 xmlns:a16="http://schemas.microsoft.com/office/drawing/2014/main" id="{AB1588D0-12BB-4A2C-8069-4DDEC169061B}"/>
              </a:ext>
            </a:extLst>
          </p:cNvPr>
          <p:cNvSpPr/>
          <p:nvPr/>
        </p:nvSpPr>
        <p:spPr>
          <a:xfrm>
            <a:off x="23813" y="-1648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6" name="Oval 15">
            <a:extLst>
              <a:ext uri="{FF2B5EF4-FFF2-40B4-BE49-F238E27FC236}">
                <a16:creationId xmlns="" xmlns:a16="http://schemas.microsoft.com/office/drawing/2014/main" id="{89721E03-EA07-42C6-98DB-DFD5A65395FD}"/>
              </a:ext>
            </a:extLst>
          </p:cNvPr>
          <p:cNvSpPr/>
          <p:nvPr/>
        </p:nvSpPr>
        <p:spPr>
          <a:xfrm>
            <a:off x="93088" y="486309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Tree>
    <p:extLst>
      <p:ext uri="{BB962C8B-B14F-4D97-AF65-F5344CB8AC3E}">
        <p14:creationId xmlns:p14="http://schemas.microsoft.com/office/powerpoint/2010/main" val="152891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4E31D-8729-4CE5-996F-D372781FE212}"/>
              </a:ext>
            </a:extLst>
          </p:cNvPr>
          <p:cNvSpPr txBox="1"/>
          <p:nvPr/>
        </p:nvSpPr>
        <p:spPr>
          <a:xfrm>
            <a:off x="228596" y="1252899"/>
            <a:ext cx="1187767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ED2B9983-888D-45B3-B19C-EBE617D48FAD}"/>
              </a:ext>
            </a:extLst>
          </p:cNvPr>
          <p:cNvSpPr txBox="1"/>
          <p:nvPr/>
        </p:nvSpPr>
        <p:spPr>
          <a:xfrm>
            <a:off x="3947594" y="183303"/>
            <a:ext cx="435128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 xmlns:a16="http://schemas.microsoft.com/office/drawing/2014/main" id="{587F41C2-462C-4F1B-95EF-2E21333DE679}"/>
              </a:ext>
            </a:extLst>
          </p:cNvPr>
          <p:cNvCxnSpPr>
            <a:cxnSpLocks/>
          </p:cNvCxnSpPr>
          <p:nvPr/>
        </p:nvCxnSpPr>
        <p:spPr>
          <a:xfrm flipH="1">
            <a:off x="10234273" y="1865627"/>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 xmlns:a16="http://schemas.microsoft.com/office/drawing/2014/main" id="{DFEF988E-3F69-4403-8E5C-2FDFFC28E3EF}"/>
              </a:ext>
            </a:extLst>
          </p:cNvPr>
          <p:cNvCxnSpPr>
            <a:cxnSpLocks/>
          </p:cNvCxnSpPr>
          <p:nvPr/>
        </p:nvCxnSpPr>
        <p:spPr>
          <a:xfrm flipH="1">
            <a:off x="4888550"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 xmlns:a16="http://schemas.microsoft.com/office/drawing/2014/main" id="{FEF6E6EC-FCDE-4DBE-8467-C79C821B70C5}"/>
              </a:ext>
            </a:extLst>
          </p:cNvPr>
          <p:cNvGrpSpPr/>
          <p:nvPr/>
        </p:nvGrpSpPr>
        <p:grpSpPr>
          <a:xfrm>
            <a:off x="2339735" y="2396476"/>
            <a:ext cx="229836" cy="510362"/>
            <a:chOff x="8400106" y="1777775"/>
            <a:chExt cx="229836" cy="510362"/>
          </a:xfrm>
        </p:grpSpPr>
        <p:cxnSp>
          <p:nvCxnSpPr>
            <p:cNvPr id="16" name="Straight Connector 15">
              <a:extLst>
                <a:ext uri="{FF2B5EF4-FFF2-40B4-BE49-F238E27FC236}">
                  <a16:creationId xmlns=""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9E3FDE6-1A8C-AFE2-C1E0-B49C73DE583A}"/>
              </a:ext>
            </a:extLst>
          </p:cNvPr>
          <p:cNvSpPr txBox="1"/>
          <p:nvPr/>
        </p:nvSpPr>
        <p:spPr>
          <a:xfrm>
            <a:off x="2172383" y="329752"/>
            <a:ext cx="6911703" cy="646331"/>
          </a:xfrm>
          <a:prstGeom prst="rect">
            <a:avLst/>
          </a:prstGeom>
          <a:noFill/>
          <a:ln>
            <a:solidFill>
              <a:srgbClr val="0070C0"/>
            </a:solidFill>
          </a:ln>
        </p:spPr>
        <p:txBody>
          <a:bodyPr wrap="square" rtlCol="0">
            <a:spAutoFit/>
          </a:bodyPr>
          <a:lstStyle/>
          <a:p>
            <a:pPr algn="ctr"/>
            <a:r>
              <a:rPr lang="en-US" sz="3600" b="1" dirty="0" err="1">
                <a:solidFill>
                  <a:srgbClr val="0070C0"/>
                </a:solidFill>
                <a:latin typeface="Times New Roman" pitchFamily="18" charset="0"/>
                <a:ea typeface="Tahoma" panose="020B0604030504040204" pitchFamily="34" charset="0"/>
                <a:cs typeface="Times New Roman" pitchFamily="18" charset="0"/>
              </a:rPr>
              <a:t>Đọc</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nối</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tiếp</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trước</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lớp</a:t>
            </a:r>
            <a:endParaRPr lang="en-US" sz="3600" b="1" dirty="0">
              <a:solidFill>
                <a:srgbClr val="0070C0"/>
              </a:solidFill>
              <a:latin typeface="Times New Roman" pitchFamily="18" charset="0"/>
              <a:ea typeface="Tahoma" panose="020B0604030504040204" pitchFamily="34" charset="0"/>
              <a:cs typeface="Times New Roman" pitchFamily="18" charset="0"/>
            </a:endParaRPr>
          </a:p>
        </p:txBody>
      </p:sp>
      <p:pic>
        <p:nvPicPr>
          <p:cNvPr id="3074" name="Picture 2" descr="Math Kangaroo – Bright Education Consultant and Travel Company">
            <a:extLst>
              <a:ext uri="{FF2B5EF4-FFF2-40B4-BE49-F238E27FC236}">
                <a16:creationId xmlns=""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007"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656"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832"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94"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a:extLst>
              <a:ext uri="{FF2B5EF4-FFF2-40B4-BE49-F238E27FC236}">
                <a16:creationId xmlns="" xmlns:a16="http://schemas.microsoft.com/office/drawing/2014/main" id="{0657384F-E205-7F17-EDC3-3EC751A30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6470" y="2093844"/>
            <a:ext cx="2623558"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6785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275A06D7-9F5F-72ED-6DB2-F63687076692}"/>
              </a:ext>
            </a:extLst>
          </p:cNvPr>
          <p:cNvSpPr txBox="1"/>
          <p:nvPr/>
        </p:nvSpPr>
        <p:spPr>
          <a:xfrm>
            <a:off x="5" y="39764"/>
            <a:ext cx="11887197" cy="646331"/>
          </a:xfrm>
          <a:prstGeom prst="rect">
            <a:avLst/>
          </a:prstGeom>
          <a:noFill/>
        </p:spPr>
        <p:txBody>
          <a:bodyPr wrap="square" rtlCol="0">
            <a:spAutoFit/>
          </a:bodyPr>
          <a:lstStyle/>
          <a:p>
            <a:r>
              <a:rPr lang="en-US" sz="3600" b="1">
                <a:solidFill>
                  <a:srgbClr val="00B050"/>
                </a:solidFill>
                <a:latin typeface="Times New Roman" pitchFamily="18" charset="0"/>
                <a:ea typeface="Tahoma" panose="020B0604030504040204" pitchFamily="34" charset="0"/>
                <a:cs typeface="Times New Roman" pitchFamily="18" charset="0"/>
              </a:rPr>
              <a:t> * Luyện </a:t>
            </a:r>
            <a:r>
              <a:rPr lang="en-US" sz="3600" b="1" dirty="0" err="1">
                <a:solidFill>
                  <a:srgbClr val="00B050"/>
                </a:solidFill>
                <a:latin typeface="Times New Roman" pitchFamily="18" charset="0"/>
                <a:ea typeface="Tahoma" panose="020B0604030504040204" pitchFamily="34" charset="0"/>
                <a:cs typeface="Times New Roman" pitchFamily="18" charset="0"/>
              </a:rPr>
              <a:t>đọc</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err="1">
                <a:solidFill>
                  <a:srgbClr val="00B050"/>
                </a:solidFill>
                <a:latin typeface="Times New Roman" pitchFamily="18" charset="0"/>
                <a:ea typeface="Tahoma" panose="020B0604030504040204" pitchFamily="34" charset="0"/>
                <a:cs typeface="Times New Roman" pitchFamily="18" charset="0"/>
              </a:rPr>
              <a:t>từ</a:t>
            </a:r>
            <a:r>
              <a:rPr lang="en-US" sz="3600" b="1">
                <a:solidFill>
                  <a:srgbClr val="00B050"/>
                </a:solidFill>
                <a:latin typeface="Times New Roman" pitchFamily="18" charset="0"/>
                <a:ea typeface="Tahoma" panose="020B0604030504040204" pitchFamily="34" charset="0"/>
                <a:cs typeface="Times New Roman" pitchFamily="18" charset="0"/>
              </a:rPr>
              <a:t> ngữ: </a:t>
            </a:r>
            <a:endParaRPr lang="en-US" sz="3600" b="1" dirty="0">
              <a:solidFill>
                <a:srgbClr val="00B050"/>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5491441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9E3FDE6-1A8C-AFE2-C1E0-B49C73DE583A}"/>
              </a:ext>
            </a:extLst>
          </p:cNvPr>
          <p:cNvSpPr txBox="1"/>
          <p:nvPr/>
        </p:nvSpPr>
        <p:spPr>
          <a:xfrm>
            <a:off x="2140935" y="269502"/>
            <a:ext cx="8156004" cy="646331"/>
          </a:xfrm>
          <a:prstGeom prst="rect">
            <a:avLst/>
          </a:prstGeom>
          <a:noFill/>
          <a:ln>
            <a:solidFill>
              <a:srgbClr val="0070C0"/>
            </a:solidFill>
          </a:ln>
        </p:spPr>
        <p:txBody>
          <a:bodyPr wrap="square" rtlCol="0">
            <a:spAutoFit/>
          </a:bodyPr>
          <a:lstStyle/>
          <a:p>
            <a:pPr algn="ctr"/>
            <a:r>
              <a:rPr lang="en-US" sz="3600" b="1" dirty="0" err="1">
                <a:solidFill>
                  <a:srgbClr val="0070C0"/>
                </a:solidFill>
                <a:latin typeface="Times New Roman" pitchFamily="18" charset="0"/>
                <a:ea typeface="Tahoma" panose="020B0604030504040204" pitchFamily="34" charset="0"/>
                <a:cs typeface="Times New Roman" pitchFamily="18" charset="0"/>
              </a:rPr>
              <a:t>Đọc</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nối</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tiếp</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a:solidFill>
                  <a:srgbClr val="0070C0"/>
                </a:solidFill>
                <a:latin typeface="Times New Roman" pitchFamily="18" charset="0"/>
                <a:ea typeface="Tahoma" panose="020B0604030504040204" pitchFamily="34" charset="0"/>
                <a:cs typeface="Times New Roman" pitchFamily="18" charset="0"/>
              </a:rPr>
              <a:t>theo</a:t>
            </a:r>
            <a:r>
              <a:rPr lang="en-US" sz="3600" b="1" dirty="0">
                <a:solidFill>
                  <a:srgbClr val="0070C0"/>
                </a:solidFill>
                <a:latin typeface="Times New Roman" pitchFamily="18" charset="0"/>
                <a:ea typeface="Tahoma" panose="020B0604030504040204" pitchFamily="34" charset="0"/>
                <a:cs typeface="Times New Roman" pitchFamily="18" charset="0"/>
              </a:rPr>
              <a:t> </a:t>
            </a:r>
            <a:r>
              <a:rPr lang="en-US" sz="3600" b="1" dirty="0" err="1" smtClean="0">
                <a:solidFill>
                  <a:srgbClr val="0070C0"/>
                </a:solidFill>
                <a:latin typeface="Times New Roman" pitchFamily="18" charset="0"/>
                <a:ea typeface="Tahoma" panose="020B0604030504040204" pitchFamily="34" charset="0"/>
                <a:cs typeface="Times New Roman" pitchFamily="18" charset="0"/>
              </a:rPr>
              <a:t>đoạn</a:t>
            </a:r>
            <a:endParaRPr lang="en-US" sz="3600" b="1" dirty="0">
              <a:solidFill>
                <a:srgbClr val="0070C0"/>
              </a:solidFill>
              <a:latin typeface="Times New Roman" pitchFamily="18" charset="0"/>
              <a:ea typeface="Tahoma" panose="020B0604030504040204" pitchFamily="34" charset="0"/>
              <a:cs typeface="Times New Roman" pitchFamily="18" charset="0"/>
            </a:endParaRPr>
          </a:p>
        </p:txBody>
      </p:sp>
      <p:pic>
        <p:nvPicPr>
          <p:cNvPr id="2" name="Picture 2" descr="Math Kangaroo – Bright Education Consultant and Travel Company">
            <a:extLst>
              <a:ext uri="{FF2B5EF4-FFF2-40B4-BE49-F238E27FC236}">
                <a16:creationId xmlns="" xmlns:a16="http://schemas.microsoft.com/office/drawing/2014/main" id="{2F35756A-D7E4-E658-64E8-B7C7EAB26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929" y="1417985"/>
            <a:ext cx="3166679" cy="40286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th Kangaroo – Bright Education Consultant and Travel Company">
            <a:extLst>
              <a:ext uri="{FF2B5EF4-FFF2-40B4-BE49-F238E27FC236}">
                <a16:creationId xmlns="" xmlns:a16="http://schemas.microsoft.com/office/drawing/2014/main" id="{FE91513A-B6E9-D7C4-C542-50E7C838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116" y="1417985"/>
            <a:ext cx="3166679" cy="40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22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4E31D-8729-4CE5-996F-D372781FE212}"/>
              </a:ext>
            </a:extLst>
          </p:cNvPr>
          <p:cNvSpPr txBox="1"/>
          <p:nvPr/>
        </p:nvSpPr>
        <p:spPr>
          <a:xfrm>
            <a:off x="138545" y="617682"/>
            <a:ext cx="11988218" cy="30623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120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 xmlns:a16="http://schemas.microsoft.com/office/drawing/2014/main" id="{ED2B9983-888D-45B3-B19C-EBE617D48FAD}"/>
              </a:ext>
            </a:extLst>
          </p:cNvPr>
          <p:cNvSpPr txBox="1"/>
          <p:nvPr/>
        </p:nvSpPr>
        <p:spPr>
          <a:xfrm>
            <a:off x="3810000" y="27206"/>
            <a:ext cx="461356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 xmlns:a16="http://schemas.microsoft.com/office/drawing/2014/main" id="{6ECD9E1E-F29E-4474-A3CB-33E71DFB30D7}"/>
              </a:ext>
            </a:extLst>
          </p:cNvPr>
          <p:cNvPicPr>
            <a:picLocks noChangeAspect="1"/>
          </p:cNvPicPr>
          <p:nvPr/>
        </p:nvPicPr>
        <p:blipFill>
          <a:blip r:embed="rId6"/>
          <a:stretch>
            <a:fillRect/>
          </a:stretch>
        </p:blipFill>
        <p:spPr>
          <a:xfrm>
            <a:off x="4648199" y="3680060"/>
            <a:ext cx="7543802" cy="3177940"/>
          </a:xfrm>
          <a:prstGeom prst="rect">
            <a:avLst/>
          </a:prstGeom>
        </p:spPr>
      </p:pic>
    </p:spTree>
    <p:extLst>
      <p:ext uri="{BB962C8B-B14F-4D97-AF65-F5344CB8AC3E}">
        <p14:creationId xmlns:p14="http://schemas.microsoft.com/office/powerpoint/2010/main" val="1847912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4E31D-8729-4CE5-996F-D372781FE212}"/>
              </a:ext>
            </a:extLst>
          </p:cNvPr>
          <p:cNvSpPr txBox="1"/>
          <p:nvPr/>
        </p:nvSpPr>
        <p:spPr>
          <a:xfrm>
            <a:off x="0" y="11824"/>
            <a:ext cx="12192000" cy="6850337"/>
          </a:xfrm>
          <a:prstGeom prst="rect">
            <a:avLst/>
          </a:prstGeom>
          <a:solidFill>
            <a:schemeClr val="bg1"/>
          </a:solid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10000"/>
              </a:lnSpc>
              <a:spcBef>
                <a:spcPts val="600"/>
              </a:spcBef>
              <a:spcAft>
                <a:spcPts val="600"/>
              </a:spcAft>
              <a:buClrTx/>
              <a:buSzTx/>
              <a:buFontTx/>
              <a:buNone/>
              <a:tabLst/>
              <a:defRPr/>
            </a:pPr>
            <a:endParaRPr kumimoji="0" lang="vi-VN" sz="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DA7F569-4190-4CB9-A014-A1CABE315CB4}"/>
              </a:ext>
            </a:extLst>
          </p:cNvPr>
          <p:cNvGrpSpPr/>
          <p:nvPr/>
        </p:nvGrpSpPr>
        <p:grpSpPr>
          <a:xfrm>
            <a:off x="3139450" y="-1373916"/>
            <a:ext cx="4314295" cy="3429000"/>
            <a:chOff x="5767848" y="165919"/>
            <a:chExt cx="3429000" cy="3429000"/>
          </a:xfrm>
        </p:grpSpPr>
        <p:pic>
          <p:nvPicPr>
            <p:cNvPr id="3" name="Picture 8">
              <a:extLst>
                <a:ext uri="{FF2B5EF4-FFF2-40B4-BE49-F238E27FC236}">
                  <a16:creationId xmlns=""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5FFCC74A-1BD8-44C2-86A5-B1547D573586}"/>
                </a:ext>
              </a:extLst>
            </p:cNvPr>
            <p:cNvSpPr txBox="1"/>
            <p:nvPr/>
          </p:nvSpPr>
          <p:spPr>
            <a:xfrm>
              <a:off x="6115652" y="1993630"/>
              <a:ext cx="28013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Giải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từ</a:t>
              </a:r>
              <a:endPar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pic>
        <p:nvPicPr>
          <p:cNvPr id="5" name="Picture 4">
            <a:extLst>
              <a:ext uri="{FF2B5EF4-FFF2-40B4-BE49-F238E27FC236}">
                <a16:creationId xmlns="" xmlns:a16="http://schemas.microsoft.com/office/drawing/2014/main" id="{2AFD41A7-CFD4-46FD-B360-8B02814D5498}"/>
              </a:ext>
            </a:extLst>
          </p:cNvPr>
          <p:cNvPicPr>
            <a:picLocks noChangeAspect="1"/>
          </p:cNvPicPr>
          <p:nvPr/>
        </p:nvPicPr>
        <p:blipFill>
          <a:blip r:embed="rId4"/>
          <a:stretch>
            <a:fillRect/>
          </a:stretch>
        </p:blipFill>
        <p:spPr>
          <a:xfrm>
            <a:off x="9293538" y="1028275"/>
            <a:ext cx="2652548" cy="5089008"/>
          </a:xfrm>
          <a:prstGeom prst="rect">
            <a:avLst/>
          </a:prstGeom>
        </p:spPr>
      </p:pic>
      <p:grpSp>
        <p:nvGrpSpPr>
          <p:cNvPr id="6" name="Group 5">
            <a:extLst>
              <a:ext uri="{FF2B5EF4-FFF2-40B4-BE49-F238E27FC236}">
                <a16:creationId xmlns="" xmlns:a16="http://schemas.microsoft.com/office/drawing/2014/main" id="{C3E92568-7405-4195-960D-071C0D0E2691}"/>
              </a:ext>
            </a:extLst>
          </p:cNvPr>
          <p:cNvGrpSpPr/>
          <p:nvPr/>
        </p:nvGrpSpPr>
        <p:grpSpPr>
          <a:xfrm>
            <a:off x="1122218" y="1028275"/>
            <a:ext cx="885305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A92A2576-BA6E-47E1-851E-264B9E49A1DC}"/>
              </a:ext>
            </a:extLst>
          </p:cNvPr>
          <p:cNvGrpSpPr/>
          <p:nvPr/>
        </p:nvGrpSpPr>
        <p:grpSpPr>
          <a:xfrm>
            <a:off x="3238500" y="-1420683"/>
            <a:ext cx="4587051" cy="3353740"/>
            <a:chOff x="5767848" y="165919"/>
            <a:chExt cx="3429000" cy="3429000"/>
          </a:xfrm>
        </p:grpSpPr>
        <p:pic>
          <p:nvPicPr>
            <p:cNvPr id="3" name="Picture 8">
              <a:extLst>
                <a:ext uri="{FF2B5EF4-FFF2-40B4-BE49-F238E27FC236}">
                  <a16:creationId xmlns=""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 xmlns:a16="http://schemas.microsoft.com/office/drawing/2014/main" id="{A5AE664A-A58C-4331-A425-7750C754276D}"/>
              </a:ext>
            </a:extLst>
          </p:cNvPr>
          <p:cNvGrpSpPr/>
          <p:nvPr/>
        </p:nvGrpSpPr>
        <p:grpSpPr>
          <a:xfrm>
            <a:off x="1243018" y="1350099"/>
            <a:ext cx="2896336" cy="1311405"/>
            <a:chOff x="638175" y="2460755"/>
            <a:chExt cx="3133725" cy="1122363"/>
          </a:xfrm>
        </p:grpSpPr>
        <p:pic>
          <p:nvPicPr>
            <p:cNvPr id="6" name="Picture 2">
              <a:extLst>
                <a:ext uri="{FF2B5EF4-FFF2-40B4-BE49-F238E27FC236}">
                  <a16:creationId xmlns=""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D31A96D3-00B4-4127-8D7F-354CC0AA2643}"/>
                </a:ext>
              </a:extLst>
            </p:cNvPr>
            <p:cNvSpPr txBox="1"/>
            <p:nvPr/>
          </p:nvSpPr>
          <p:spPr>
            <a:xfrm>
              <a:off x="1141708" y="2762567"/>
              <a:ext cx="2183904"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 xmlns:a16="http://schemas.microsoft.com/office/drawing/2014/main" id="{A817966A-82C3-40E8-B467-29F7FBA58A51}"/>
              </a:ext>
            </a:extLst>
          </p:cNvPr>
          <p:cNvSpPr txBox="1"/>
          <p:nvPr/>
        </p:nvSpPr>
        <p:spPr>
          <a:xfrm>
            <a:off x="213180" y="2528180"/>
            <a:ext cx="5176238"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 xmlns:a16="http://schemas.microsoft.com/office/drawing/2014/main" id="{63CCAE74-8CE2-4B36-92F9-82572AD1CDF6}"/>
              </a:ext>
            </a:extLst>
          </p:cNvPr>
          <p:cNvSpPr txBox="1"/>
          <p:nvPr/>
        </p:nvSpPr>
        <p:spPr>
          <a:xfrm>
            <a:off x="6486526" y="2480928"/>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 xmlns:a16="http://schemas.microsoft.com/office/drawing/2014/main" id="{23DBBC88-ACBF-4F6A-9490-8699F6C49ED3}"/>
              </a:ext>
            </a:extLst>
          </p:cNvPr>
          <p:cNvGrpSpPr/>
          <p:nvPr/>
        </p:nvGrpSpPr>
        <p:grpSpPr>
          <a:xfrm>
            <a:off x="4189100" y="3620694"/>
            <a:ext cx="3533774" cy="1311405"/>
            <a:chOff x="638175" y="2460755"/>
            <a:chExt cx="3178453" cy="1122363"/>
          </a:xfrm>
        </p:grpSpPr>
        <p:pic>
          <p:nvPicPr>
            <p:cNvPr id="14" name="Picture 2">
              <a:extLst>
                <a:ext uri="{FF2B5EF4-FFF2-40B4-BE49-F238E27FC236}">
                  <a16:creationId xmlns=""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 xmlns:a16="http://schemas.microsoft.com/office/drawing/2014/main" id="{9982DFD0-358E-4C0F-A5DF-60A3002E509C}"/>
              </a:ext>
            </a:extLst>
          </p:cNvPr>
          <p:cNvSpPr txBox="1"/>
          <p:nvPr/>
        </p:nvSpPr>
        <p:spPr>
          <a:xfrm>
            <a:off x="352425" y="4754724"/>
            <a:ext cx="11496675" cy="931281"/>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50000"/>
              </a:lnSpc>
              <a:spcAft>
                <a:spcPts val="600"/>
              </a:spcAft>
              <a:buClrTx/>
              <a:buSzTx/>
              <a:buFontTx/>
              <a:buNone/>
              <a:tabLst/>
              <a:defRPr/>
            </a:pP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30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50000"/>
              </a:lnSpc>
              <a:buClrTx/>
              <a:buSzTx/>
              <a:buFontTx/>
              <a:buNone/>
              <a:tabLst/>
              <a:defRPr/>
            </a:pPr>
            <a:endParaRPr kumimoji="0" lang="en-US" sz="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798713" y="216338"/>
            <a:ext cx="8603672" cy="523220"/>
          </a:xfrm>
          <a:prstGeom prst="rect">
            <a:avLst/>
          </a:prstGeom>
          <a:noFill/>
        </p:spPr>
        <p:txBody>
          <a:bodyPr wrap="square" rtlCol="0">
            <a:spAutoFit/>
          </a:bodyPr>
          <a:lstStyle/>
          <a:p>
            <a:pPr algn="ctr"/>
            <a:r>
              <a:rPr lang="en-US" sz="2800" b="1" dirty="0" err="1" smtClean="0">
                <a:solidFill>
                  <a:srgbClr val="2F2B20"/>
                </a:solidFill>
                <a:latin typeface="HP001 4 hàng" panose="020B0603050302020204" pitchFamily="34" charset="0"/>
                <a:cs typeface="Times New Roman" panose="02020603050405020304" charset="0"/>
              </a:rPr>
              <a:t>Thứ</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tư</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ngày</a:t>
            </a:r>
            <a:r>
              <a:rPr lang="en-US" sz="2800" b="1" dirty="0" smtClean="0">
                <a:solidFill>
                  <a:srgbClr val="2F2B20"/>
                </a:solidFill>
                <a:latin typeface="HP001 4 hàng" panose="020B0603050302020204" pitchFamily="34" charset="0"/>
                <a:cs typeface="Times New Roman" panose="02020603050405020304" charset="0"/>
              </a:rPr>
              <a:t> 25 </a:t>
            </a:r>
            <a:r>
              <a:rPr lang="en-US" sz="2800" b="1" dirty="0" err="1" smtClean="0">
                <a:solidFill>
                  <a:srgbClr val="2F2B20"/>
                </a:solidFill>
                <a:latin typeface="HP001 4 hàng" panose="020B0603050302020204" pitchFamily="34" charset="0"/>
                <a:cs typeface="Times New Roman" panose="02020603050405020304" charset="0"/>
              </a:rPr>
              <a:t>tháng</a:t>
            </a:r>
            <a:r>
              <a:rPr lang="en-US" sz="2800" b="1" dirty="0" smtClean="0">
                <a:solidFill>
                  <a:srgbClr val="2F2B20"/>
                </a:solidFill>
                <a:latin typeface="HP001 4 hàng" panose="020B0603050302020204" pitchFamily="34" charset="0"/>
                <a:cs typeface="Times New Roman" panose="02020603050405020304" charset="0"/>
              </a:rPr>
              <a:t> 9 </a:t>
            </a:r>
            <a:r>
              <a:rPr lang="en-US" sz="2800" b="1" dirty="0" err="1" smtClean="0">
                <a:solidFill>
                  <a:srgbClr val="2F2B20"/>
                </a:solidFill>
                <a:latin typeface="HP001 4 hàng" panose="020B0603050302020204" pitchFamily="34" charset="0"/>
                <a:cs typeface="Times New Roman" panose="02020603050405020304" charset="0"/>
              </a:rPr>
              <a:t>năm</a:t>
            </a:r>
            <a:r>
              <a:rPr lang="en-US" sz="2800" b="1" dirty="0" smtClean="0">
                <a:solidFill>
                  <a:srgbClr val="2F2B20"/>
                </a:solidFill>
                <a:latin typeface="HP001 4 hàng" panose="020B0603050302020204" pitchFamily="34" charset="0"/>
                <a:cs typeface="Times New Roman" panose="02020603050405020304" charset="0"/>
              </a:rPr>
              <a:t> 2024</a:t>
            </a:r>
            <a:endParaRPr lang="en-US" sz="4000" b="1" dirty="0">
              <a:solidFill>
                <a:srgbClr val="FF0000"/>
              </a:solidFill>
              <a:latin typeface="Times New Roman" panose="02020603050405020304" charset="0"/>
              <a:cs typeface="Times New Roman" panose="02020603050405020304" charset="0"/>
            </a:endParaRPr>
          </a:p>
        </p:txBody>
      </p:sp>
      <p:cxnSp>
        <p:nvCxnSpPr>
          <p:cNvPr id="3" name="Straight Connector 2"/>
          <p:cNvCxnSpPr/>
          <p:nvPr/>
        </p:nvCxnSpPr>
        <p:spPr>
          <a:xfrm>
            <a:off x="5063319" y="750618"/>
            <a:ext cx="2074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31280" y="831891"/>
            <a:ext cx="8603672" cy="523220"/>
          </a:xfrm>
          <a:prstGeom prst="rect">
            <a:avLst/>
          </a:prstGeom>
          <a:noFill/>
        </p:spPr>
        <p:txBody>
          <a:bodyPr wrap="square" rtlCol="0">
            <a:spAutoFit/>
          </a:bodyPr>
          <a:lstStyle/>
          <a:p>
            <a:pPr algn="ctr"/>
            <a:r>
              <a:rPr lang="en-US" sz="2800" b="1" dirty="0" err="1" smtClean="0">
                <a:solidFill>
                  <a:srgbClr val="2F2B20"/>
                </a:solidFill>
                <a:latin typeface="HP001 4 hàng" panose="020B0603050302020204" pitchFamily="34" charset="0"/>
                <a:cs typeface="Times New Roman" panose="02020603050405020304" charset="0"/>
              </a:rPr>
              <a:t>Tiếng</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việt</a:t>
            </a:r>
            <a:r>
              <a:rPr lang="en-US" sz="2800" b="1" dirty="0" smtClean="0">
                <a:solidFill>
                  <a:srgbClr val="2F2B20"/>
                </a:solidFill>
                <a:latin typeface="HP001 4 hàng" panose="020B0603050302020204" pitchFamily="34" charset="0"/>
                <a:cs typeface="Times New Roman" panose="02020603050405020304" charset="0"/>
              </a:rPr>
              <a:t> </a:t>
            </a:r>
            <a:r>
              <a:rPr lang="en-US" sz="2800" b="1" dirty="0" err="1" smtClean="0">
                <a:solidFill>
                  <a:srgbClr val="2F2B20"/>
                </a:solidFill>
                <a:latin typeface="HP001 4 hàng" panose="020B0603050302020204" pitchFamily="34" charset="0"/>
                <a:cs typeface="Times New Roman" panose="02020603050405020304" charset="0"/>
              </a:rPr>
              <a:t>đọc</a:t>
            </a:r>
            <a:endParaRPr lang="en-US" sz="2800" b="1" dirty="0" smtClean="0">
              <a:solidFill>
                <a:srgbClr val="2F2B20"/>
              </a:solidFill>
              <a:latin typeface="HP001 4 hàng" panose="020B0603050302020204" pitchFamily="34" charset="0"/>
              <a:cs typeface="Times New Roman" panose="02020603050405020304" charset="0"/>
            </a:endParaRPr>
          </a:p>
        </p:txBody>
      </p:sp>
    </p:spTree>
    <p:extLst>
      <p:ext uri="{BB962C8B-B14F-4D97-AF65-F5344CB8AC3E}">
        <p14:creationId xmlns:p14="http://schemas.microsoft.com/office/powerpoint/2010/main" val="222929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 xmlns:a16="http://schemas.microsoft.com/office/drawing/2014/main" id="{FA69AAE0-49D5-4C8B-8BA2-55898C00E0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6553204"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E372936E-F67D-4A58-A56A-9898171B8CCA}"/>
              </a:ext>
            </a:extLst>
          </p:cNvPr>
          <p:cNvSpPr txBox="1"/>
          <p:nvPr/>
        </p:nvSpPr>
        <p:spPr>
          <a:xfrm>
            <a:off x="6414653" y="5306292"/>
            <a:ext cx="5781185" cy="1274782"/>
          </a:xfrm>
          <a:prstGeom prst="rect">
            <a:avLst/>
          </a:prstGeom>
        </p:spPr>
        <p:txBody>
          <a:bodyPr vert="horz" lIns="91440" tIns="45720" rIns="91440" bIns="45720" rtlCol="0" anchor="b">
            <a:normAutofit fontScale="92500" lnSpcReduction="20000"/>
          </a:bodyPr>
          <a:lstStyle/>
          <a:p>
            <a:pPr marL="0" marR="0" lvl="0" indent="0" algn="ctr" fontAlgn="auto">
              <a:lnSpc>
                <a:spcPct val="130000"/>
              </a:lnSpc>
              <a:spcBef>
                <a:spcPct val="0"/>
              </a:spcBef>
              <a:spcAft>
                <a:spcPts val="600"/>
              </a:spcAft>
              <a:buClrTx/>
              <a:buSzTx/>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36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36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6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36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36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36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36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6553201" y="6"/>
            <a:ext cx="5638804" cy="527857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 xmlns:a16="http://schemas.microsoft.com/office/drawing/2014/main" id="{33CD251C-A887-4D2F-925B-FC09719853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 xmlns:a16="http://schemas.microsoft.com/office/drawing/2014/main" id="{770AE191-D2EA-45C9-A44D-830C188F74C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 xmlns:a16="http://schemas.microsoft.com/office/drawing/2014/main" id="{23A0E4C1-B7A6-4637-AC51-4A5AE3841FFB}"/>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 xmlns:a16="http://schemas.microsoft.com/office/drawing/2014/main" id="{F4E8C039-CC58-44F3-8A7B-E0A934C1D015}"/>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 xmlns:a16="http://schemas.microsoft.com/office/drawing/2014/main" id="{369324E1-CCE6-4477-8281-81FB68CF73FD}"/>
              </a:ext>
            </a:extLst>
          </p:cNvPr>
          <p:cNvSpPr txBox="1"/>
          <p:nvPr/>
        </p:nvSpPr>
        <p:spPr>
          <a:xfrm>
            <a:off x="0" y="2623678"/>
            <a:ext cx="4322617" cy="1530077"/>
          </a:xfrm>
          <a:prstGeom prst="rect">
            <a:avLst/>
          </a:prstGeom>
        </p:spPr>
        <p:txBody>
          <a:bodyPr vert="horz" lIns="91440" tIns="45720" rIns="91440" bIns="45720" rtlCol="0" anchor="t">
            <a:normAutofit fontScale="85000" lnSpcReduction="20000"/>
          </a:bodyPr>
          <a:lstStyle/>
          <a:p>
            <a:pPr marR="0" lvl="0" algn="ctr" fontAlgn="auto">
              <a:lnSpc>
                <a:spcPct val="13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p>
          <a:p>
            <a:pPr marR="0" lvl="0" algn="ctr" fontAlgn="auto">
              <a:lnSpc>
                <a:spcPct val="130000"/>
              </a:lnSpc>
              <a:spcBef>
                <a:spcPts val="0"/>
              </a:spcBef>
              <a:spcAft>
                <a:spcPts val="600"/>
              </a:spcAft>
              <a:buClrTx/>
              <a:buSzTx/>
              <a:tabL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322618" y="10"/>
            <a:ext cx="7869382"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322618" y="3383280"/>
            <a:ext cx="7869382"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 xmlns:a16="http://schemas.microsoft.com/office/drawing/2014/main" id="{5E52985E-2553-471E-82AA-5ED7A32989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31297"/>
            <a:ext cx="6084809" cy="68892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6096000" y="-66676"/>
            <a:ext cx="6084809" cy="6924675"/>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 xmlns:a16="http://schemas.microsoft.com/office/drawing/2014/main" id="{DAE3ABC6-4042-4293-A7DF-F01181363B7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D401B51C-4365-4FCB-BFCA-644740FC6027}"/>
              </a:ext>
            </a:extLst>
          </p:cNvPr>
          <p:cNvSpPr txBox="1"/>
          <p:nvPr/>
        </p:nvSpPr>
        <p:spPr>
          <a:xfrm>
            <a:off x="3864686" y="4981121"/>
            <a:ext cx="6609921" cy="1844256"/>
          </a:xfrm>
          <a:prstGeom prst="rect">
            <a:avLst/>
          </a:prstGeom>
          <a:solidFill>
            <a:schemeClr val="bg1"/>
          </a:solidFill>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1B0554E5-B538-41F7-842C-1C4C930F4047}"/>
              </a:ext>
            </a:extLst>
          </p:cNvPr>
          <p:cNvGrpSpPr/>
          <p:nvPr/>
        </p:nvGrpSpPr>
        <p:grpSpPr>
          <a:xfrm>
            <a:off x="1122218" y="1172837"/>
            <a:ext cx="10945091" cy="1101122"/>
            <a:chOff x="1603464" y="2459552"/>
            <a:chExt cx="9533109" cy="856397"/>
          </a:xfrm>
        </p:grpSpPr>
        <p:sp>
          <p:nvSpPr>
            <p:cNvPr id="5" name="矩形 8">
              <a:extLst>
                <a:ext uri="{FF2B5EF4-FFF2-40B4-BE49-F238E27FC236}">
                  <a16:creationId xmlns=""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 xmlns:a16="http://schemas.microsoft.com/office/drawing/2014/main" id="{584039E9-1838-48EA-B775-E1EE6C13F6F2}"/>
              </a:ext>
            </a:extLst>
          </p:cNvPr>
          <p:cNvGrpSpPr/>
          <p:nvPr/>
        </p:nvGrpSpPr>
        <p:grpSpPr>
          <a:xfrm>
            <a:off x="1122218" y="2404524"/>
            <a:ext cx="10945091" cy="856397"/>
            <a:chOff x="1603464" y="2459552"/>
            <a:chExt cx="9533109" cy="856397"/>
          </a:xfrm>
        </p:grpSpPr>
        <p:sp>
          <p:nvSpPr>
            <p:cNvPr id="8" name="矩形 11">
              <a:extLst>
                <a:ext uri="{FF2B5EF4-FFF2-40B4-BE49-F238E27FC236}">
                  <a16:creationId xmlns=""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 xmlns:a16="http://schemas.microsoft.com/office/drawing/2014/main" id="{0E4BDB4B-DAC6-410A-8505-6C33B805F558}"/>
              </a:ext>
            </a:extLst>
          </p:cNvPr>
          <p:cNvGrpSpPr/>
          <p:nvPr/>
        </p:nvGrpSpPr>
        <p:grpSpPr>
          <a:xfrm>
            <a:off x="1122218" y="3387643"/>
            <a:ext cx="10945091" cy="856397"/>
            <a:chOff x="1603464" y="2459552"/>
            <a:chExt cx="9533109" cy="856397"/>
          </a:xfrm>
        </p:grpSpPr>
        <p:sp>
          <p:nvSpPr>
            <p:cNvPr id="11" name="矩形 27">
              <a:extLst>
                <a:ext uri="{FF2B5EF4-FFF2-40B4-BE49-F238E27FC236}">
                  <a16:creationId xmlns=""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 xmlns:a16="http://schemas.microsoft.com/office/drawing/2014/main" id="{07A6E1CF-1B89-4C16-AF7F-4450345F71F2}"/>
              </a:ext>
            </a:extLst>
          </p:cNvPr>
          <p:cNvGrpSpPr/>
          <p:nvPr/>
        </p:nvGrpSpPr>
        <p:grpSpPr>
          <a:xfrm>
            <a:off x="1122218" y="4360173"/>
            <a:ext cx="10945091" cy="856397"/>
            <a:chOff x="1603464" y="2459552"/>
            <a:chExt cx="9533109" cy="856397"/>
          </a:xfrm>
        </p:grpSpPr>
        <p:sp>
          <p:nvSpPr>
            <p:cNvPr id="14" name="矩形 30">
              <a:extLst>
                <a:ext uri="{FF2B5EF4-FFF2-40B4-BE49-F238E27FC236}">
                  <a16:creationId xmlns=""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 xmlns:a16="http://schemas.microsoft.com/office/drawing/2014/main" id="{71D1AE7D-8430-4AB5-A578-E6CE772E17D8}"/>
              </a:ext>
            </a:extLst>
          </p:cNvPr>
          <p:cNvGrpSpPr/>
          <p:nvPr/>
        </p:nvGrpSpPr>
        <p:grpSpPr>
          <a:xfrm>
            <a:off x="3303503" y="-831354"/>
            <a:ext cx="5369446" cy="2819899"/>
            <a:chOff x="3765322" y="-398062"/>
            <a:chExt cx="4227256" cy="2819899"/>
          </a:xfrm>
        </p:grpSpPr>
        <p:pic>
          <p:nvPicPr>
            <p:cNvPr id="17" name="Picture 4">
              <a:extLst>
                <a:ext uri="{FF2B5EF4-FFF2-40B4-BE49-F238E27FC236}">
                  <a16:creationId xmlns=""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FD743BFE-9F39-4D93-9F1C-DD4E82FC3033}"/>
                </a:ext>
              </a:extLst>
            </p:cNvPr>
            <p:cNvSpPr txBox="1"/>
            <p:nvPr/>
          </p:nvSpPr>
          <p:spPr>
            <a:xfrm>
              <a:off x="4454871" y="657944"/>
              <a:ext cx="3195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 xmlns:a16="http://schemas.microsoft.com/office/drawing/2014/main" id="{D436FBAA-0F0F-4250-8854-E83EF76DE91A}"/>
              </a:ext>
            </a:extLst>
          </p:cNvPr>
          <p:cNvSpPr txBox="1"/>
          <p:nvPr/>
        </p:nvSpPr>
        <p:spPr>
          <a:xfrm>
            <a:off x="2319115" y="1309672"/>
            <a:ext cx="9748194"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 xmlns:a16="http://schemas.microsoft.com/office/drawing/2014/main" id="{427D68F1-23F2-4BC1-B33D-497B033A9EC4}"/>
              </a:ext>
            </a:extLst>
          </p:cNvPr>
          <p:cNvSpPr txBox="1"/>
          <p:nvPr/>
        </p:nvSpPr>
        <p:spPr>
          <a:xfrm>
            <a:off x="2353947" y="2563335"/>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 xmlns:a16="http://schemas.microsoft.com/office/drawing/2014/main" id="{465BB93A-F68C-4BDD-AABB-851A26432E9D}"/>
              </a:ext>
            </a:extLst>
          </p:cNvPr>
          <p:cNvSpPr txBox="1"/>
          <p:nvPr/>
        </p:nvSpPr>
        <p:spPr>
          <a:xfrm>
            <a:off x="2400843" y="3570783"/>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 xmlns:a16="http://schemas.microsoft.com/office/drawing/2014/main" id="{C3665D7E-0591-4A41-906D-C2CB73B79C74}"/>
              </a:ext>
            </a:extLst>
          </p:cNvPr>
          <p:cNvSpPr txBox="1"/>
          <p:nvPr/>
        </p:nvSpPr>
        <p:spPr>
          <a:xfrm>
            <a:off x="2454964" y="45187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 xmlns:a16="http://schemas.microsoft.com/office/drawing/2014/main" id="{61C3F884-686E-48E0-B55D-E8A9434B086C}"/>
              </a:ext>
            </a:extLst>
          </p:cNvPr>
          <p:cNvGrpSpPr/>
          <p:nvPr/>
        </p:nvGrpSpPr>
        <p:grpSpPr>
          <a:xfrm>
            <a:off x="1122218" y="5352645"/>
            <a:ext cx="10945091" cy="1117428"/>
            <a:chOff x="1603464" y="2459552"/>
            <a:chExt cx="9533109" cy="856397"/>
          </a:xfrm>
        </p:grpSpPr>
        <p:sp>
          <p:nvSpPr>
            <p:cNvPr id="25" name="矩形 30">
              <a:extLst>
                <a:ext uri="{FF2B5EF4-FFF2-40B4-BE49-F238E27FC236}">
                  <a16:creationId xmlns=""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 xmlns:a16="http://schemas.microsoft.com/office/drawing/2014/main" id="{33A5DAC9-5279-4E4F-B722-323560838C45}"/>
              </a:ext>
            </a:extLst>
          </p:cNvPr>
          <p:cNvSpPr txBox="1"/>
          <p:nvPr/>
        </p:nvSpPr>
        <p:spPr>
          <a:xfrm>
            <a:off x="2169140" y="5501059"/>
            <a:ext cx="9607224"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 xmlns:a16="http://schemas.microsoft.com/office/drawing/2014/main" id="{AACCCD00-E1CB-42FE-A35B-53FDF31D150D}"/>
              </a:ext>
            </a:extLst>
          </p:cNvPr>
          <p:cNvGrpSpPr/>
          <p:nvPr/>
        </p:nvGrpSpPr>
        <p:grpSpPr>
          <a:xfrm>
            <a:off x="38780" y="1842654"/>
            <a:ext cx="12194781" cy="3076062"/>
            <a:chOff x="487519" y="2640098"/>
            <a:chExt cx="6423086" cy="2504541"/>
          </a:xfrm>
        </p:grpSpPr>
        <p:sp>
          <p:nvSpPr>
            <p:cNvPr id="7" name="TextBox 6">
              <a:extLst>
                <a:ext uri="{FF2B5EF4-FFF2-40B4-BE49-F238E27FC236}">
                  <a16:creationId xmlns="" xmlns:a16="http://schemas.microsoft.com/office/drawing/2014/main" id="{DF61E085-096D-4DA1-99FC-457CCB18C56C}"/>
                </a:ext>
              </a:extLst>
            </p:cNvPr>
            <p:cNvSpPr txBox="1"/>
            <p:nvPr/>
          </p:nvSpPr>
          <p:spPr>
            <a:xfrm>
              <a:off x="971095" y="2991217"/>
              <a:ext cx="5939510" cy="1852038"/>
            </a:xfrm>
            <a:prstGeom prst="rect">
              <a:avLst/>
            </a:prstGeom>
            <a:noFill/>
            <a:ln w="57150">
              <a:noFill/>
            </a:ln>
          </p:spPr>
          <p:txBody>
            <a:bodyPr wrap="square">
              <a:spAutoFit/>
            </a:bodyPr>
            <a:lstStyle/>
            <a:p>
              <a:pPr algn="just">
                <a:lnSpc>
                  <a:spcPct val="130000"/>
                </a:lnSpc>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lnSpc>
                  <a:spcPct val="130000"/>
                </a:lnSpc>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lnSpc>
                  <a:spcPct val="130000"/>
                </a:lnSpc>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lnSpc>
                  <a:spcPct val="130000"/>
                </a:lnSpc>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 xmlns:a16="http://schemas.microsoft.com/office/drawing/2014/main" id="{8305FFCB-F068-43D3-8F55-710AA3818C84}"/>
                </a:ext>
              </a:extLst>
            </p:cNvPr>
            <p:cNvGrpSpPr/>
            <p:nvPr/>
          </p:nvGrpSpPr>
          <p:grpSpPr>
            <a:xfrm>
              <a:off x="487519" y="2640098"/>
              <a:ext cx="6341906" cy="2504541"/>
              <a:chOff x="487519" y="2640098"/>
              <a:chExt cx="6341906" cy="2504541"/>
            </a:xfrm>
          </p:grpSpPr>
          <p:sp>
            <p:nvSpPr>
              <p:cNvPr id="9" name="Rectangle 8">
                <a:extLst>
                  <a:ext uri="{FF2B5EF4-FFF2-40B4-BE49-F238E27FC236}">
                    <a16:creationId xmlns=""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519" y="2640098"/>
                <a:ext cx="402396" cy="735225"/>
              </a:xfrm>
              <a:prstGeom prst="rect">
                <a:avLst/>
              </a:prstGeom>
            </p:spPr>
          </p:pic>
        </p:grpSp>
      </p:grpSp>
      <p:grpSp>
        <p:nvGrpSpPr>
          <p:cNvPr id="14" name="Group 13">
            <a:extLst>
              <a:ext uri="{FF2B5EF4-FFF2-40B4-BE49-F238E27FC236}">
                <a16:creationId xmlns="" xmlns:a16="http://schemas.microsoft.com/office/drawing/2014/main" id="{1089AD17-CA47-42A3-941C-0C4040F1CB9A}"/>
              </a:ext>
            </a:extLst>
          </p:cNvPr>
          <p:cNvGrpSpPr/>
          <p:nvPr/>
        </p:nvGrpSpPr>
        <p:grpSpPr>
          <a:xfrm>
            <a:off x="2478410" y="3640679"/>
            <a:ext cx="8355845" cy="4890943"/>
            <a:chOff x="2210738" y="-1461943"/>
            <a:chExt cx="9410579" cy="4890943"/>
          </a:xfrm>
        </p:grpSpPr>
        <p:grpSp>
          <p:nvGrpSpPr>
            <p:cNvPr id="15" name="Group 14">
              <a:extLst>
                <a:ext uri="{FF2B5EF4-FFF2-40B4-BE49-F238E27FC236}">
                  <a16:creationId xmlns=""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BB0A5544-9ED5-46F8-B479-29CB5BB27F99}"/>
                  </a:ext>
                </a:extLst>
              </p:cNvPr>
              <p:cNvSpPr txBox="1"/>
              <p:nvPr/>
            </p:nvSpPr>
            <p:spPr>
              <a:xfrm>
                <a:off x="379112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 xmlns:a16="http://schemas.microsoft.com/office/drawing/2014/main" id="{54536851-C3E2-4527-90F3-946962F9FCC3}"/>
              </a:ext>
            </a:extLst>
          </p:cNvPr>
          <p:cNvGrpSpPr/>
          <p:nvPr/>
        </p:nvGrpSpPr>
        <p:grpSpPr>
          <a:xfrm>
            <a:off x="956629" y="284784"/>
            <a:ext cx="11041408" cy="1150264"/>
            <a:chOff x="1603464" y="2459552"/>
            <a:chExt cx="9533109" cy="856397"/>
          </a:xfrm>
        </p:grpSpPr>
        <p:sp>
          <p:nvSpPr>
            <p:cNvPr id="3" name="矩形 11">
              <a:extLst>
                <a:ext uri="{FF2B5EF4-FFF2-40B4-BE49-F238E27FC236}">
                  <a16:creationId xmlns=""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 xmlns:a16="http://schemas.microsoft.com/office/drawing/2014/main" id="{E2BA98FE-49B1-407A-B695-96564ADAF41F}"/>
              </a:ext>
            </a:extLst>
          </p:cNvPr>
          <p:cNvSpPr txBox="1"/>
          <p:nvPr/>
        </p:nvSpPr>
        <p:spPr>
          <a:xfrm>
            <a:off x="2055392" y="540579"/>
            <a:ext cx="9942644"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 xmlns:a16="http://schemas.microsoft.com/office/drawing/2014/main" id="{9AB89EC8-E6E1-4978-91C5-DD9018DED586}"/>
              </a:ext>
            </a:extLst>
          </p:cNvPr>
          <p:cNvGrpSpPr/>
          <p:nvPr/>
        </p:nvGrpSpPr>
        <p:grpSpPr>
          <a:xfrm>
            <a:off x="515318" y="1768666"/>
            <a:ext cx="11829082" cy="4082819"/>
            <a:chOff x="515318" y="978946"/>
            <a:chExt cx="11829082" cy="4900108"/>
          </a:xfrm>
        </p:grpSpPr>
        <p:sp>
          <p:nvSpPr>
            <p:cNvPr id="6" name="TextBox 5">
              <a:extLst>
                <a:ext uri="{FF2B5EF4-FFF2-40B4-BE49-F238E27FC236}">
                  <a16:creationId xmlns=""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 xmlns:a16="http://schemas.microsoft.com/office/drawing/2014/main" id="{B62E3D2B-9BC6-4F89-86C3-F79B306A9850}"/>
              </a:ext>
            </a:extLst>
          </p:cNvPr>
          <p:cNvGrpSpPr/>
          <p:nvPr/>
        </p:nvGrpSpPr>
        <p:grpSpPr>
          <a:xfrm>
            <a:off x="3002285" y="2714160"/>
            <a:ext cx="7262133" cy="4890943"/>
            <a:chOff x="2210738" y="-1461943"/>
            <a:chExt cx="9612304" cy="4890943"/>
          </a:xfrm>
        </p:grpSpPr>
        <p:grpSp>
          <p:nvGrpSpPr>
            <p:cNvPr id="16" name="Group 15">
              <a:extLst>
                <a:ext uri="{FF2B5EF4-FFF2-40B4-BE49-F238E27FC236}">
                  <a16:creationId xmlns="" xmlns:a16="http://schemas.microsoft.com/office/drawing/2014/main" id="{9C8DFA4F-9708-4B60-B887-D1791D6A1C4B}"/>
                </a:ext>
              </a:extLst>
            </p:cNvPr>
            <p:cNvGrpSpPr/>
            <p:nvPr/>
          </p:nvGrpSpPr>
          <p:grpSpPr>
            <a:xfrm>
              <a:off x="3320903" y="-1461943"/>
              <a:ext cx="8502139" cy="4890943"/>
              <a:chOff x="3637968" y="-666044"/>
              <a:chExt cx="7225839" cy="4648755"/>
            </a:xfrm>
          </p:grpSpPr>
          <p:pic>
            <p:nvPicPr>
              <p:cNvPr id="18" name="Picture 4">
                <a:extLst>
                  <a:ext uri="{FF2B5EF4-FFF2-40B4-BE49-F238E27FC236}">
                    <a16:creationId xmlns=""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81FDC4E6-9471-4E8A-AB0A-14A43C7C7AF8}"/>
                  </a:ext>
                </a:extLst>
              </p:cNvPr>
              <p:cNvSpPr txBox="1"/>
              <p:nvPr/>
            </p:nvSpPr>
            <p:spPr>
              <a:xfrm>
                <a:off x="4267577" y="1019935"/>
                <a:ext cx="6596230" cy="61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 xmlns:a16="http://schemas.microsoft.com/office/drawing/2014/main" id="{1045E956-05E5-470B-8BD9-9475A9DB21FB}"/>
              </a:ext>
            </a:extLst>
          </p:cNvPr>
          <p:cNvGrpSpPr/>
          <p:nvPr/>
        </p:nvGrpSpPr>
        <p:grpSpPr>
          <a:xfrm>
            <a:off x="478410" y="213803"/>
            <a:ext cx="11505771" cy="856397"/>
            <a:chOff x="1603464" y="2459552"/>
            <a:chExt cx="9533109" cy="856397"/>
          </a:xfrm>
        </p:grpSpPr>
        <p:sp>
          <p:nvSpPr>
            <p:cNvPr id="3" name="矩形 27">
              <a:extLst>
                <a:ext uri="{FF2B5EF4-FFF2-40B4-BE49-F238E27FC236}">
                  <a16:creationId xmlns=""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 xmlns:a16="http://schemas.microsoft.com/office/drawing/2014/main" id="{4C11A3D2-A458-4744-9750-C9C10AA12689}"/>
              </a:ext>
            </a:extLst>
          </p:cNvPr>
          <p:cNvSpPr txBox="1"/>
          <p:nvPr/>
        </p:nvSpPr>
        <p:spPr>
          <a:xfrm>
            <a:off x="1596457" y="367987"/>
            <a:ext cx="10387725"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 xmlns:a16="http://schemas.microsoft.com/office/drawing/2014/main" id="{08917C90-228D-40D7-8DD3-BBC649412ACA}"/>
              </a:ext>
            </a:extLst>
          </p:cNvPr>
          <p:cNvGrpSpPr/>
          <p:nvPr/>
        </p:nvGrpSpPr>
        <p:grpSpPr>
          <a:xfrm>
            <a:off x="-198637" y="1463028"/>
            <a:ext cx="12990712" cy="1552454"/>
            <a:chOff x="-198637" y="966102"/>
            <a:chExt cx="12990712" cy="1552454"/>
          </a:xfrm>
        </p:grpSpPr>
        <p:sp>
          <p:nvSpPr>
            <p:cNvPr id="6" name="TextBox 5">
              <a:extLst>
                <a:ext uri="{FF2B5EF4-FFF2-40B4-BE49-F238E27FC236}">
                  <a16:creationId xmlns=""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 xmlns:a16="http://schemas.microsoft.com/office/drawing/2014/main" id="{8E874B57-C13F-4492-904A-54B93BDE5A78}"/>
              </a:ext>
            </a:extLst>
          </p:cNvPr>
          <p:cNvGrpSpPr/>
          <p:nvPr/>
        </p:nvGrpSpPr>
        <p:grpSpPr>
          <a:xfrm>
            <a:off x="1097940" y="1677851"/>
            <a:ext cx="10359770" cy="5856422"/>
            <a:chOff x="2210738" y="-1461943"/>
            <a:chExt cx="9410579" cy="5856422"/>
          </a:xfrm>
        </p:grpSpPr>
        <p:grpSp>
          <p:nvGrpSpPr>
            <p:cNvPr id="14" name="Group 13">
              <a:extLst>
                <a:ext uri="{FF2B5EF4-FFF2-40B4-BE49-F238E27FC236}">
                  <a16:creationId xmlns=""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1D6C5D77-38D9-4C0A-BB7B-9CE81A9DC808}"/>
                  </a:ext>
                </a:extLst>
              </p:cNvPr>
              <p:cNvSpPr txBox="1"/>
              <p:nvPr/>
            </p:nvSpPr>
            <p:spPr>
              <a:xfrm>
                <a:off x="4049660" y="1324697"/>
                <a:ext cx="6097211"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 xmlns:a16="http://schemas.microsoft.com/office/drawing/2014/main" id="{D620E1E7-AE04-4053-91FA-A9E92D5C0C69}"/>
              </a:ext>
            </a:extLst>
          </p:cNvPr>
          <p:cNvGrpSpPr/>
          <p:nvPr/>
        </p:nvGrpSpPr>
        <p:grpSpPr>
          <a:xfrm>
            <a:off x="1805746" y="2499391"/>
            <a:ext cx="10081453" cy="6364063"/>
            <a:chOff x="2210738" y="-1902221"/>
            <a:chExt cx="9410579" cy="5886450"/>
          </a:xfrm>
        </p:grpSpPr>
        <p:grpSp>
          <p:nvGrpSpPr>
            <p:cNvPr id="10" name="Group 9">
              <a:extLst>
                <a:ext uri="{FF2B5EF4-FFF2-40B4-BE49-F238E27FC236}">
                  <a16:creationId xmlns=""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 xmlns:a16="http://schemas.microsoft.com/office/drawing/2014/main" id="{3E14D33D-9CB6-47CF-99A4-54FAC2CCCAEE}"/>
              </a:ext>
            </a:extLst>
          </p:cNvPr>
          <p:cNvSpPr/>
          <p:nvPr/>
        </p:nvSpPr>
        <p:spPr>
          <a:xfrm>
            <a:off x="304800" y="1321654"/>
            <a:ext cx="11651673" cy="289217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30000"/>
              </a:lnSpc>
            </a:pP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 xmlns:a16="http://schemas.microsoft.com/office/drawing/2014/main" id="{DCC97975-B44E-4312-A0B9-5E4632F363C0}"/>
              </a:ext>
            </a:extLst>
          </p:cNvPr>
          <p:cNvGrpSpPr/>
          <p:nvPr/>
        </p:nvGrpSpPr>
        <p:grpSpPr>
          <a:xfrm>
            <a:off x="401783" y="185343"/>
            <a:ext cx="11665526" cy="1353345"/>
            <a:chOff x="1603464" y="2459552"/>
            <a:chExt cx="9533109" cy="856397"/>
          </a:xfrm>
        </p:grpSpPr>
        <p:sp>
          <p:nvSpPr>
            <p:cNvPr id="3" name="矩形 30">
              <a:extLst>
                <a:ext uri="{FF2B5EF4-FFF2-40B4-BE49-F238E27FC236}">
                  <a16:creationId xmlns=""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 xmlns:a16="http://schemas.microsoft.com/office/drawing/2014/main" id="{FD70D623-2A1C-43C2-8BAA-A91FCBA629CD}"/>
              </a:ext>
            </a:extLst>
          </p:cNvPr>
          <p:cNvSpPr txBox="1"/>
          <p:nvPr/>
        </p:nvSpPr>
        <p:spPr>
          <a:xfrm>
            <a:off x="1462987" y="366363"/>
            <a:ext cx="10604322" cy="954107"/>
          </a:xfrm>
          <a:prstGeom prst="rect">
            <a:avLst/>
          </a:prstGeom>
          <a:noFill/>
        </p:spPr>
        <p:txBody>
          <a:bodyPr wrap="square" rtlCol="0">
            <a:spAutoFit/>
          </a:bodyPr>
          <a:lstStyle/>
          <a:p>
            <a:pPr lvl="0" algn="just"/>
            <a:r>
              <a:rPr lang="en-US" sz="2800" b="1" dirty="0">
                <a:latin typeface="Arial-Rounded" panose="020B0500000000000000" pitchFamily="34" charset="0"/>
                <a:ea typeface="Arial-Rounded" panose="020B0500000000000000" pitchFamily="34" charset="0"/>
                <a:cs typeface="Arial-Rounded" panose="020B0500000000000000" pitchFamily="34" charset="0"/>
              </a:rPr>
              <a:t>     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 xmlns:a16="http://schemas.microsoft.com/office/drawing/2014/main" id="{D620E1E7-AE04-4053-91FA-A9E92D5C0C69}"/>
              </a:ext>
            </a:extLst>
          </p:cNvPr>
          <p:cNvGrpSpPr/>
          <p:nvPr/>
        </p:nvGrpSpPr>
        <p:grpSpPr>
          <a:xfrm>
            <a:off x="1805747" y="2554813"/>
            <a:ext cx="9382482" cy="6364063"/>
            <a:chOff x="2210738" y="-1902221"/>
            <a:chExt cx="9410579" cy="5886450"/>
          </a:xfrm>
        </p:grpSpPr>
        <p:grpSp>
          <p:nvGrpSpPr>
            <p:cNvPr id="10" name="Group 9">
              <a:extLst>
                <a:ext uri="{FF2B5EF4-FFF2-40B4-BE49-F238E27FC236}">
                  <a16:creationId xmlns=""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 xmlns:a16="http://schemas.microsoft.com/office/drawing/2014/main" id="{3E14D33D-9CB6-47CF-99A4-54FAC2CCCAEE}"/>
              </a:ext>
            </a:extLst>
          </p:cNvPr>
          <p:cNvSpPr/>
          <p:nvPr/>
        </p:nvSpPr>
        <p:spPr>
          <a:xfrm>
            <a:off x="166256" y="1598742"/>
            <a:ext cx="11901054" cy="289966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9D98287-17F1-427F-89A8-B07109B03184}"/>
              </a:ext>
            </a:extLst>
          </p:cNvPr>
          <p:cNvGrpSpPr/>
          <p:nvPr/>
        </p:nvGrpSpPr>
        <p:grpSpPr>
          <a:xfrm>
            <a:off x="3786647" y="-860983"/>
            <a:ext cx="5094114" cy="3985173"/>
            <a:chOff x="3825327" y="-288795"/>
            <a:chExt cx="3985173" cy="3985173"/>
          </a:xfrm>
        </p:grpSpPr>
        <p:pic>
          <p:nvPicPr>
            <p:cNvPr id="3" name="Picture 2">
              <a:extLst>
                <a:ext uri="{FF2B5EF4-FFF2-40B4-BE49-F238E27FC236}">
                  <a16:creationId xmlns=""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F12CD0F9-6BB5-4815-B09A-87320E913F97}"/>
                </a:ext>
              </a:extLst>
            </p:cNvPr>
            <p:cNvSpPr txBox="1"/>
            <p:nvPr/>
          </p:nvSpPr>
          <p:spPr>
            <a:xfrm>
              <a:off x="4262280" y="1239207"/>
              <a:ext cx="28762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482ABDF-B4D0-4AF4-982D-D582C7FECDEF}"/>
              </a:ext>
            </a:extLst>
          </p:cNvPr>
          <p:cNvSpPr txBox="1"/>
          <p:nvPr/>
        </p:nvSpPr>
        <p:spPr>
          <a:xfrm>
            <a:off x="207818" y="2190206"/>
            <a:ext cx="11804073" cy="3556423"/>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 xmlns:a16="http://schemas.microsoft.com/office/drawing/2014/main" id="{05803AED-AFDB-4957-B664-719589F10348}"/>
              </a:ext>
            </a:extLst>
          </p:cNvPr>
          <p:cNvPicPr>
            <a:picLocks noChangeAspect="1"/>
          </p:cNvPicPr>
          <p:nvPr/>
        </p:nvPicPr>
        <p:blipFill>
          <a:blip r:embed="rId29"/>
          <a:stretch>
            <a:fillRect/>
          </a:stretch>
        </p:blipFill>
        <p:spPr>
          <a:xfrm>
            <a:off x="2545783" y="2242136"/>
            <a:ext cx="7176804" cy="1755970"/>
          </a:xfrm>
          <a:prstGeom prst="rect">
            <a:avLst/>
          </a:prstGeom>
        </p:spPr>
      </p:pic>
    </p:spTree>
    <p:extLst>
      <p:ext uri="{BB962C8B-B14F-4D97-AF65-F5344CB8AC3E}">
        <p14:creationId xmlns:p14="http://schemas.microsoft.com/office/powerpoint/2010/main" val="690889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4E31D-8729-4CE5-996F-D372781FE212}"/>
              </a:ext>
            </a:extLst>
          </p:cNvPr>
          <p:cNvSpPr txBox="1"/>
          <p:nvPr/>
        </p:nvSpPr>
        <p:spPr>
          <a:xfrm>
            <a:off x="193960" y="617682"/>
            <a:ext cx="11887204"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 xmlns:a16="http://schemas.microsoft.com/office/drawing/2014/main" id="{ED2B9983-888D-45B3-B19C-EBE617D48FAD}"/>
              </a:ext>
            </a:extLst>
          </p:cNvPr>
          <p:cNvSpPr txBox="1"/>
          <p:nvPr/>
        </p:nvSpPr>
        <p:spPr>
          <a:xfrm>
            <a:off x="3837709" y="13351"/>
            <a:ext cx="455814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 xmlns:a16="http://schemas.microsoft.com/office/drawing/2014/main" id="{6D6EDC96-E850-45BE-8664-7EF653833994}"/>
              </a:ext>
            </a:extLst>
          </p:cNvPr>
          <p:cNvGrpSpPr/>
          <p:nvPr/>
        </p:nvGrpSpPr>
        <p:grpSpPr>
          <a:xfrm>
            <a:off x="0" y="2762876"/>
            <a:ext cx="5223163" cy="4890943"/>
            <a:chOff x="2210738" y="-1461943"/>
            <a:chExt cx="9410579" cy="4890943"/>
          </a:xfrm>
        </p:grpSpPr>
        <p:grpSp>
          <p:nvGrpSpPr>
            <p:cNvPr id="6" name="Group 5">
              <a:extLst>
                <a:ext uri="{FF2B5EF4-FFF2-40B4-BE49-F238E27FC236}">
                  <a16:creationId xmlns=""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C51BB281-EFCE-43D8-9AC4-CE871EB4E72A}"/>
                  </a:ext>
                </a:extLst>
              </p:cNvPr>
              <p:cNvSpPr txBox="1"/>
              <p:nvPr/>
            </p:nvSpPr>
            <p:spPr>
              <a:xfrm>
                <a:off x="3947626"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 xmlns:a16="http://schemas.microsoft.com/office/drawing/2014/main" id="{6ECD9E1E-F29E-4474-A3CB-33E71DFB30D7}"/>
              </a:ext>
            </a:extLst>
          </p:cNvPr>
          <p:cNvPicPr>
            <a:picLocks noChangeAspect="1"/>
          </p:cNvPicPr>
          <p:nvPr/>
        </p:nvPicPr>
        <p:blipFill>
          <a:blip r:embed="rId6"/>
          <a:stretch>
            <a:fillRect/>
          </a:stretch>
        </p:blipFill>
        <p:spPr>
          <a:xfrm>
            <a:off x="4959927" y="3740080"/>
            <a:ext cx="7232073" cy="3108542"/>
          </a:xfrm>
          <a:prstGeom prst="rect">
            <a:avLst/>
          </a:prstGeom>
        </p:spPr>
      </p:pic>
    </p:spTree>
    <p:extLst>
      <p:ext uri="{BB962C8B-B14F-4D97-AF65-F5344CB8AC3E}">
        <p14:creationId xmlns:p14="http://schemas.microsoft.com/office/powerpoint/2010/main" val="864618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4E31D-8729-4CE5-996F-D372781FE212}"/>
              </a:ext>
            </a:extLst>
          </p:cNvPr>
          <p:cNvSpPr txBox="1"/>
          <p:nvPr/>
        </p:nvSpPr>
        <p:spPr>
          <a:xfrm>
            <a:off x="0" y="178084"/>
            <a:ext cx="12192000" cy="6637971"/>
          </a:xfrm>
          <a:prstGeom prst="rect">
            <a:avLst/>
          </a:prstGeom>
          <a:solidFill>
            <a:schemeClr val="bg1"/>
          </a:solid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1000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 xmlns:a16="http://schemas.microsoft.com/office/drawing/2014/main" id="{E86E39E2-6293-4EE9-9325-5783AEC74467}"/>
              </a:ext>
            </a:extLst>
          </p:cNvPr>
          <p:cNvPicPr>
            <a:picLocks noChangeAspect="1"/>
          </p:cNvPicPr>
          <p:nvPr/>
        </p:nvPicPr>
        <p:blipFill>
          <a:blip r:embed="rId3"/>
          <a:stretch>
            <a:fillRect/>
          </a:stretch>
        </p:blipFill>
        <p:spPr>
          <a:xfrm>
            <a:off x="1551709" y="3045136"/>
            <a:ext cx="9157855" cy="2995446"/>
          </a:xfrm>
          <a:prstGeom prst="rect">
            <a:avLst/>
          </a:prstGeom>
        </p:spPr>
      </p:pic>
    </p:spTree>
    <p:extLst>
      <p:ext uri="{BB962C8B-B14F-4D97-AF65-F5344CB8AC3E}">
        <p14:creationId xmlns:p14="http://schemas.microsoft.com/office/powerpoint/2010/main" val="423046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Biển Lắm  Nhạc Vui Nhộn Cho Bé_1080p">
            <a:hlinkClick r:id="" action="ppaction://media"/>
            <a:extLst>
              <a:ext uri="{FF2B5EF4-FFF2-40B4-BE49-F238E27FC236}">
                <a16:creationId xmlns="" xmlns:a16="http://schemas.microsoft.com/office/drawing/2014/main" id="{83EE7986-1F03-40B6-8A79-5DECC58C81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850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8713" y="216338"/>
            <a:ext cx="8603672" cy="1138773"/>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Thứ</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tư</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ngày</a:t>
            </a:r>
            <a:r>
              <a:rPr lang="en-US" sz="2800" dirty="0" smtClean="0">
                <a:solidFill>
                  <a:srgbClr val="2F2B20"/>
                </a:solidFill>
                <a:latin typeface="Times New Roman" pitchFamily="18" charset="0"/>
                <a:cs typeface="Times New Roman" pitchFamily="18" charset="0"/>
              </a:rPr>
              <a:t> </a:t>
            </a:r>
            <a:r>
              <a:rPr lang="en-US" sz="2800" dirty="0" smtClean="0">
                <a:solidFill>
                  <a:srgbClr val="2F2B20"/>
                </a:solidFill>
                <a:latin typeface="Times New Roman" pitchFamily="18" charset="0"/>
                <a:cs typeface="Times New Roman" pitchFamily="18" charset="0"/>
              </a:rPr>
              <a:t>11 </a:t>
            </a:r>
            <a:r>
              <a:rPr lang="en-US" sz="2800" dirty="0" err="1" smtClean="0">
                <a:solidFill>
                  <a:srgbClr val="2F2B20"/>
                </a:solidFill>
                <a:latin typeface="Times New Roman" pitchFamily="18" charset="0"/>
                <a:cs typeface="Times New Roman" pitchFamily="18" charset="0"/>
              </a:rPr>
              <a:t>tháng</a:t>
            </a:r>
            <a:r>
              <a:rPr lang="en-US" sz="2800" dirty="0" smtClean="0">
                <a:solidFill>
                  <a:srgbClr val="2F2B20"/>
                </a:solidFill>
                <a:latin typeface="Times New Roman" pitchFamily="18" charset="0"/>
                <a:cs typeface="Times New Roman" pitchFamily="18" charset="0"/>
              </a:rPr>
              <a:t> 9 </a:t>
            </a:r>
            <a:r>
              <a:rPr lang="en-US" sz="2800" dirty="0" err="1" smtClean="0">
                <a:solidFill>
                  <a:srgbClr val="2F2B20"/>
                </a:solidFill>
                <a:latin typeface="Times New Roman" pitchFamily="18" charset="0"/>
                <a:cs typeface="Times New Roman" pitchFamily="18" charset="0"/>
              </a:rPr>
              <a:t>năm</a:t>
            </a:r>
            <a:r>
              <a:rPr lang="en-US" sz="2800" dirty="0" smtClean="0">
                <a:solidFill>
                  <a:srgbClr val="2F2B20"/>
                </a:solidFill>
                <a:latin typeface="Times New Roman" pitchFamily="18" charset="0"/>
                <a:cs typeface="Times New Roman" pitchFamily="18" charset="0"/>
              </a:rPr>
              <a:t> 2024</a:t>
            </a:r>
          </a:p>
          <a:p>
            <a:pPr algn="ctr">
              <a:defRPr/>
            </a:pPr>
            <a:endParaRPr lang="en-US" sz="4000" dirty="0">
              <a:solidFill>
                <a:srgbClr val="FF0000"/>
              </a:solidFill>
              <a:latin typeface="Times New Roman" pitchFamily="18" charset="0"/>
              <a:cs typeface="Times New Roman" pitchFamily="18" charset="0"/>
            </a:endParaRPr>
          </a:p>
        </p:txBody>
      </p:sp>
      <p:cxnSp>
        <p:nvCxnSpPr>
          <p:cNvPr id="9" name="Straight Connector 8"/>
          <p:cNvCxnSpPr/>
          <p:nvPr/>
        </p:nvCxnSpPr>
        <p:spPr>
          <a:xfrm>
            <a:off x="5063319" y="750618"/>
            <a:ext cx="2074460" cy="0"/>
          </a:xfrm>
          <a:prstGeom prst="line">
            <a:avLst/>
          </a:prstGeom>
          <a:noFill/>
          <a:ln w="12700" cap="flat" cmpd="sng" algn="ctr">
            <a:solidFill>
              <a:srgbClr val="2F2B20"/>
            </a:solidFill>
            <a:prstDash val="solid"/>
          </a:ln>
          <a:effectLst/>
        </p:spPr>
      </p:cxnSp>
      <p:sp>
        <p:nvSpPr>
          <p:cNvPr id="10" name="TextBox 9"/>
          <p:cNvSpPr txBox="1"/>
          <p:nvPr/>
        </p:nvSpPr>
        <p:spPr>
          <a:xfrm>
            <a:off x="1798713" y="1323986"/>
            <a:ext cx="8603672"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Lần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đầu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ra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biển</a:t>
            </a:r>
            <a:endParaRPr lang="en-US" sz="2800" dirty="0" smtClean="0">
              <a:solidFill>
                <a:srgbClr val="FF0000"/>
              </a:solidFill>
              <a:latin typeface="Times New Roman" pitchFamily="18" charset="0"/>
              <a:cs typeface="Times New Roman" pitchFamily="18" charset="0"/>
            </a:endParaRPr>
          </a:p>
        </p:txBody>
      </p:sp>
      <p:sp>
        <p:nvSpPr>
          <p:cNvPr id="11" name="TextBox 10"/>
          <p:cNvSpPr txBox="1"/>
          <p:nvPr/>
        </p:nvSpPr>
        <p:spPr>
          <a:xfrm>
            <a:off x="1831280" y="831891"/>
            <a:ext cx="8603672" cy="523220"/>
          </a:xfrm>
          <a:prstGeom prst="rect">
            <a:avLst/>
          </a:prstGeom>
          <a:noFill/>
        </p:spPr>
        <p:txBody>
          <a:bodyPr wrap="square" rtlCol="0">
            <a:spAutoFit/>
          </a:bodyPr>
          <a:lstStyle/>
          <a:p>
            <a:pPr algn="ctr"/>
            <a:r>
              <a:rPr lang="en-US" sz="2800" dirty="0" err="1" smtClean="0">
                <a:solidFill>
                  <a:srgbClr val="2F2B20"/>
                </a:solidFill>
                <a:latin typeface="Times New Roman" pitchFamily="18" charset="0"/>
                <a:cs typeface="Times New Roman" pitchFamily="18" charset="0"/>
              </a:rPr>
              <a:t>Tiếng</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việt</a:t>
            </a:r>
            <a:r>
              <a:rPr lang="en-US" sz="2800" dirty="0" smtClean="0">
                <a:solidFill>
                  <a:srgbClr val="2F2B20"/>
                </a:solidFill>
                <a:latin typeface="Times New Roman" pitchFamily="18" charset="0"/>
                <a:cs typeface="Times New Roman" pitchFamily="18" charset="0"/>
              </a:rPr>
              <a:t> </a:t>
            </a:r>
            <a:r>
              <a:rPr lang="en-US" sz="2800" dirty="0" err="1" smtClean="0">
                <a:solidFill>
                  <a:srgbClr val="2F2B20"/>
                </a:solidFill>
                <a:latin typeface="Times New Roman" pitchFamily="18" charset="0"/>
                <a:cs typeface="Times New Roman" pitchFamily="18" charset="0"/>
              </a:rPr>
              <a:t>đọc</a:t>
            </a:r>
            <a:endParaRPr lang="en-US" sz="2800" dirty="0" smtClean="0">
              <a:solidFill>
                <a:srgbClr val="2F2B20"/>
              </a:solidFill>
              <a:latin typeface="Times New Roman" pitchFamily="18" charset="0"/>
              <a:cs typeface="Times New Roman" pitchFamily="18" charset="0"/>
            </a:endParaRPr>
          </a:p>
        </p:txBody>
      </p:sp>
    </p:spTree>
    <p:extLst>
      <p:ext uri="{BB962C8B-B14F-4D97-AF65-F5344CB8AC3E}">
        <p14:creationId xmlns:p14="http://schemas.microsoft.com/office/powerpoint/2010/main" val="3087383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1E25B02-2831-4E13-B42B-3B815B2D7061}"/>
              </a:ext>
            </a:extLst>
          </p:cNvPr>
          <p:cNvSpPr txBox="1"/>
          <p:nvPr/>
        </p:nvSpPr>
        <p:spPr>
          <a:xfrm>
            <a:off x="0" y="0"/>
            <a:ext cx="1219200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 xmlns:a16="http://schemas.microsoft.com/office/drawing/2014/main" id="{F6EBAA44-A043-4FDB-98D4-BFEC0F1E3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637" y="1200329"/>
            <a:ext cx="10432472" cy="4892955"/>
          </a:xfrm>
          <a:prstGeom prst="rect">
            <a:avLst/>
          </a:prstGeom>
        </p:spPr>
      </p:pic>
    </p:spTree>
    <p:extLst>
      <p:ext uri="{BB962C8B-B14F-4D97-AF65-F5344CB8AC3E}">
        <p14:creationId xmlns:p14="http://schemas.microsoft.com/office/powerpoint/2010/main" val="1497582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9FDEF01-8C73-48BA-9CFD-90D760104739}"/>
              </a:ext>
            </a:extLst>
          </p:cNvPr>
          <p:cNvGrpSpPr/>
          <p:nvPr/>
        </p:nvGrpSpPr>
        <p:grpSpPr>
          <a:xfrm>
            <a:off x="2438400" y="-623460"/>
            <a:ext cx="7342909" cy="3026714"/>
            <a:chOff x="3496987" y="-952331"/>
            <a:chExt cx="5372100" cy="3305175"/>
          </a:xfrm>
        </p:grpSpPr>
        <p:pic>
          <p:nvPicPr>
            <p:cNvPr id="3" name="Picture 2">
              <a:extLst>
                <a:ext uri="{FF2B5EF4-FFF2-40B4-BE49-F238E27FC236}">
                  <a16:creationId xmlns=""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952331"/>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EB77E733-428D-41B6-B798-B68C28FCF2E3}"/>
                </a:ext>
              </a:extLst>
            </p:cNvPr>
            <p:cNvSpPr txBox="1"/>
            <p:nvPr/>
          </p:nvSpPr>
          <p:spPr>
            <a:xfrm>
              <a:off x="4274082" y="700270"/>
              <a:ext cx="3829051" cy="7057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Lắng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mẫu</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grpSp>
      <p:pic>
        <p:nvPicPr>
          <p:cNvPr id="5" name="Picture 4" descr="A picture containing accessory&#10;&#10;Description automatically generated">
            <a:extLst>
              <a:ext uri="{FF2B5EF4-FFF2-40B4-BE49-F238E27FC236}">
                <a16:creationId xmlns=""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991" y="3562793"/>
            <a:ext cx="2046607" cy="2624800"/>
          </a:xfrm>
          <a:prstGeom prst="rect">
            <a:avLst/>
          </a:prstGeom>
        </p:spPr>
      </p:pic>
      <p:grpSp>
        <p:nvGrpSpPr>
          <p:cNvPr id="6" name="Group 5">
            <a:extLst>
              <a:ext uri="{FF2B5EF4-FFF2-40B4-BE49-F238E27FC236}">
                <a16:creationId xmlns=""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 xmlns:a16="http://schemas.microsoft.com/office/drawing/2014/main" id="{6FD57F47-5E4A-4645-BC21-1C4010CEF784}"/>
              </a:ext>
            </a:extLst>
          </p:cNvPr>
          <p:cNvGrpSpPr/>
          <p:nvPr/>
        </p:nvGrpSpPr>
        <p:grpSpPr>
          <a:xfrm>
            <a:off x="708631" y="3562793"/>
            <a:ext cx="3139575" cy="1676708"/>
            <a:chOff x="2208954" y="2985942"/>
            <a:chExt cx="2252705" cy="1234749"/>
          </a:xfrm>
        </p:grpSpPr>
        <p:pic>
          <p:nvPicPr>
            <p:cNvPr id="13" name="Picture 12">
              <a:extLst>
                <a:ext uri="{FF2B5EF4-FFF2-40B4-BE49-F238E27FC236}">
                  <a16:creationId xmlns=""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a:t>
              </a:r>
              <a:r>
                <a:rPr lang="en-US" altLang="zh-CN" sz="3600" b="1" kern="0" dirty="0">
                  <a:solidFill>
                    <a:srgbClr val="FF0000"/>
                  </a:solidFill>
                  <a:latin typeface="Calibri" panose="020F0502020204030204" pitchFamily="34" charset="0"/>
                  <a:ea typeface="inpin heiti" charset="-122"/>
                  <a:cs typeface="Calibri" panose="020F0502020204030204" pitchFamily="34" charset="0"/>
                </a:rPr>
                <a:t>NHÌN</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4E31D-8729-4CE5-996F-D372781FE212}"/>
              </a:ext>
            </a:extLst>
          </p:cNvPr>
          <p:cNvSpPr txBox="1"/>
          <p:nvPr/>
        </p:nvSpPr>
        <p:spPr>
          <a:xfrm>
            <a:off x="563413" y="617682"/>
            <a:ext cx="1156335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 xmlns:a16="http://schemas.microsoft.com/office/drawing/2014/main" id="{6ECD9E1E-F29E-4474-A3CB-33E71DFB30D7}"/>
              </a:ext>
            </a:extLst>
          </p:cNvPr>
          <p:cNvPicPr>
            <a:picLocks noChangeAspect="1"/>
          </p:cNvPicPr>
          <p:nvPr/>
        </p:nvPicPr>
        <p:blipFill>
          <a:blip r:embed="rId2"/>
          <a:stretch>
            <a:fillRect/>
          </a:stretch>
        </p:blipFill>
        <p:spPr>
          <a:xfrm>
            <a:off x="1953491" y="3714041"/>
            <a:ext cx="10238509" cy="3116753"/>
          </a:xfrm>
          <a:prstGeom prst="rect">
            <a:avLst/>
          </a:prstGeom>
        </p:spPr>
      </p:pic>
      <p:sp>
        <p:nvSpPr>
          <p:cNvPr id="10" name="TextBox 9">
            <a:extLst>
              <a:ext uri="{FF2B5EF4-FFF2-40B4-BE49-F238E27FC236}">
                <a16:creationId xmlns="" xmlns:a16="http://schemas.microsoft.com/office/drawing/2014/main" id="{D5DEF5EB-72F2-4189-A06A-58A84013DE49}"/>
              </a:ext>
            </a:extLst>
          </p:cNvPr>
          <p:cNvSpPr txBox="1"/>
          <p:nvPr/>
        </p:nvSpPr>
        <p:spPr>
          <a:xfrm>
            <a:off x="4" y="0"/>
            <a:ext cx="2382330" cy="5190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6995443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4E31D-8729-4CE5-996F-D372781FE212}"/>
              </a:ext>
            </a:extLst>
          </p:cNvPr>
          <p:cNvSpPr txBox="1"/>
          <p:nvPr/>
        </p:nvSpPr>
        <p:spPr>
          <a:xfrm>
            <a:off x="376670" y="11824"/>
            <a:ext cx="1181533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_rels/theme5.xml.rels><?xml version="1.0" encoding="UTF-8" standalone="yes"?>
<Relationships xmlns="http://schemas.openxmlformats.org/package/2006/relationships"><Relationship Id="rId1" Type="http://schemas.openxmlformats.org/officeDocument/2006/relationships/image" Target="../media/image46.jpe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2088</Words>
  <Application>Microsoft Office PowerPoint</Application>
  <PresentationFormat>Custom</PresentationFormat>
  <Paragraphs>173</Paragraphs>
  <Slides>34</Slides>
  <Notes>5</Notes>
  <HiddenSlides>0</HiddenSlides>
  <MMClips>1</MMClips>
  <ScaleCrop>false</ScaleCrop>
  <HeadingPairs>
    <vt:vector size="4" baseType="variant">
      <vt:variant>
        <vt:lpstr>Theme</vt:lpstr>
      </vt:variant>
      <vt:variant>
        <vt:i4>8</vt:i4>
      </vt:variant>
      <vt:variant>
        <vt:lpstr>Slide Titles</vt:lpstr>
      </vt:variant>
      <vt:variant>
        <vt:i4>34</vt:i4>
      </vt:variant>
    </vt:vector>
  </HeadingPairs>
  <TitlesOfParts>
    <vt:vector size="42" baseType="lpstr">
      <vt:lpstr>Office 主题</vt:lpstr>
      <vt:lpstr>1_Office 主题</vt:lpstr>
      <vt:lpstr>Default Design</vt:lpstr>
      <vt:lpstr>1_Office Theme</vt:lpstr>
      <vt:lpstr>2_Adjacency</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acer</cp:lastModifiedBy>
  <cp:revision>51</cp:revision>
  <dcterms:created xsi:type="dcterms:W3CDTF">2022-06-07T14:39:20Z</dcterms:created>
  <dcterms:modified xsi:type="dcterms:W3CDTF">2024-10-14T09:30:33Z</dcterms:modified>
</cp:coreProperties>
</file>