
<file path=[Content_Types].xml><?xml version="1.0" encoding="utf-8"?>
<Types xmlns="http://schemas.openxmlformats.org/package/2006/content-types">
  <Default Extension="png" ContentType="image/png"/>
  <Default Extension="mp3" ContentType="audio/mp3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5" r:id="rId3"/>
    <p:sldMasterId id="2147483708" r:id="rId4"/>
  </p:sldMasterIdLst>
  <p:notesMasterIdLst>
    <p:notesMasterId r:id="rId40"/>
  </p:notesMasterIdLst>
  <p:sldIdLst>
    <p:sldId id="2668" r:id="rId5"/>
    <p:sldId id="2676" r:id="rId6"/>
    <p:sldId id="263" r:id="rId7"/>
    <p:sldId id="2677" r:id="rId8"/>
    <p:sldId id="2662" r:id="rId9"/>
    <p:sldId id="274" r:id="rId10"/>
    <p:sldId id="257" r:id="rId11"/>
    <p:sldId id="258" r:id="rId12"/>
    <p:sldId id="2648" r:id="rId13"/>
    <p:sldId id="2631" r:id="rId14"/>
    <p:sldId id="2669" r:id="rId15"/>
    <p:sldId id="2678" r:id="rId16"/>
    <p:sldId id="2670" r:id="rId17"/>
    <p:sldId id="2649" r:id="rId18"/>
    <p:sldId id="2650" r:id="rId19"/>
    <p:sldId id="2664" r:id="rId20"/>
    <p:sldId id="2665" r:id="rId21"/>
    <p:sldId id="2666" r:id="rId22"/>
    <p:sldId id="2667" r:id="rId23"/>
    <p:sldId id="2632" r:id="rId24"/>
    <p:sldId id="2671" r:id="rId25"/>
    <p:sldId id="2633" r:id="rId26"/>
    <p:sldId id="2672" r:id="rId27"/>
    <p:sldId id="2673" r:id="rId28"/>
    <p:sldId id="2674" r:id="rId29"/>
    <p:sldId id="2675" r:id="rId30"/>
    <p:sldId id="2651" r:id="rId31"/>
    <p:sldId id="2654" r:id="rId32"/>
    <p:sldId id="2643" r:id="rId33"/>
    <p:sldId id="2641" r:id="rId34"/>
    <p:sldId id="2655" r:id="rId35"/>
    <p:sldId id="2656" r:id="rId36"/>
    <p:sldId id="2657" r:id="rId37"/>
    <p:sldId id="2660" r:id="rId38"/>
    <p:sldId id="32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12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EB62F-25AD-474D-8824-AF7F44918000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D23FC-E35C-4893-9634-6C10E51E29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73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141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261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378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32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6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93784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72448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25764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28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B237C0-8FBC-5C9A-76AE-D3DFC7352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8FCE4F8-3CF4-2552-DCD9-58963DACA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6D6BD3-A541-C8EA-6E2F-540F21C99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DB6883-36E9-30B8-2B1B-E74D70598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CEC859-E3B3-7478-173B-C78AEFC1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1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626816-2E3C-4E71-BB76-5082B424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F938E2-425B-A6C0-8636-74C25D69D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476913-6440-8056-6FD7-430F95685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2AA840-92F4-1B80-70E6-A1147C2C2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5A4EE-EB45-FF66-61D7-ECBB176F6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90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4E7D08-9712-90D6-8E89-A81DF94BE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7211D8-A0D3-6A58-7E62-F78D56E90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F74DD2-A216-EDBA-164A-EC4929A7F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D3B516-C360-DDE7-B162-41B77D4D4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C30E88-E612-A087-099B-C690D1F7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59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E50381-1A78-3D92-31A6-D5B9AAEB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8B5F25-D31C-5098-53CE-CC56653590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EDB201-834E-71F0-6EFD-537512B8E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C42BDE-6584-26C0-D144-EF5F9004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9215108-CECF-A385-E532-AAF529134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52B061-430D-9ACE-F192-8C5310A47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20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15BBA4-1ACD-35E8-EBC6-23A6DC4A0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38F1FD-9EA0-E9E4-3B51-66315D517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F7C3274-7C3B-5D8C-3E67-7241A97D4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04818E-4C81-6E3E-A956-A371224536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1B37D8-B6BA-42BD-BE7B-EC41CA0BA9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267DC4-FF37-6656-6B75-7D90795FE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34421BF-B85F-35B1-A6F2-EC94EB7EC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B3B359C-E60A-028D-FFBE-B458992E4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24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EBEED5-75AF-02A2-25E1-86B96D9B3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0A16AF4-5B23-5B7A-4568-1D1395426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8CDFC91-FCD9-73DB-4B2C-E5609D86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B5BDF8-C521-9960-1C3E-434CFB4ED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90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E66146-E52A-ECF6-8956-A6FD8A68B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12B7100-544B-0B17-D825-667B4CC2A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A755C4-473E-9B73-C6B9-B1D0B0601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355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509A56-36FF-659E-C422-888C6E47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506C6A-021B-E872-CD60-BD6F2B799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88A6A6-FB4A-7540-608A-3026DC177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119856-9353-7208-F200-26134ADC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7B811F-FD57-7625-0B6F-AB938B46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1FEC20-59AF-0DC7-091E-46FB3247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44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3FD5B0-8C55-32C7-1008-5468040C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259DD10-D042-4C9D-176D-6749F430C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358B8A-906F-3C69-BCE5-F8F833F65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657934-7510-8C8C-0F27-9566C5B8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E501AA-38F0-B950-73C7-973DDD39E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4FDD07-3D63-7601-318D-8D2C880BA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02685D-8371-1289-FD14-F91BAE46E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0A03AA1-328D-5BE2-A6EA-760B167E5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62AD8E-4873-E113-4CA4-10F6B0713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C28085-1742-9410-44B4-351143D3A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405F4E-2BC3-FA6B-8F11-486B2C828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49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B89D3C1-8024-572C-2108-29FDDCF89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3ECC9D2-8CF4-08AB-BF57-010679FFD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C5C959-E20D-D25A-00BF-CD67BB51D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079F5-1C1F-41ED-9107-83BC06534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64117B-981A-772F-1693-B946116DF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7E1CB0-3E00-092A-C20E-BA7A668E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DDB89-CAB9-491E-B9F6-5AEA310B9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77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1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0537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21" lvl="1" indent="-40537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182" lvl="2" indent="-40537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243" lvl="3" indent="-40537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04" lvl="4" indent="-40537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365" lvl="5" indent="-40537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426" lvl="6" indent="-40537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487" lvl="7" indent="-40537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548" lvl="8" indent="-40537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2555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150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873" y="82729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24520" y="5646682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" y="12702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5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646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634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1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873" y="82729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24520" y="5646682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" y="12702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76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8852"/>
          <a:stretch>
            <a:fillRect/>
          </a:stretch>
        </p:blipFill>
        <p:spPr>
          <a:xfrm rot="127448">
            <a:off x="-530186" y="-477528"/>
            <a:ext cx="13071036" cy="221337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270313" y="153717"/>
            <a:ext cx="2140379" cy="2164609"/>
            <a:chOff x="6659972" y="4046921"/>
            <a:chExt cx="3627120" cy="3627120"/>
          </a:xfrm>
        </p:grpSpPr>
        <p:sp>
          <p:nvSpPr>
            <p:cNvPr id="10" name="Oval 9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</p:grpSp>
      <p:pic>
        <p:nvPicPr>
          <p:cNvPr id="20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28514" y="629158"/>
            <a:ext cx="1763487" cy="1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31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14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4621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/>
          <p:cNvSpPr/>
          <p:nvPr userDrawn="1"/>
        </p:nvSpPr>
        <p:spPr>
          <a:xfrm>
            <a:off x="280794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36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 panose="020B0604020202020204"/>
              <a:buNone/>
              <a:defRPr/>
            </a:pPr>
            <a:endParaRPr lang="en-US" sz="1350" kern="0" dirty="0">
              <a:solidFill>
                <a:prstClr val="white"/>
              </a:solidFill>
              <a:ea typeface="Arial-Rounded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endParaRPr lang="en-US" sz="1350" kern="0">
                <a:solidFill>
                  <a:prstClr val="white"/>
                </a:solidFill>
                <a:ea typeface="Arial-Rounded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endParaRPr lang="en-US" sz="1350" kern="0">
                <a:solidFill>
                  <a:prstClr val="white"/>
                </a:solidFill>
                <a:ea typeface="Arial-Rounded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20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540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331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206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8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44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68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3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40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3256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970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3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1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19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5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81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6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 panose="020B0604020202020204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985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5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9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5191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6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07191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2420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345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68852"/>
          <a:stretch>
            <a:fillRect/>
          </a:stretch>
        </p:blipFill>
        <p:spPr>
          <a:xfrm rot="127448">
            <a:off x="-530187" y="-477528"/>
            <a:ext cx="13071036" cy="2213373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28513" y="629158"/>
            <a:ext cx="1763487" cy="13049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70312" y="153715"/>
            <a:ext cx="2140379" cy="2164609"/>
            <a:chOff x="6659972" y="4046921"/>
            <a:chExt cx="3627120" cy="3627120"/>
          </a:xfrm>
        </p:grpSpPr>
        <p:sp>
          <p:nvSpPr>
            <p:cNvPr id="10" name="Oval 9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7147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3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9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569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82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492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734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288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767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620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5984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5769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872" y="82727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24519" y="5646680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12700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19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5933840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22572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660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872" y="82727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24519" y="5646680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12700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685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68852"/>
          <a:stretch>
            <a:fillRect/>
          </a:stretch>
        </p:blipFill>
        <p:spPr>
          <a:xfrm rot="127448">
            <a:off x="-530187" y="-477528"/>
            <a:ext cx="13071036" cy="221337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270312" y="153715"/>
            <a:ext cx="2140379" cy="2164609"/>
            <a:chOff x="6659972" y="4046921"/>
            <a:chExt cx="3627120" cy="3627120"/>
          </a:xfrm>
        </p:grpSpPr>
        <p:sp>
          <p:nvSpPr>
            <p:cNvPr id="10" name="Oval 9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</p:grpSp>
      <p:pic>
        <p:nvPicPr>
          <p:cNvPr id="20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28513" y="629158"/>
            <a:ext cx="1763487" cy="1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22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8755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1887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63513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 panose="020B0604020202020204"/>
              <a:buNone/>
              <a:defRPr/>
            </a:pPr>
            <a:endParaRPr lang="en-US" sz="1350" kern="0" dirty="0">
              <a:solidFill>
                <a:prstClr val="white"/>
              </a:solidFill>
              <a:ea typeface="Arial-Rounded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endParaRPr lang="en-US" sz="1350" kern="0">
                <a:solidFill>
                  <a:prstClr val="white"/>
                </a:solidFill>
                <a:ea typeface="Arial-Rounded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endParaRPr lang="en-US" sz="1350" kern="0">
                <a:solidFill>
                  <a:prstClr val="white"/>
                </a:solidFill>
                <a:ea typeface="Arial-Rounded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75198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1875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53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2731888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38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461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246459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611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2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 panose="020B0604020202020204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172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631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1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577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4596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872" y="82727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24519" y="5646680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12700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0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2114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90611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02574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872" y="82727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24519" y="5646680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12700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639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68852"/>
          <a:stretch>
            <a:fillRect/>
          </a:stretch>
        </p:blipFill>
        <p:spPr>
          <a:xfrm rot="127448">
            <a:off x="-530187" y="-477528"/>
            <a:ext cx="13071036" cy="221337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270312" y="153715"/>
            <a:ext cx="2140379" cy="2164609"/>
            <a:chOff x="6659972" y="4046921"/>
            <a:chExt cx="3627120" cy="3627120"/>
          </a:xfrm>
        </p:grpSpPr>
        <p:sp>
          <p:nvSpPr>
            <p:cNvPr id="10" name="Oval 9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</p:grpSp>
      <p:pic>
        <p:nvPicPr>
          <p:cNvPr id="20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28513" y="629158"/>
            <a:ext cx="1763487" cy="1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080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6915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94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791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 panose="020B0604020202020204"/>
              <a:buNone/>
              <a:defRPr/>
            </a:pPr>
            <a:endParaRPr lang="en-US" sz="1350" kern="0" dirty="0">
              <a:solidFill>
                <a:prstClr val="white"/>
              </a:solidFill>
              <a:ea typeface="Arial-Rounded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endParaRPr lang="en-US" sz="1350" kern="0">
                <a:solidFill>
                  <a:prstClr val="white"/>
                </a:solidFill>
                <a:ea typeface="Arial-Rounded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endParaRPr lang="en-US" sz="1350" kern="0">
                <a:solidFill>
                  <a:prstClr val="white"/>
                </a:solidFill>
                <a:ea typeface="Arial-Rounded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62270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53738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6665670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037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425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282842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95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258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 panose="020B0604020202020204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712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1320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1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53944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029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84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42" Type="http://schemas.openxmlformats.org/officeDocument/2006/relationships/slideLayout" Target="../slideLayouts/slideLayout87.xml"/><Relationship Id="rId47" Type="http://schemas.openxmlformats.org/officeDocument/2006/relationships/slideLayout" Target="../slideLayouts/slideLayout92.xml"/><Relationship Id="rId50" Type="http://schemas.openxmlformats.org/officeDocument/2006/relationships/slideLayout" Target="../slideLayouts/slideLayout95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38" Type="http://schemas.openxmlformats.org/officeDocument/2006/relationships/slideLayout" Target="../slideLayouts/slideLayout83.xml"/><Relationship Id="rId46" Type="http://schemas.openxmlformats.org/officeDocument/2006/relationships/slideLayout" Target="../slideLayouts/slideLayout91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86.xml"/><Relationship Id="rId54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37" Type="http://schemas.openxmlformats.org/officeDocument/2006/relationships/slideLayout" Target="../slideLayouts/slideLayout82.xml"/><Relationship Id="rId40" Type="http://schemas.openxmlformats.org/officeDocument/2006/relationships/slideLayout" Target="../slideLayouts/slideLayout85.xml"/><Relationship Id="rId45" Type="http://schemas.openxmlformats.org/officeDocument/2006/relationships/slideLayout" Target="../slideLayouts/slideLayout90.xml"/><Relationship Id="rId53" Type="http://schemas.openxmlformats.org/officeDocument/2006/relationships/slideLayout" Target="../slideLayouts/slideLayout98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89.xml"/><Relationship Id="rId52" Type="http://schemas.openxmlformats.org/officeDocument/2006/relationships/slideLayout" Target="../slideLayouts/slideLayout97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Relationship Id="rId43" Type="http://schemas.openxmlformats.org/officeDocument/2006/relationships/slideLayout" Target="../slideLayouts/slideLayout88.xml"/><Relationship Id="rId48" Type="http://schemas.openxmlformats.org/officeDocument/2006/relationships/slideLayout" Target="../slideLayouts/slideLayout93.xml"/><Relationship Id="rId8" Type="http://schemas.openxmlformats.org/officeDocument/2006/relationships/slideLayout" Target="../slideLayouts/slideLayout53.xml"/><Relationship Id="rId51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DE255D7-44AA-4582-A961-592298367E4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980" y="299546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5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2999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12D1FB0-3386-CDA9-67D5-298D99737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4654E5-F7C7-15DE-CAC4-0D6853482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4F1980-DE80-BEF3-8F51-ECF6E339D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079F5-1C1F-41ED-9107-83BC06534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FAB495-21BE-4569-4E9A-513CE1C0D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1AE452-56C2-60A8-2A1F-AB9788340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DDB89-CAB9-491E-B9F6-5AEA310B9F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8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>
                <a:solidFill>
                  <a:srgbClr val="DFDCB7"/>
                </a:solidFill>
              </a:rPr>
              <a:pPr/>
              <a:t>10/14/2024</a:t>
            </a:fld>
            <a:endParaRPr lang="en-US" dirty="0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7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51" r:id="rId43"/>
    <p:sldLayoutId id="2147483752" r:id="rId44"/>
    <p:sldLayoutId id="2147483753" r:id="rId45"/>
    <p:sldLayoutId id="2147483754" r:id="rId46"/>
    <p:sldLayoutId id="2147483755" r:id="rId47"/>
    <p:sldLayoutId id="2147483756" r:id="rId48"/>
    <p:sldLayoutId id="2147483757" r:id="rId49"/>
    <p:sldLayoutId id="2147483758" r:id="rId50"/>
    <p:sldLayoutId id="2147483759" r:id="rId51"/>
    <p:sldLayoutId id="2147483760" r:id="rId52"/>
    <p:sldLayoutId id="2147483761" r:id="rId53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12" Type="http://schemas.openxmlformats.org/officeDocument/2006/relationships/image" Target="../media/image39.sv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emf"/><Relationship Id="rId11" Type="http://schemas.openxmlformats.org/officeDocument/2006/relationships/image" Target="../media/image59.png"/><Relationship Id="rId5" Type="http://schemas.openxmlformats.org/officeDocument/2006/relationships/image" Target="../media/image53.emf"/><Relationship Id="rId10" Type="http://schemas.openxmlformats.org/officeDocument/2006/relationships/image" Target="../media/image58.emf"/><Relationship Id="rId4" Type="http://schemas.openxmlformats.org/officeDocument/2006/relationships/image" Target="../media/image52.emf"/><Relationship Id="rId9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3452475" y="669325"/>
            <a:ext cx="8415349" cy="4119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43097" y="-14256580"/>
            <a:ext cx="11238646" cy="206573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2FA272-DB58-49AF-B535-DF49BAB4CEB3}"/>
              </a:ext>
            </a:extLst>
          </p:cNvPr>
          <p:cNvSpPr txBox="1"/>
          <p:nvPr/>
        </p:nvSpPr>
        <p:spPr>
          <a:xfrm>
            <a:off x="4276165" y="1665383"/>
            <a:ext cx="7301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 Việt</a:t>
            </a: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5581DB-A3D7-4C1A-9892-48C9BD3C3F8F}"/>
              </a:ext>
            </a:extLst>
          </p:cNvPr>
          <p:cNvSpPr txBox="1"/>
          <p:nvPr/>
        </p:nvSpPr>
        <p:spPr>
          <a:xfrm>
            <a:off x="4137909" y="2494293"/>
            <a:ext cx="7212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6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nấu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BD9039-23F9-46A2-8D53-06BADBD80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05" y="0"/>
            <a:ext cx="7410363" cy="67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E6EE0A6-64D2-44C6-A9EE-E985309F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161" y="13457"/>
            <a:ext cx="7380065" cy="684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hape, rectangle&#10;&#10;Description automatically generated">
            <a:extLst>
              <a:ext uri="{FF2B5EF4-FFF2-40B4-BE49-F238E27FC236}">
                <a16:creationId xmlns:a16="http://schemas.microsoft.com/office/drawing/2014/main" xmlns="" id="{2C2D1187-6CA6-4787-9AC3-4C7B950715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12" y="102102"/>
            <a:ext cx="4489166" cy="7543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66E1AAB-CB64-48AF-8176-5915F07C8612}"/>
              </a:ext>
            </a:extLst>
          </p:cNvPr>
          <p:cNvSpPr txBox="1"/>
          <p:nvPr/>
        </p:nvSpPr>
        <p:spPr>
          <a:xfrm>
            <a:off x="4057153" y="57341"/>
            <a:ext cx="3836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rPr>
              <a:t>Cách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rPr>
              <a:t> đọc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" name="Picture 2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1ADDCD76-9888-46EC-A320-1788890115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6734115" y="-211765"/>
            <a:ext cx="1521589" cy="84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47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5 C -0.35039 0.02129 -0.3108 0.01458 -0.26263 0.01458 C -0.21302 0.01458 -0.17343 0.02129 -0.17343 0.03055 C -0.17343 0.03958 -0.13385 0.04676 -0.08424 0.04676 C -0.03606 0.04676 0.00365 0.03958 0.00365 0.03055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xmlns="" id="{F70723D1-82CA-4D7E-A33F-F0D1970F7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2" y="236572"/>
            <a:ext cx="5128576" cy="754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2145AE7-DAE6-4B2D-8274-139C016A1C0D}"/>
              </a:ext>
            </a:extLst>
          </p:cNvPr>
          <p:cNvSpPr txBox="1"/>
          <p:nvPr/>
        </p:nvSpPr>
        <p:spPr>
          <a:xfrm>
            <a:off x="3756990" y="336753"/>
            <a:ext cx="5440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Luyện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b="1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3600" b="1">
                <a:solidFill>
                  <a:prstClr val="black"/>
                </a:solidFill>
                <a:latin typeface="Calibri" panose="020F0502020204030204"/>
              </a:rPr>
              <a:t> câu dài</a:t>
            </a:r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4B232547-6BE4-4837-9D03-691200787A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252545" y="70959"/>
            <a:ext cx="1521589" cy="844799"/>
          </a:xfrm>
          <a:prstGeom prst="rect">
            <a:avLst/>
          </a:prstGeom>
        </p:spPr>
      </p:pic>
      <p:pic>
        <p:nvPicPr>
          <p:cNvPr id="13" name="Picture 12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D6BE2F45-08CC-4C7B-A9F3-48C3802F43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5" y="2366786"/>
            <a:ext cx="4849497" cy="454281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59107" y="1640540"/>
            <a:ext cx="94801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i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Cho hỗn hợp trứng và thịt vào dàn đều khắp chảo rán vàng mặt dưới (từ 5 -7 phút)  với lửa nhỏ.</a:t>
            </a:r>
            <a:endParaRPr lang="en-US" sz="4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15007" y="1697923"/>
            <a:ext cx="356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04195" y="2370279"/>
            <a:ext cx="356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53995" y="2407022"/>
            <a:ext cx="356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i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50584" y="3163652"/>
            <a:ext cx="356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79581" y="3109864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//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47510" y="1688959"/>
            <a:ext cx="356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endParaRPr lang="en-US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3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  <p:bldP spid="12" grpId="0"/>
      <p:bldP spid="15" grpId="0"/>
      <p:bldP spid="16" grpId="0"/>
      <p:bldP spid="17" grpId="0"/>
      <p:bldP spid="18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BD9039-23F9-46A2-8D53-06BADBD80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05" y="0"/>
            <a:ext cx="7410363" cy="67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E6EE0A6-64D2-44C6-A9EE-E985309F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161" y="13457"/>
            <a:ext cx="7380065" cy="684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hape, rectangle&#10;&#10;Description automatically generated">
            <a:extLst>
              <a:ext uri="{FF2B5EF4-FFF2-40B4-BE49-F238E27FC236}">
                <a16:creationId xmlns:a16="http://schemas.microsoft.com/office/drawing/2014/main" xmlns="" id="{2C2D1187-6CA6-4787-9AC3-4C7B950715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12" y="102102"/>
            <a:ext cx="4489166" cy="7543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66E1AAB-CB64-48AF-8176-5915F07C8612}"/>
              </a:ext>
            </a:extLst>
          </p:cNvPr>
          <p:cNvSpPr txBox="1"/>
          <p:nvPr/>
        </p:nvSpPr>
        <p:spPr>
          <a:xfrm>
            <a:off x="3977640" y="148577"/>
            <a:ext cx="3836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1ADDCD76-9888-46EC-A320-1788890115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6734115" y="-211765"/>
            <a:ext cx="1521589" cy="8447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674354F-6717-439B-B432-61FA649672FD}"/>
              </a:ext>
            </a:extLst>
          </p:cNvPr>
          <p:cNvGrpSpPr/>
          <p:nvPr/>
        </p:nvGrpSpPr>
        <p:grpSpPr>
          <a:xfrm>
            <a:off x="3977640" y="5228305"/>
            <a:ext cx="693881" cy="561403"/>
            <a:chOff x="1472551" y="1769815"/>
            <a:chExt cx="693881" cy="56140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134AF2D7-A3E8-4A07-BF53-3137EFC185EF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D54A80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ED2143C-A887-4626-82CE-2645DB080693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0399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5 C -0.35039 0.02129 -0.3108 0.01458 -0.26263 0.01458 C -0.21302 0.01458 -0.17343 0.02129 -0.17343 0.03055 C -0.17343 0.03958 -0.13385 0.04676 -0.08424 0.04676 C -0.03606 0.04676 0.00365 0.03958 0.00365 0.03055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BD9039-23F9-46A2-8D53-06BADBD80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05" y="0"/>
            <a:ext cx="7410363" cy="67223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330A424-971E-463F-BA15-FED3F1F26302}"/>
              </a:ext>
            </a:extLst>
          </p:cNvPr>
          <p:cNvGrpSpPr/>
          <p:nvPr/>
        </p:nvGrpSpPr>
        <p:grpSpPr>
          <a:xfrm>
            <a:off x="3371469" y="914723"/>
            <a:ext cx="693881" cy="561403"/>
            <a:chOff x="1472551" y="1769815"/>
            <a:chExt cx="693881" cy="56140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17D6F7AD-ACCC-4B03-A699-BB2D27A120D8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D54A80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1A274C-BC6A-4EA2-8530-FA05C25716EB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79B9A89-1396-48DB-B777-47129FE2471B}"/>
              </a:ext>
            </a:extLst>
          </p:cNvPr>
          <p:cNvGrpSpPr/>
          <p:nvPr/>
        </p:nvGrpSpPr>
        <p:grpSpPr>
          <a:xfrm>
            <a:off x="2922105" y="2703766"/>
            <a:ext cx="693881" cy="561403"/>
            <a:chOff x="1472551" y="1769815"/>
            <a:chExt cx="693881" cy="56140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D5701214-E2D5-4A2A-9400-F726F627105C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D54A80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7D894CA-BDF9-4297-AF09-78EFA289FFCE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896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E6EE0A6-64D2-44C6-A9EE-E985309F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071" y="-618565"/>
            <a:ext cx="16190259" cy="747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838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BD9039-23F9-46A2-8D53-06BADBD80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58" y="-2"/>
            <a:ext cx="11797942" cy="1826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99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6F4BD9FD-2C15-4F99-9ABF-EADA3633B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" y="708699"/>
            <a:ext cx="6427664" cy="602117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1E6977A-BC31-468F-B249-50E8DB4F77B4}"/>
              </a:ext>
            </a:extLst>
          </p:cNvPr>
          <p:cNvSpPr/>
          <p:nvPr/>
        </p:nvSpPr>
        <p:spPr>
          <a:xfrm>
            <a:off x="1568884" y="1380850"/>
            <a:ext cx="44967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khó</a:t>
            </a:r>
            <a:endParaRPr lang="en-US" sz="4000" b="1" dirty="0">
              <a:solidFill>
                <a:srgbClr val="338C8E"/>
              </a:solidFill>
              <a:latin typeface="Patrick Hand" panose="00000500000000000000" pitchFamily="2" charset="0"/>
            </a:endParaRPr>
          </a:p>
        </p:txBody>
      </p:sp>
      <p:grpSp>
        <p:nvGrpSpPr>
          <p:cNvPr id="4" name="Group 36">
            <a:extLst>
              <a:ext uri="{FF2B5EF4-FFF2-40B4-BE49-F238E27FC236}">
                <a16:creationId xmlns:a16="http://schemas.microsoft.com/office/drawing/2014/main" xmlns="" id="{82581FAD-0CC0-4D0A-81AE-2CB434FFE815}"/>
              </a:ext>
            </a:extLst>
          </p:cNvPr>
          <p:cNvGrpSpPr/>
          <p:nvPr/>
        </p:nvGrpSpPr>
        <p:grpSpPr>
          <a:xfrm>
            <a:off x="6404692" y="533085"/>
            <a:ext cx="5253908" cy="1121761"/>
            <a:chOff x="6410789" y="819970"/>
            <a:chExt cx="4322439" cy="112176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7368A64C-A2F9-49C2-B678-32673EE29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5D223C0D-CFAD-4919-B8DD-FC6D7001499C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nạc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vai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9460" name="Picture 4" descr="THỊT NẠC VAI Thực phẩm Việt Saiky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468" y="2263587"/>
            <a:ext cx="7562850" cy="4863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83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BD9039-23F9-46A2-8D53-06BADBD80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3034" y="-3939988"/>
            <a:ext cx="13487400" cy="1066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1798713" y="216338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Thứ</a:t>
            </a:r>
            <a:r>
              <a:rPr lang="en-US" sz="2800" b="1" dirty="0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tư</a:t>
            </a:r>
            <a:r>
              <a:rPr lang="en-US" sz="2800" b="1" dirty="0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, </a:t>
            </a:r>
            <a:r>
              <a:rPr lang="en-US" sz="2800" b="1" dirty="0" err="1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ngày</a:t>
            </a:r>
            <a:r>
              <a:rPr lang="en-US" sz="2800" b="1" dirty="0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 23 </a:t>
            </a:r>
            <a:r>
              <a:rPr lang="en-US" sz="2800" b="1" dirty="0" err="1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tháng</a:t>
            </a:r>
            <a:r>
              <a:rPr lang="en-US" sz="2800" b="1" dirty="0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 10 </a:t>
            </a:r>
            <a:r>
              <a:rPr lang="en-US" sz="2800" b="1" dirty="0" err="1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năm</a:t>
            </a:r>
            <a:r>
              <a:rPr lang="en-US" sz="2800" b="1" dirty="0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 2024</a:t>
            </a:r>
            <a:endParaRPr lang="en-US" sz="4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Tiếng</a:t>
            </a:r>
            <a:r>
              <a:rPr lang="en-US" sz="2800" b="1" dirty="0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việt</a:t>
            </a:r>
            <a:r>
              <a:rPr lang="en-US" sz="2800" b="1" dirty="0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đọc</a:t>
            </a:r>
            <a:endParaRPr lang="en-US" sz="2800" b="1" dirty="0" smtClean="0">
              <a:solidFill>
                <a:srgbClr val="2F2B20"/>
              </a:solidFill>
              <a:latin typeface="HP001 4 hàng" panose="020B0603050302020204" pitchFamily="3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67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6F4BD9FD-2C15-4F99-9ABF-EADA3633B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" y="708699"/>
            <a:ext cx="6427664" cy="602117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D78CD33-B535-492D-9A5D-B2F0F286B77C}"/>
              </a:ext>
            </a:extLst>
          </p:cNvPr>
          <p:cNvGrpSpPr/>
          <p:nvPr/>
        </p:nvGrpSpPr>
        <p:grpSpPr>
          <a:xfrm>
            <a:off x="6438996" y="1243889"/>
            <a:ext cx="5219603" cy="1121761"/>
            <a:chOff x="6410789" y="819970"/>
            <a:chExt cx="4612392" cy="112176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36AC6D96-E670-4EFB-BC2D-0274B571D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81B52E5-04F9-4CCA-9A26-EB815E7DFE32}"/>
                </a:ext>
              </a:extLst>
            </p:cNvPr>
            <p:cNvSpPr txBox="1"/>
            <p:nvPr/>
          </p:nvSpPr>
          <p:spPr>
            <a:xfrm>
              <a:off x="6410789" y="915929"/>
              <a:ext cx="461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xay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nhuyễn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3A2753F-1BF9-4251-B36D-4404B48BE7EE}"/>
              </a:ext>
            </a:extLst>
          </p:cNvPr>
          <p:cNvGrpSpPr/>
          <p:nvPr/>
        </p:nvGrpSpPr>
        <p:grpSpPr>
          <a:xfrm>
            <a:off x="6404693" y="3240689"/>
            <a:ext cx="5025307" cy="1121761"/>
            <a:chOff x="6410789" y="2733385"/>
            <a:chExt cx="4350737" cy="112176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409C59C0-923F-44BA-BB77-DDAD379BB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112DD45-04B6-4341-B52F-C51E481DDD02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hỗn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1E6977A-BC31-468F-B249-50E8DB4F77B4}"/>
              </a:ext>
            </a:extLst>
          </p:cNvPr>
          <p:cNvSpPr/>
          <p:nvPr/>
        </p:nvSpPr>
        <p:spPr>
          <a:xfrm>
            <a:off x="1568884" y="1380850"/>
            <a:ext cx="44967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khó</a:t>
            </a:r>
            <a:endParaRPr lang="en-US" sz="4000" b="1" dirty="0">
              <a:solidFill>
                <a:srgbClr val="338C8E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3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BD9039-23F9-46A2-8D53-06BADBD80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3034" y="-3939988"/>
            <a:ext cx="13487400" cy="1066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xmlns="" id="{F70723D1-82CA-4D7E-A33F-F0D1970F7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65" y="2030506"/>
            <a:ext cx="7476946" cy="13540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2145AE7-DAE6-4B2D-8274-139C016A1C0D}"/>
              </a:ext>
            </a:extLst>
          </p:cNvPr>
          <p:cNvSpPr txBox="1"/>
          <p:nvPr/>
        </p:nvSpPr>
        <p:spPr>
          <a:xfrm>
            <a:off x="2043955" y="2151530"/>
            <a:ext cx="85926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nhóm 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4B232547-6BE4-4837-9D03-691200787A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8408994" y="2222489"/>
            <a:ext cx="1521589" cy="844799"/>
          </a:xfrm>
          <a:prstGeom prst="rect">
            <a:avLst/>
          </a:prstGeom>
        </p:spPr>
      </p:pic>
      <p:pic>
        <p:nvPicPr>
          <p:cNvPr id="13" name="Picture 12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D6BE2F45-08CC-4C7B-A9F3-48C3802F43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5" y="2366786"/>
            <a:ext cx="4849497" cy="45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E6EE0A6-64D2-44C6-A9EE-E985309F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071" y="-618565"/>
            <a:ext cx="16190259" cy="747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838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BD9039-23F9-46A2-8D53-06BADBD80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8905" y="-174812"/>
            <a:ext cx="13500846" cy="703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E6EE0A6-64D2-44C6-A9EE-E985309F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071" y="-618565"/>
            <a:ext cx="16190259" cy="747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838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BD9039-23F9-46A2-8D53-06BADBD80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8905" y="-174812"/>
            <a:ext cx="13500846" cy="703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E6EE0A6-64D2-44C6-A9EE-E985309F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2587" y="-336175"/>
            <a:ext cx="14522822" cy="719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352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BD9039-23F9-46A2-8D53-06BADBD80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8905" y="-174812"/>
            <a:ext cx="13500846" cy="703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2234" y="2852237"/>
            <a:ext cx="6768584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2. Tìm</a:t>
            </a:r>
            <a:r>
              <a:rPr kumimoji="0" lang="en-US" sz="8000" b="0" i="0" u="none" strike="noStrike" kern="1200" cap="none" spc="0" normalizeH="0" noProof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hiểu bài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3574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9417" y="2713672"/>
            <a:ext cx="6173165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KHỞI ĐỘNG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0"/>
            <a:ext cx="12192000" cy="6878782"/>
          </a:xfrm>
          <a:prstGeom prst="ellipse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F8FC56D7-68D9-473B-898E-29F3CF5CFA3E}"/>
              </a:ext>
            </a:extLst>
          </p:cNvPr>
          <p:cNvGrpSpPr/>
          <p:nvPr/>
        </p:nvGrpSpPr>
        <p:grpSpPr>
          <a:xfrm>
            <a:off x="636103" y="3260034"/>
            <a:ext cx="11469757" cy="2941983"/>
            <a:chOff x="457200" y="1828800"/>
            <a:chExt cx="11353800" cy="5198537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xmlns="" id="{5BDE2D2C-703E-44A8-8C5F-112E42DDF889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xmlns="" id="{2372F8C4-CFA3-4C14-8A1C-96332C52F5C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73730" y="1845783"/>
            <a:ext cx="11031268" cy="1239212"/>
            <a:chOff x="985282" y="914399"/>
            <a:chExt cx="11031268" cy="1239212"/>
          </a:xfrm>
        </p:grpSpPr>
        <p:grpSp>
          <p:nvGrpSpPr>
            <p:cNvPr id="11" name="Group 10"/>
            <p:cNvGrpSpPr/>
            <p:nvPr/>
          </p:nvGrpSpPr>
          <p:grpSpPr>
            <a:xfrm>
              <a:off x="985282" y="914399"/>
              <a:ext cx="10528588" cy="1239212"/>
              <a:chOff x="289671" y="3263477"/>
              <a:chExt cx="10591800" cy="1541513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289671" y="3263477"/>
                <a:ext cx="10591800" cy="1541513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507631" y="3390949"/>
                <a:ext cx="10183192" cy="1257663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241762" y="1144289"/>
              <a:ext cx="10774788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nguyên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liệu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món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trứng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đúc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AF1E2428-9D0F-4031-813F-7BF25D89ADBB}"/>
              </a:ext>
            </a:extLst>
          </p:cNvPr>
          <p:cNvGrpSpPr/>
          <p:nvPr/>
        </p:nvGrpSpPr>
        <p:grpSpPr>
          <a:xfrm>
            <a:off x="2014330" y="3260034"/>
            <a:ext cx="10183848" cy="3299792"/>
            <a:chOff x="6191290" y="1838573"/>
            <a:chExt cx="5209873" cy="3353487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CE3A247E-8923-4358-9FD0-DBA2BFC51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5581">
              <a:off x="6191290" y="1838573"/>
              <a:ext cx="5209873" cy="3353487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84C84DC3-9F86-47FF-A2EC-5BB101A58DE6}"/>
                </a:ext>
              </a:extLst>
            </p:cNvPr>
            <p:cNvSpPr txBox="1"/>
            <p:nvPr/>
          </p:nvSpPr>
          <p:spPr>
            <a:xfrm>
              <a:off x="6677067" y="2293238"/>
              <a:ext cx="4366332" cy="19279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nguyên liệu làm món trứng đúc thịt là: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Trứng gà: 3 quả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Thịt nạc vai: 1 lạng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Dầu ăn, nước mắm, muối, hành khô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41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16" y="-20782"/>
            <a:ext cx="12192000" cy="6878782"/>
          </a:xfrm>
          <a:prstGeom prst="ellipse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86323" y="2014593"/>
            <a:ext cx="10752388" cy="1239212"/>
            <a:chOff x="985282" y="914399"/>
            <a:chExt cx="10752388" cy="1239212"/>
          </a:xfrm>
        </p:grpSpPr>
        <p:grpSp>
          <p:nvGrpSpPr>
            <p:cNvPr id="11" name="Group 10"/>
            <p:cNvGrpSpPr/>
            <p:nvPr/>
          </p:nvGrpSpPr>
          <p:grpSpPr>
            <a:xfrm>
              <a:off x="985282" y="914399"/>
              <a:ext cx="10528588" cy="1239212"/>
              <a:chOff x="289671" y="3263477"/>
              <a:chExt cx="10591800" cy="1541513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289671" y="3263477"/>
                <a:ext cx="10591800" cy="1541513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507631" y="3390949"/>
                <a:ext cx="10183192" cy="1257663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209082" y="1144289"/>
              <a:ext cx="10528588" cy="6378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vi-V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làm món trứng đúc thịt, bước 1 cần làm những gì?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8DF54C19-74CE-45EA-84E6-F27B7D9240F8}"/>
              </a:ext>
            </a:extLst>
          </p:cNvPr>
          <p:cNvGrpSpPr/>
          <p:nvPr/>
        </p:nvGrpSpPr>
        <p:grpSpPr>
          <a:xfrm>
            <a:off x="2981552" y="3686721"/>
            <a:ext cx="7931613" cy="1041266"/>
            <a:chOff x="4532056" y="2264265"/>
            <a:chExt cx="7931613" cy="1041266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D9CB463F-7525-469E-8B14-ECC7ABE53514}"/>
                </a:ext>
              </a:extLst>
            </p:cNvPr>
            <p:cNvSpPr/>
            <p:nvPr/>
          </p:nvSpPr>
          <p:spPr>
            <a:xfrm>
              <a:off x="4829014" y="2264265"/>
              <a:ext cx="7634655" cy="1041266"/>
            </a:xfrm>
            <a:custGeom>
              <a:avLst/>
              <a:gdLst>
                <a:gd name="connsiteX0" fmla="*/ 0 w 7634655"/>
                <a:gd name="connsiteY0" fmla="*/ 173548 h 1041266"/>
                <a:gd name="connsiteX1" fmla="*/ 173548 w 7634655"/>
                <a:gd name="connsiteY1" fmla="*/ 0 h 1041266"/>
                <a:gd name="connsiteX2" fmla="*/ 981805 w 7634655"/>
                <a:gd name="connsiteY2" fmla="*/ 0 h 1041266"/>
                <a:gd name="connsiteX3" fmla="*/ 1717185 w 7634655"/>
                <a:gd name="connsiteY3" fmla="*/ 0 h 1041266"/>
                <a:gd name="connsiteX4" fmla="*/ 2306815 w 7634655"/>
                <a:gd name="connsiteY4" fmla="*/ 0 h 1041266"/>
                <a:gd name="connsiteX5" fmla="*/ 3115072 w 7634655"/>
                <a:gd name="connsiteY5" fmla="*/ 0 h 1041266"/>
                <a:gd name="connsiteX6" fmla="*/ 3850453 w 7634655"/>
                <a:gd name="connsiteY6" fmla="*/ 0 h 1041266"/>
                <a:gd name="connsiteX7" fmla="*/ 4294331 w 7634655"/>
                <a:gd name="connsiteY7" fmla="*/ 0 h 1041266"/>
                <a:gd name="connsiteX8" fmla="*/ 4738210 w 7634655"/>
                <a:gd name="connsiteY8" fmla="*/ 0 h 1041266"/>
                <a:gd name="connsiteX9" fmla="*/ 5400715 w 7634655"/>
                <a:gd name="connsiteY9" fmla="*/ 0 h 1041266"/>
                <a:gd name="connsiteX10" fmla="*/ 6063221 w 7634655"/>
                <a:gd name="connsiteY10" fmla="*/ 0 h 1041266"/>
                <a:gd name="connsiteX11" fmla="*/ 6798602 w 7634655"/>
                <a:gd name="connsiteY11" fmla="*/ 0 h 1041266"/>
                <a:gd name="connsiteX12" fmla="*/ 7461107 w 7634655"/>
                <a:gd name="connsiteY12" fmla="*/ 0 h 1041266"/>
                <a:gd name="connsiteX13" fmla="*/ 7634655 w 7634655"/>
                <a:gd name="connsiteY13" fmla="*/ 173548 h 1041266"/>
                <a:gd name="connsiteX14" fmla="*/ 7634655 w 7634655"/>
                <a:gd name="connsiteY14" fmla="*/ 867718 h 1041266"/>
                <a:gd name="connsiteX15" fmla="*/ 7461107 w 7634655"/>
                <a:gd name="connsiteY15" fmla="*/ 1041266 h 1041266"/>
                <a:gd name="connsiteX16" fmla="*/ 6871477 w 7634655"/>
                <a:gd name="connsiteY16" fmla="*/ 1041266 h 1041266"/>
                <a:gd name="connsiteX17" fmla="*/ 6281847 w 7634655"/>
                <a:gd name="connsiteY17" fmla="*/ 1041266 h 1041266"/>
                <a:gd name="connsiteX18" fmla="*/ 5837969 w 7634655"/>
                <a:gd name="connsiteY18" fmla="*/ 1041266 h 1041266"/>
                <a:gd name="connsiteX19" fmla="*/ 5102588 w 7634655"/>
                <a:gd name="connsiteY19" fmla="*/ 1041266 h 1041266"/>
                <a:gd name="connsiteX20" fmla="*/ 4658709 w 7634655"/>
                <a:gd name="connsiteY20" fmla="*/ 1041266 h 1041266"/>
                <a:gd name="connsiteX21" fmla="*/ 4141955 w 7634655"/>
                <a:gd name="connsiteY21" fmla="*/ 1041266 h 1041266"/>
                <a:gd name="connsiteX22" fmla="*/ 3406574 w 7634655"/>
                <a:gd name="connsiteY22" fmla="*/ 1041266 h 1041266"/>
                <a:gd name="connsiteX23" fmla="*/ 2889820 w 7634655"/>
                <a:gd name="connsiteY23" fmla="*/ 1041266 h 1041266"/>
                <a:gd name="connsiteX24" fmla="*/ 2081563 w 7634655"/>
                <a:gd name="connsiteY24" fmla="*/ 1041266 h 1041266"/>
                <a:gd name="connsiteX25" fmla="*/ 1346182 w 7634655"/>
                <a:gd name="connsiteY25" fmla="*/ 1041266 h 1041266"/>
                <a:gd name="connsiteX26" fmla="*/ 829428 w 7634655"/>
                <a:gd name="connsiteY26" fmla="*/ 1041266 h 1041266"/>
                <a:gd name="connsiteX27" fmla="*/ 173548 w 7634655"/>
                <a:gd name="connsiteY27" fmla="*/ 1041266 h 1041266"/>
                <a:gd name="connsiteX28" fmla="*/ 0 w 7634655"/>
                <a:gd name="connsiteY28" fmla="*/ 867718 h 1041266"/>
                <a:gd name="connsiteX29" fmla="*/ 0 w 7634655"/>
                <a:gd name="connsiteY29" fmla="*/ 173548 h 104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634655" h="1041266" fill="none" extrusionOk="0">
                  <a:moveTo>
                    <a:pt x="0" y="173548"/>
                  </a:moveTo>
                  <a:cubicBezTo>
                    <a:pt x="-12370" y="94982"/>
                    <a:pt x="66391" y="-10490"/>
                    <a:pt x="173548" y="0"/>
                  </a:cubicBezTo>
                  <a:cubicBezTo>
                    <a:pt x="340659" y="-14661"/>
                    <a:pt x="805381" y="30914"/>
                    <a:pt x="981805" y="0"/>
                  </a:cubicBezTo>
                  <a:cubicBezTo>
                    <a:pt x="1158229" y="-30914"/>
                    <a:pt x="1436582" y="18788"/>
                    <a:pt x="1717185" y="0"/>
                  </a:cubicBezTo>
                  <a:cubicBezTo>
                    <a:pt x="1997788" y="-18788"/>
                    <a:pt x="2171497" y="635"/>
                    <a:pt x="2306815" y="0"/>
                  </a:cubicBezTo>
                  <a:cubicBezTo>
                    <a:pt x="2442133" y="-635"/>
                    <a:pt x="2905923" y="16388"/>
                    <a:pt x="3115072" y="0"/>
                  </a:cubicBezTo>
                  <a:cubicBezTo>
                    <a:pt x="3324221" y="-16388"/>
                    <a:pt x="3680728" y="10533"/>
                    <a:pt x="3850453" y="0"/>
                  </a:cubicBezTo>
                  <a:cubicBezTo>
                    <a:pt x="4020178" y="-10533"/>
                    <a:pt x="4168727" y="14789"/>
                    <a:pt x="4294331" y="0"/>
                  </a:cubicBezTo>
                  <a:cubicBezTo>
                    <a:pt x="4419935" y="-14789"/>
                    <a:pt x="4530496" y="-8882"/>
                    <a:pt x="4738210" y="0"/>
                  </a:cubicBezTo>
                  <a:cubicBezTo>
                    <a:pt x="4945924" y="8882"/>
                    <a:pt x="5253588" y="1719"/>
                    <a:pt x="5400715" y="0"/>
                  </a:cubicBezTo>
                  <a:cubicBezTo>
                    <a:pt x="5547842" y="-1719"/>
                    <a:pt x="5868067" y="14072"/>
                    <a:pt x="6063221" y="0"/>
                  </a:cubicBezTo>
                  <a:cubicBezTo>
                    <a:pt x="6258375" y="-14072"/>
                    <a:pt x="6611147" y="-398"/>
                    <a:pt x="6798602" y="0"/>
                  </a:cubicBezTo>
                  <a:cubicBezTo>
                    <a:pt x="6986057" y="398"/>
                    <a:pt x="7326017" y="-24927"/>
                    <a:pt x="7461107" y="0"/>
                  </a:cubicBezTo>
                  <a:cubicBezTo>
                    <a:pt x="7535578" y="604"/>
                    <a:pt x="7639419" y="85205"/>
                    <a:pt x="7634655" y="173548"/>
                  </a:cubicBezTo>
                  <a:cubicBezTo>
                    <a:pt x="7636999" y="485897"/>
                    <a:pt x="7641641" y="582628"/>
                    <a:pt x="7634655" y="867718"/>
                  </a:cubicBezTo>
                  <a:cubicBezTo>
                    <a:pt x="7634802" y="953178"/>
                    <a:pt x="7564722" y="1059686"/>
                    <a:pt x="7461107" y="1041266"/>
                  </a:cubicBezTo>
                  <a:cubicBezTo>
                    <a:pt x="7282403" y="1069080"/>
                    <a:pt x="7060884" y="1043619"/>
                    <a:pt x="6871477" y="1041266"/>
                  </a:cubicBezTo>
                  <a:cubicBezTo>
                    <a:pt x="6682070" y="1038914"/>
                    <a:pt x="6556260" y="1024290"/>
                    <a:pt x="6281847" y="1041266"/>
                  </a:cubicBezTo>
                  <a:cubicBezTo>
                    <a:pt x="6007434" y="1058243"/>
                    <a:pt x="5930145" y="1022126"/>
                    <a:pt x="5837969" y="1041266"/>
                  </a:cubicBezTo>
                  <a:cubicBezTo>
                    <a:pt x="5745793" y="1060406"/>
                    <a:pt x="5381668" y="1069810"/>
                    <a:pt x="5102588" y="1041266"/>
                  </a:cubicBezTo>
                  <a:cubicBezTo>
                    <a:pt x="4823508" y="1012722"/>
                    <a:pt x="4850517" y="1047515"/>
                    <a:pt x="4658709" y="1041266"/>
                  </a:cubicBezTo>
                  <a:cubicBezTo>
                    <a:pt x="4466901" y="1035017"/>
                    <a:pt x="4313186" y="1058553"/>
                    <a:pt x="4141955" y="1041266"/>
                  </a:cubicBezTo>
                  <a:cubicBezTo>
                    <a:pt x="3970724" y="1023979"/>
                    <a:pt x="3580052" y="1062391"/>
                    <a:pt x="3406574" y="1041266"/>
                  </a:cubicBezTo>
                  <a:cubicBezTo>
                    <a:pt x="3233096" y="1020141"/>
                    <a:pt x="3090040" y="1044770"/>
                    <a:pt x="2889820" y="1041266"/>
                  </a:cubicBezTo>
                  <a:cubicBezTo>
                    <a:pt x="2689600" y="1037762"/>
                    <a:pt x="2287228" y="1062592"/>
                    <a:pt x="2081563" y="1041266"/>
                  </a:cubicBezTo>
                  <a:cubicBezTo>
                    <a:pt x="1875898" y="1019940"/>
                    <a:pt x="1688936" y="1071705"/>
                    <a:pt x="1346182" y="1041266"/>
                  </a:cubicBezTo>
                  <a:cubicBezTo>
                    <a:pt x="1003428" y="1010827"/>
                    <a:pt x="1020569" y="1035847"/>
                    <a:pt x="829428" y="1041266"/>
                  </a:cubicBezTo>
                  <a:cubicBezTo>
                    <a:pt x="638287" y="1046685"/>
                    <a:pt x="336416" y="1019886"/>
                    <a:pt x="173548" y="1041266"/>
                  </a:cubicBezTo>
                  <a:cubicBezTo>
                    <a:pt x="76479" y="1037397"/>
                    <a:pt x="-2314" y="964930"/>
                    <a:pt x="0" y="867718"/>
                  </a:cubicBezTo>
                  <a:cubicBezTo>
                    <a:pt x="-505" y="614570"/>
                    <a:pt x="-28391" y="477409"/>
                    <a:pt x="0" y="173548"/>
                  </a:cubicBezTo>
                  <a:close/>
                </a:path>
                <a:path w="7634655" h="1041266" stroke="0" extrusionOk="0">
                  <a:moveTo>
                    <a:pt x="0" y="173548"/>
                  </a:moveTo>
                  <a:cubicBezTo>
                    <a:pt x="-7060" y="77670"/>
                    <a:pt x="79871" y="1055"/>
                    <a:pt x="173548" y="0"/>
                  </a:cubicBezTo>
                  <a:cubicBezTo>
                    <a:pt x="336712" y="-22996"/>
                    <a:pt x="590676" y="26172"/>
                    <a:pt x="836053" y="0"/>
                  </a:cubicBezTo>
                  <a:cubicBezTo>
                    <a:pt x="1081431" y="-26172"/>
                    <a:pt x="1316261" y="-27762"/>
                    <a:pt x="1571434" y="0"/>
                  </a:cubicBezTo>
                  <a:cubicBezTo>
                    <a:pt x="1826607" y="27762"/>
                    <a:pt x="1946139" y="-19001"/>
                    <a:pt x="2161064" y="0"/>
                  </a:cubicBezTo>
                  <a:cubicBezTo>
                    <a:pt x="2375989" y="19001"/>
                    <a:pt x="2647492" y="6770"/>
                    <a:pt x="2896445" y="0"/>
                  </a:cubicBezTo>
                  <a:cubicBezTo>
                    <a:pt x="3145398" y="-6770"/>
                    <a:pt x="3230311" y="15339"/>
                    <a:pt x="3340324" y="0"/>
                  </a:cubicBezTo>
                  <a:cubicBezTo>
                    <a:pt x="3450337" y="-15339"/>
                    <a:pt x="3692815" y="-7965"/>
                    <a:pt x="3857078" y="0"/>
                  </a:cubicBezTo>
                  <a:cubicBezTo>
                    <a:pt x="4021341" y="7965"/>
                    <a:pt x="4399273" y="30661"/>
                    <a:pt x="4592459" y="0"/>
                  </a:cubicBezTo>
                  <a:cubicBezTo>
                    <a:pt x="4785645" y="-30661"/>
                    <a:pt x="5136590" y="-3714"/>
                    <a:pt x="5327840" y="0"/>
                  </a:cubicBezTo>
                  <a:cubicBezTo>
                    <a:pt x="5519090" y="3714"/>
                    <a:pt x="5735331" y="-20090"/>
                    <a:pt x="6136096" y="0"/>
                  </a:cubicBezTo>
                  <a:cubicBezTo>
                    <a:pt x="6536861" y="20090"/>
                    <a:pt x="6713104" y="-8300"/>
                    <a:pt x="6871477" y="0"/>
                  </a:cubicBezTo>
                  <a:cubicBezTo>
                    <a:pt x="7029850" y="8300"/>
                    <a:pt x="7277085" y="-13547"/>
                    <a:pt x="7461107" y="0"/>
                  </a:cubicBezTo>
                  <a:cubicBezTo>
                    <a:pt x="7558153" y="17972"/>
                    <a:pt x="7637270" y="89349"/>
                    <a:pt x="7634655" y="173548"/>
                  </a:cubicBezTo>
                  <a:cubicBezTo>
                    <a:pt x="7653574" y="517523"/>
                    <a:pt x="7638718" y="650983"/>
                    <a:pt x="7634655" y="867718"/>
                  </a:cubicBezTo>
                  <a:cubicBezTo>
                    <a:pt x="7630850" y="965442"/>
                    <a:pt x="7554490" y="1045409"/>
                    <a:pt x="7461107" y="1041266"/>
                  </a:cubicBezTo>
                  <a:cubicBezTo>
                    <a:pt x="7142330" y="1021134"/>
                    <a:pt x="6876778" y="1051252"/>
                    <a:pt x="6652850" y="1041266"/>
                  </a:cubicBezTo>
                  <a:cubicBezTo>
                    <a:pt x="6428922" y="1031280"/>
                    <a:pt x="6289574" y="1062507"/>
                    <a:pt x="6136096" y="1041266"/>
                  </a:cubicBezTo>
                  <a:cubicBezTo>
                    <a:pt x="5982618" y="1020025"/>
                    <a:pt x="5765555" y="1052147"/>
                    <a:pt x="5546466" y="1041266"/>
                  </a:cubicBezTo>
                  <a:cubicBezTo>
                    <a:pt x="5327377" y="1030386"/>
                    <a:pt x="5258990" y="1033017"/>
                    <a:pt x="5029712" y="1041266"/>
                  </a:cubicBezTo>
                  <a:cubicBezTo>
                    <a:pt x="4800434" y="1049515"/>
                    <a:pt x="4728886" y="1062424"/>
                    <a:pt x="4440083" y="1041266"/>
                  </a:cubicBezTo>
                  <a:cubicBezTo>
                    <a:pt x="4151280" y="1020108"/>
                    <a:pt x="4161997" y="1026610"/>
                    <a:pt x="3996204" y="1041266"/>
                  </a:cubicBezTo>
                  <a:cubicBezTo>
                    <a:pt x="3830411" y="1055922"/>
                    <a:pt x="3515853" y="1013873"/>
                    <a:pt x="3333699" y="1041266"/>
                  </a:cubicBezTo>
                  <a:cubicBezTo>
                    <a:pt x="3151545" y="1068659"/>
                    <a:pt x="2964739" y="1036903"/>
                    <a:pt x="2744069" y="1041266"/>
                  </a:cubicBezTo>
                  <a:cubicBezTo>
                    <a:pt x="2523399" y="1045630"/>
                    <a:pt x="2239232" y="1065884"/>
                    <a:pt x="2008688" y="1041266"/>
                  </a:cubicBezTo>
                  <a:cubicBezTo>
                    <a:pt x="1778144" y="1016648"/>
                    <a:pt x="1696570" y="1032602"/>
                    <a:pt x="1491934" y="1041266"/>
                  </a:cubicBezTo>
                  <a:cubicBezTo>
                    <a:pt x="1287298" y="1049930"/>
                    <a:pt x="1114869" y="1020229"/>
                    <a:pt x="829428" y="1041266"/>
                  </a:cubicBezTo>
                  <a:cubicBezTo>
                    <a:pt x="543987" y="1062303"/>
                    <a:pt x="306417" y="1040908"/>
                    <a:pt x="173548" y="1041266"/>
                  </a:cubicBezTo>
                  <a:cubicBezTo>
                    <a:pt x="75912" y="1035487"/>
                    <a:pt x="1065" y="959365"/>
                    <a:pt x="0" y="867718"/>
                  </a:cubicBezTo>
                  <a:cubicBezTo>
                    <a:pt x="19839" y="663240"/>
                    <a:pt x="5101" y="380488"/>
                    <a:pt x="0" y="173548"/>
                  </a:cubicBezTo>
                  <a:close/>
                </a:path>
              </a:pathLst>
            </a:custGeom>
            <a:solidFill>
              <a:srgbClr val="FDF0B9"/>
            </a:solidFill>
            <a:ln>
              <a:solidFill>
                <a:srgbClr val="F9D23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89589603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B56CE44E-9B5B-4B64-B630-EB8645B0E0E5}"/>
                </a:ext>
              </a:extLst>
            </p:cNvPr>
            <p:cNvGrpSpPr/>
            <p:nvPr/>
          </p:nvGrpSpPr>
          <p:grpSpPr>
            <a:xfrm>
              <a:off x="4532056" y="2264265"/>
              <a:ext cx="7613561" cy="958498"/>
              <a:chOff x="4582044" y="2535018"/>
              <a:chExt cx="7613561" cy="958498"/>
            </a:xfrm>
          </p:grpSpPr>
          <p:pic>
            <p:nvPicPr>
              <p:cNvPr id="57" name="Picture 56" descr="Background pattern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457D0C3C-069C-4ABC-9FEE-2F1FA633D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94965">
                <a:off x="4582044" y="2649487"/>
                <a:ext cx="493939" cy="844029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ABE80FE2-BFA7-42FC-8E47-FDD2DA509CC8}"/>
                  </a:ext>
                </a:extLst>
              </p:cNvPr>
              <p:cNvSpPr txBox="1"/>
              <p:nvPr/>
            </p:nvSpPr>
            <p:spPr>
              <a:xfrm>
                <a:off x="5071641" y="2535018"/>
                <a:ext cx="7123964" cy="9541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 quan sát hình hướng dẫn cách làm món trứng đúc thịt để trả lời câu hỏi.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4C84DC3-9F86-47FF-A2EC-5BB101A58DE6}"/>
              </a:ext>
            </a:extLst>
          </p:cNvPr>
          <p:cNvSpPr txBox="1"/>
          <p:nvPr/>
        </p:nvSpPr>
        <p:spPr>
          <a:xfrm>
            <a:off x="2625653" y="4836070"/>
            <a:ext cx="813313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làm món trứng đúc thịt, bước 1 cần phải rửa sạch thịt, băm nhỏ hoặc xay nhuyễn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23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0"/>
            <a:ext cx="12192000" cy="6878782"/>
          </a:xfrm>
          <a:prstGeom prst="ellipse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92386" y="2028423"/>
            <a:ext cx="11901593" cy="1239212"/>
            <a:chOff x="985282" y="914399"/>
            <a:chExt cx="11101487" cy="1239212"/>
          </a:xfrm>
        </p:grpSpPr>
        <p:grpSp>
          <p:nvGrpSpPr>
            <p:cNvPr id="11" name="Group 10"/>
            <p:cNvGrpSpPr/>
            <p:nvPr/>
          </p:nvGrpSpPr>
          <p:grpSpPr>
            <a:xfrm>
              <a:off x="985282" y="914399"/>
              <a:ext cx="10528588" cy="1239212"/>
              <a:chOff x="289671" y="3263477"/>
              <a:chExt cx="10591800" cy="1541513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289671" y="3263477"/>
                <a:ext cx="10591800" cy="1541513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507631" y="3390949"/>
                <a:ext cx="10183192" cy="1257663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213360" y="1133955"/>
              <a:ext cx="10873409" cy="6068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3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vi-VN" sz="3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 bên mô tả công việc ở bước mấy? Nói lại công việc đó.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AF1E2428-9D0F-4031-813F-7BF25D89ADBB}"/>
              </a:ext>
            </a:extLst>
          </p:cNvPr>
          <p:cNvGrpSpPr/>
          <p:nvPr/>
        </p:nvGrpSpPr>
        <p:grpSpPr>
          <a:xfrm>
            <a:off x="5189976" y="3347807"/>
            <a:ext cx="6476934" cy="3081319"/>
            <a:chOff x="6199020" y="1914474"/>
            <a:chExt cx="4938444" cy="2767892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CE3A247E-8923-4358-9FD0-DBA2BFC51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84C84DC3-9F86-47FF-A2EC-5BB101A58DE6}"/>
                </a:ext>
              </a:extLst>
            </p:cNvPr>
            <p:cNvSpPr txBox="1"/>
            <p:nvPr/>
          </p:nvSpPr>
          <p:spPr>
            <a:xfrm>
              <a:off x="6599334" y="2293238"/>
              <a:ext cx="4077100" cy="20735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Bức tranh trên mô tả công việc ở bước 2: Đập trứng vào bát, cho thêm thịt xay, hành khô băm nhỏ, một chút muối, một chút nước mắm, </a:t>
              </a:r>
              <a:r>
                <a:rPr lang="vi-VN" sz="3000" b="0" i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đánh đều</a:t>
              </a:r>
              <a:r>
                <a:rPr lang="en-US" sz="3000" b="0" i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B4002121-39CD-4940-94AB-365F2386C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44" y="3267635"/>
            <a:ext cx="4744891" cy="310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43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450574" y="-238539"/>
            <a:ext cx="12192000" cy="6878782"/>
          </a:xfrm>
          <a:prstGeom prst="ellipse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57217" y="1791286"/>
            <a:ext cx="11973588" cy="1239212"/>
            <a:chOff x="1268584" y="941293"/>
            <a:chExt cx="10967768" cy="1239212"/>
          </a:xfrm>
        </p:grpSpPr>
        <p:grpSp>
          <p:nvGrpSpPr>
            <p:cNvPr id="11" name="Group 10"/>
            <p:cNvGrpSpPr/>
            <p:nvPr/>
          </p:nvGrpSpPr>
          <p:grpSpPr>
            <a:xfrm>
              <a:off x="1268584" y="941293"/>
              <a:ext cx="10528588" cy="1239212"/>
              <a:chOff x="574674" y="3296932"/>
              <a:chExt cx="10591800" cy="1541513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574674" y="3296932"/>
                <a:ext cx="10591800" cy="1541513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695355" y="3390949"/>
                <a:ext cx="10421179" cy="1257663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372882" y="1108578"/>
              <a:ext cx="10863470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32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4. </a:t>
              </a:r>
              <a:r>
                <a:rPr lang="vi-VN" sz="32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Sắp xếp các nội dung dưới đây theo thứ tự làm món trứng đúc thịt.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4C84DC3-9F86-47FF-A2EC-5BB101A58DE6}"/>
              </a:ext>
            </a:extLst>
          </p:cNvPr>
          <p:cNvSpPr txBox="1"/>
          <p:nvPr/>
        </p:nvSpPr>
        <p:spPr>
          <a:xfrm>
            <a:off x="2709145" y="5744840"/>
            <a:ext cx="879675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 – c – d – 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DD5F55-B866-4DB6-98D2-01F609B6A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88" y="2950311"/>
            <a:ext cx="10730753" cy="28251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6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580529" y="1420906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9666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món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đúc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thịt.</a:t>
              </a:r>
              <a:endPara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20682CD-CACB-43D3-84F7-2AD48446FBEB}"/>
              </a:ext>
            </a:extLst>
          </p:cNvPr>
          <p:cNvGrpSpPr/>
          <p:nvPr/>
        </p:nvGrpSpPr>
        <p:grpSpPr>
          <a:xfrm>
            <a:off x="998845" y="1614340"/>
            <a:ext cx="4859199" cy="5010224"/>
            <a:chOff x="915436" y="2429064"/>
            <a:chExt cx="4570964" cy="444971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5BAB0D61-1DBD-44D6-9C90-A7BC5945281C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6F4DEBF-8F67-45A3-9122-3223B9BEA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C7FD57B-AD93-4034-A13F-D3EBA727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BBBCEFA-5127-4733-857F-E10E4585E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78" y="4219328"/>
            <a:ext cx="2971800" cy="2971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37370" y="568369"/>
            <a:ext cx="40831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u="sng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 bài đọc:</a:t>
            </a:r>
            <a:endParaRPr lang="en-US" sz="3600" b="1" u="sng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57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306" y="-533400"/>
            <a:ext cx="1926643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530" y="432153"/>
            <a:ext cx="2988572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42" y="52768"/>
            <a:ext cx="1790110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571" y="1140708"/>
            <a:ext cx="2290733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788" y="3704360"/>
            <a:ext cx="2578971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1784" y="4104225"/>
            <a:ext cx="2548630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0328" y="897013"/>
            <a:ext cx="8131344" cy="5324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42543" y="2948465"/>
            <a:ext cx="3294172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E76EA3"/>
                </a:solidFill>
                <a:latin typeface="iCiel Cadena" panose="02000503000000020004" pitchFamily="50" charset="0"/>
              </a:rPr>
              <a:t>Vận</a:t>
            </a:r>
            <a:r>
              <a:rPr lang="en-US" sz="6000" dirty="0">
                <a:solidFill>
                  <a:srgbClr val="E76EA3"/>
                </a:solidFill>
                <a:latin typeface="iCiel Cadena" panose="02000503000000020004" pitchFamily="50" charset="0"/>
              </a:rPr>
              <a:t> </a:t>
            </a:r>
            <a:r>
              <a:rPr lang="en-US" sz="6000" dirty="0" err="1">
                <a:solidFill>
                  <a:srgbClr val="E76EA3"/>
                </a:solidFill>
                <a:latin typeface="iCiel Cadena" panose="02000503000000020004" pitchFamily="50" charset="0"/>
              </a:rPr>
              <a:t>dụng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6BEF715-447B-46CB-9732-B6A0C84ED3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554" y="3830122"/>
            <a:ext cx="2165661" cy="284712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56E1DE32-82D5-4799-8E77-B02EBE5E19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905999" y="3853272"/>
            <a:ext cx="2129426" cy="28031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0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E6EE0A6-64D2-44C6-A9EE-E985309F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729" y="6728"/>
            <a:ext cx="8440271" cy="684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7">
            <a:extLst>
              <a:ext uri="{FF2B5EF4-FFF2-40B4-BE49-F238E27FC236}">
                <a16:creationId xmlns:a16="http://schemas.microsoft.com/office/drawing/2014/main" xmlns="" id="{ED13EEA9-756C-456B-A2DD-87B9B3BE3F10}"/>
              </a:ext>
            </a:extLst>
          </p:cNvPr>
          <p:cNvGrpSpPr/>
          <p:nvPr/>
        </p:nvGrpSpPr>
        <p:grpSpPr>
          <a:xfrm>
            <a:off x="-187550" y="1165402"/>
            <a:ext cx="3901768" cy="3641160"/>
            <a:chOff x="6147567" y="1826510"/>
            <a:chExt cx="5012525" cy="424205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E683F6BA-E9B6-4597-8201-8ECA7411C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5581">
              <a:off x="6147567" y="1826510"/>
              <a:ext cx="5012525" cy="424205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62EE0B3-A978-4B47-9DBE-E77A2EE8E957}"/>
                </a:ext>
              </a:extLst>
            </p:cNvPr>
            <p:cNvSpPr txBox="1"/>
            <p:nvPr/>
          </p:nvSpPr>
          <p:spPr>
            <a:xfrm rot="21398621">
              <a:off x="6647220" y="3139368"/>
              <a:ext cx="4268330" cy="2007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thực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cụ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b="0" i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bếp</a:t>
              </a:r>
              <a:endPara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E6EE0A6-64D2-44C6-A9EE-E985309F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7" y="6728"/>
            <a:ext cx="7835153" cy="684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ED13EEA9-756C-456B-A2DD-87B9B3BE3F10}"/>
              </a:ext>
            </a:extLst>
          </p:cNvPr>
          <p:cNvGrpSpPr/>
          <p:nvPr/>
        </p:nvGrpSpPr>
        <p:grpSpPr>
          <a:xfrm>
            <a:off x="-119269" y="273817"/>
            <a:ext cx="4489563" cy="4446101"/>
            <a:chOff x="6388509" y="1853095"/>
            <a:chExt cx="4938444" cy="472551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E683F6BA-E9B6-4597-8201-8ECA7411C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5581">
              <a:off x="6388509" y="1853095"/>
              <a:ext cx="4938444" cy="472551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62EE0B3-A978-4B47-9DBE-E77A2EE8E957}"/>
                </a:ext>
              </a:extLst>
            </p:cNvPr>
            <p:cNvSpPr txBox="1"/>
            <p:nvPr/>
          </p:nvSpPr>
          <p:spPr>
            <a:xfrm rot="21398621">
              <a:off x="6646954" y="2832366"/>
              <a:ext cx="4578084" cy="26055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thực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b="0" i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Cho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loại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thực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phẩm</a:t>
              </a:r>
              <a:endPara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Đoán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3452475" y="669325"/>
            <a:ext cx="8415349" cy="41197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5581DB-A3D7-4C1A-9892-48C9BD3C3F8F}"/>
              </a:ext>
            </a:extLst>
          </p:cNvPr>
          <p:cNvSpPr txBox="1"/>
          <p:nvPr/>
        </p:nvSpPr>
        <p:spPr>
          <a:xfrm>
            <a:off x="4008331" y="1905506"/>
            <a:ext cx="7212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nấu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69974" y="2065688"/>
            <a:ext cx="5555974" cy="1296381"/>
          </a:xfrm>
          <a:prstGeom prst="rect">
            <a:avLst/>
          </a:prstGeom>
          <a:noFill/>
          <a:effectLst>
            <a:outerShdw dist="50800" dir="1200000" algn="tl" rotWithShape="0">
              <a:schemeClr val="bg1"/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1. Luyện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đọc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BD45">
                  <a:lumMod val="60000"/>
                  <a:lumOff val="40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E6EE0A6-64D2-44C6-A9EE-E985309F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161" y="13457"/>
            <a:ext cx="7380065" cy="684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hape, rectangle&#10;&#10;Description automatically generated">
            <a:extLst>
              <a:ext uri="{FF2B5EF4-FFF2-40B4-BE49-F238E27FC236}">
                <a16:creationId xmlns:a16="http://schemas.microsoft.com/office/drawing/2014/main" xmlns="" id="{2C2D1187-6CA6-4787-9AC3-4C7B950715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12" y="102102"/>
            <a:ext cx="4489166" cy="7543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66E1AAB-CB64-48AF-8176-5915F07C8612}"/>
              </a:ext>
            </a:extLst>
          </p:cNvPr>
          <p:cNvSpPr txBox="1"/>
          <p:nvPr/>
        </p:nvSpPr>
        <p:spPr>
          <a:xfrm>
            <a:off x="4057153" y="57341"/>
            <a:ext cx="3836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FF00"/>
                </a:solidFill>
                <a:latin typeface="Calibri" panose="020F0502020204030204"/>
              </a:rPr>
              <a:t>Đọc</a:t>
            </a:r>
            <a:r>
              <a:rPr lang="en-US" sz="400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/>
              </a:rPr>
              <a:t>mẫu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" name="Picture 2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1ADDCD76-9888-46EC-A320-1788890115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6734115" y="-211765"/>
            <a:ext cx="1521589" cy="84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47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5 C -0.35039 0.02129 -0.3108 0.01458 -0.26263 0.01458 C -0.21302 0.01458 -0.17343 0.02129 -0.17343 0.03055 C -0.17343 0.03958 -0.13385 0.04676 -0.08424 0.04676 C -0.03606 0.04676 0.00365 0.03958 0.00365 0.03055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434</Words>
  <Application>Microsoft Office PowerPoint</Application>
  <PresentationFormat>Custom</PresentationFormat>
  <Paragraphs>67</Paragraphs>
  <Slides>35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1_Office Theme</vt:lpstr>
      <vt:lpstr>Building Siblings Relationships by Slidesgo</vt:lpstr>
      <vt:lpstr>Office Theme</vt:lpstr>
      <vt:lpstr>2_Adjacency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acer</cp:lastModifiedBy>
  <cp:revision>54</cp:revision>
  <dcterms:created xsi:type="dcterms:W3CDTF">2022-06-13T07:58:25Z</dcterms:created>
  <dcterms:modified xsi:type="dcterms:W3CDTF">2024-10-14T07:44:58Z</dcterms:modified>
</cp:coreProperties>
</file>