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0.xml" ContentType="application/vnd.openxmlformats-officedocument.theme+xml"/>
  <Override PartName="/ppt/tags/tag5.xml" ContentType="application/vnd.openxmlformats-officedocument.presentationml.tags+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1.xml" ContentType="application/vnd.openxmlformats-officedocument.theme+xml"/>
  <Override PartName="/ppt/tags/tag6.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2.xml" ContentType="application/vnd.openxmlformats-officedocument.theme+xml"/>
  <Override PartName="/ppt/tags/tag7.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65" r:id="rId8"/>
    <p:sldMasterId id="2147483798" r:id="rId9"/>
    <p:sldMasterId id="2147483852" r:id="rId10"/>
    <p:sldMasterId id="2147483885" r:id="rId11"/>
    <p:sldMasterId id="2147483918" r:id="rId12"/>
  </p:sldMasterIdLst>
  <p:notesMasterIdLst>
    <p:notesMasterId r:id="rId39"/>
  </p:notesMasterIdLst>
  <p:sldIdLst>
    <p:sldId id="322" r:id="rId13"/>
    <p:sldId id="328" r:id="rId14"/>
    <p:sldId id="329" r:id="rId15"/>
    <p:sldId id="284" r:id="rId16"/>
    <p:sldId id="307" r:id="rId17"/>
    <p:sldId id="330" r:id="rId18"/>
    <p:sldId id="272" r:id="rId19"/>
    <p:sldId id="290" r:id="rId20"/>
    <p:sldId id="331" r:id="rId21"/>
    <p:sldId id="332" r:id="rId22"/>
    <p:sldId id="333" r:id="rId23"/>
    <p:sldId id="334" r:id="rId24"/>
    <p:sldId id="289" r:id="rId25"/>
    <p:sldId id="309" r:id="rId26"/>
    <p:sldId id="293" r:id="rId27"/>
    <p:sldId id="281" r:id="rId28"/>
    <p:sldId id="310" r:id="rId29"/>
    <p:sldId id="311" r:id="rId30"/>
    <p:sldId id="315" r:id="rId31"/>
    <p:sldId id="316" r:id="rId32"/>
    <p:sldId id="321" r:id="rId33"/>
    <p:sldId id="323" r:id="rId34"/>
    <p:sldId id="324" r:id="rId35"/>
    <p:sldId id="325" r:id="rId36"/>
    <p:sldId id="326" r:id="rId37"/>
    <p:sldId id="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FF00FF"/>
    <a:srgbClr val="FF6600"/>
    <a:srgbClr val="9AD3DE"/>
    <a:srgbClr val="2E88DA"/>
    <a:srgbClr val="0D94D7"/>
    <a:srgbClr val="45AEC3"/>
    <a:srgbClr val="7AC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12" autoAdjust="0"/>
    <p:restoredTop sz="94660"/>
  </p:normalViewPr>
  <p:slideViewPr>
    <p:cSldViewPr snapToGrid="0">
      <p:cViewPr>
        <p:scale>
          <a:sx n="95" d="100"/>
          <a:sy n="95" d="100"/>
        </p:scale>
        <p:origin x="-72" y="6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B691DA-AACB-4F43-BB94-28CC371248B3}" type="datetimeFigureOut">
              <a:rPr lang="en-US" smtClean="0"/>
              <a:t>10/14/2024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9714E0-B864-4A2F-B7B9-AF85F3638BE6}" type="slidenum">
              <a:rPr lang="en-US" smtClean="0"/>
              <a:t>‹#›</a:t>
            </a:fld>
            <a:endParaRPr lang="en-US"/>
          </a:p>
        </p:txBody>
      </p:sp>
    </p:spTree>
    <p:extLst>
      <p:ext uri="{BB962C8B-B14F-4D97-AF65-F5344CB8AC3E}">
        <p14:creationId xmlns:p14="http://schemas.microsoft.com/office/powerpoint/2010/main" val="15254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5466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30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0.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1.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1.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2.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3DE05-1359-431E-B362-6627184F6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D2CC05-FF54-4136-A96C-1E9FF1833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CA417DC-C4FA-4ADB-9595-2ED6C681C03E}"/>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5" name="Footer Placeholder 4">
            <a:extLst>
              <a:ext uri="{FF2B5EF4-FFF2-40B4-BE49-F238E27FC236}">
                <a16:creationId xmlns:a16="http://schemas.microsoft.com/office/drawing/2014/main" xmlns="" id="{970777B2-C0B6-4648-96A7-3DA81F731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A4C1A2-B181-471D-B9ED-3450CAD5E7D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2814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6BC9A0-63EE-4B6C-B7F9-6F97BECCAD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126327-B7CB-4A85-848D-7347FB868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1D273E-AC93-4AAF-90AA-D4D56075DA0B}"/>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5" name="Footer Placeholder 4">
            <a:extLst>
              <a:ext uri="{FF2B5EF4-FFF2-40B4-BE49-F238E27FC236}">
                <a16:creationId xmlns:a16="http://schemas.microsoft.com/office/drawing/2014/main" xmlns="" id="{600660F5-1A69-41F4-AF77-A73DC1DEF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E9F9C5-3807-4B62-8F5E-F5B3D5113487}"/>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4097170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693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2807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957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0579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5474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520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8996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0102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6369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71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04AAEC-CB26-4651-8E91-5F9C9A9E1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BE0F59B-9601-4B03-BFA1-04D590702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A6673E-B657-4F09-9A86-5CAB23180156}"/>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5" name="Footer Placeholder 4">
            <a:extLst>
              <a:ext uri="{FF2B5EF4-FFF2-40B4-BE49-F238E27FC236}">
                <a16:creationId xmlns:a16="http://schemas.microsoft.com/office/drawing/2014/main" xmlns="" id="{1672B632-A4F6-46D4-8845-2A08FDF5C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4310E0-7C23-422D-A46D-62CA801F2BE4}"/>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9116961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7763331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5032174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310614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6983560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7196646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16250279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3330428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8297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5216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49838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01123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4684735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41421171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5294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802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38312416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9877543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826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16640660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37118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64585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362984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5520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42665020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11924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432B1124-7004-4F8F-B3A6-2EADDD2E1286}" type="slidenum">
              <a:rPr lang="en-US" smtClean="0"/>
              <a:pPr/>
              <a:t>‹#›</a:t>
            </a:fld>
            <a:endParaRPr lang="en-US"/>
          </a:p>
        </p:txBody>
      </p:sp>
      <p:pic>
        <p:nvPicPr>
          <p:cNvPr id="7" name="Picture 2"/>
          <p:cNvPicPr>
            <a:picLocks noChangeAspect="1"/>
          </p:cNvPicPr>
          <p:nvPr userDrawn="1"/>
        </p:nvPicPr>
        <p:blipFill rotWithShape="1">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68852"/>
          <a:stretch>
            <a:fillRect/>
          </a:stretch>
        </p:blipFill>
        <p:spPr>
          <a:xfrm rot="127448">
            <a:off x="-530187" y="-477528"/>
            <a:ext cx="13071036" cy="2213373"/>
          </a:xfrm>
          <a:prstGeom prst="rect">
            <a:avLst/>
          </a:prstGeom>
        </p:spPr>
      </p:pic>
      <p:pic>
        <p:nvPicPr>
          <p:cNvPr id="8"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28513" y="629158"/>
            <a:ext cx="1763487" cy="1304980"/>
          </a:xfrm>
          <a:prstGeom prst="rect">
            <a:avLst/>
          </a:prstGeom>
        </p:spPr>
      </p:pic>
      <p:grpSp>
        <p:nvGrpSpPr>
          <p:cNvPr id="9" name="Group 8"/>
          <p:cNvGrpSpPr/>
          <p:nvPr userDrawn="1"/>
        </p:nvGrpSpPr>
        <p:grpSpPr>
          <a:xfrm>
            <a:off x="270312" y="153715"/>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11" name="Oval 10"/>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spTree>
    <p:extLst>
      <p:ext uri="{BB962C8B-B14F-4D97-AF65-F5344CB8AC3E}">
        <p14:creationId xmlns:p14="http://schemas.microsoft.com/office/powerpoint/2010/main" val="21649486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37441752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8" name="Footer Placeholder 7"/>
          <p:cNvSpPr>
            <a:spLocks noGrp="1"/>
          </p:cNvSpPr>
          <p:nvPr>
            <p:ph type="ftr" sz="quarter" idx="11"/>
          </p:nvPr>
        </p:nvSpPr>
        <p:spPr/>
        <p:txBody>
          <a:bodyPr/>
          <a:lstStyle/>
          <a:p>
            <a:endParaRPr lang="en-US">
              <a:solidFill>
                <a:srgbClr val="DFDCB7"/>
              </a:solidFill>
            </a:endParaRPr>
          </a:p>
        </p:txBody>
      </p:sp>
      <p:sp>
        <p:nvSpPr>
          <p:cNvPr id="9" name="Slide Number Placeholder 8"/>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29071547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p:txBody>
          <a:bodyPr/>
          <a:lstStyle/>
          <a:p>
            <a:endParaRPr lang="en-US">
              <a:solidFill>
                <a:srgbClr val="DFDCB7"/>
              </a:solidFill>
            </a:endParaRPr>
          </a:p>
        </p:txBody>
      </p:sp>
      <p:sp>
        <p:nvSpPr>
          <p:cNvPr id="5" name="Slide Number Placeholder 4"/>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3322147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3" name="Footer Placeholder 2"/>
          <p:cNvSpPr>
            <a:spLocks noGrp="1"/>
          </p:cNvSpPr>
          <p:nvPr>
            <p:ph type="ftr" sz="quarter" idx="11"/>
          </p:nvPr>
        </p:nvSpPr>
        <p:spPr/>
        <p:txBody>
          <a:bodyPr/>
          <a:lstStyle/>
          <a:p>
            <a:endParaRPr lang="en-US">
              <a:solidFill>
                <a:srgbClr val="DFDCB7"/>
              </a:solidFill>
            </a:endParaRPr>
          </a:p>
        </p:txBody>
      </p:sp>
      <p:sp>
        <p:nvSpPr>
          <p:cNvPr id="4" name="Slide Number Placeholder 3"/>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29911687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432B1124-7004-4F8F-B3A6-2EADDD2E1286}"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7308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9" name="Slide Number Placeholder 8"/>
          <p:cNvSpPr>
            <a:spLocks noGrp="1"/>
          </p:cNvSpPr>
          <p:nvPr>
            <p:ph type="sldNum" sz="quarter" idx="11"/>
          </p:nvPr>
        </p:nvSpPr>
        <p:spPr/>
        <p:txBody>
          <a:bodyPr/>
          <a:lstStyle/>
          <a:p>
            <a:fld id="{432B1124-7004-4F8F-B3A6-2EADDD2E1286}"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DFDCB7"/>
              </a:solidFill>
            </a:endParaRPr>
          </a:p>
        </p:txBody>
      </p:sp>
    </p:spTree>
    <p:extLst>
      <p:ext uri="{BB962C8B-B14F-4D97-AF65-F5344CB8AC3E}">
        <p14:creationId xmlns:p14="http://schemas.microsoft.com/office/powerpoint/2010/main" val="1533755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381523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402298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36631114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457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40513539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25092627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4462698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821218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24850155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68852"/>
          <a:stretch>
            <a:fillRect/>
          </a:stretch>
        </p:blipFill>
        <p:spPr>
          <a:xfrm rot="127448">
            <a:off x="-530187" y="-477528"/>
            <a:ext cx="13071036" cy="2213373"/>
          </a:xfrm>
          <a:prstGeom prst="rect">
            <a:avLst/>
          </a:prstGeom>
        </p:spPr>
      </p:pic>
      <p:grpSp>
        <p:nvGrpSpPr>
          <p:cNvPr id="12" name="Group 11"/>
          <p:cNvGrpSpPr/>
          <p:nvPr userDrawn="1"/>
        </p:nvGrpSpPr>
        <p:grpSpPr>
          <a:xfrm>
            <a:off x="270312" y="153715"/>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28513" y="629158"/>
            <a:ext cx="1763487" cy="1304980"/>
          </a:xfrm>
          <a:prstGeom prst="rect">
            <a:avLst/>
          </a:prstGeom>
        </p:spPr>
      </p:pic>
    </p:spTree>
    <p:extLst>
      <p:ext uri="{BB962C8B-B14F-4D97-AF65-F5344CB8AC3E}">
        <p14:creationId xmlns:p14="http://schemas.microsoft.com/office/powerpoint/2010/main" val="1538368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14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647629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7193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6012013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9420656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7900460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5836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17958621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extLst>
      <p:ext uri="{BB962C8B-B14F-4D97-AF65-F5344CB8AC3E}">
        <p14:creationId xmlns:p14="http://schemas.microsoft.com/office/powerpoint/2010/main" val="30537683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5992086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15169733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428626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95311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283503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9254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6532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1381223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40254544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5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2550335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6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2316596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9483884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68852"/>
          <a:stretch>
            <a:fillRect/>
          </a:stretch>
        </p:blipFill>
        <p:spPr>
          <a:xfrm rot="127448">
            <a:off x="-530187" y="-477528"/>
            <a:ext cx="13071036" cy="2213373"/>
          </a:xfrm>
          <a:prstGeom prst="rect">
            <a:avLst/>
          </a:prstGeom>
        </p:spPr>
      </p:pic>
      <p:grpSp>
        <p:nvGrpSpPr>
          <p:cNvPr id="12" name="Group 11"/>
          <p:cNvGrpSpPr/>
          <p:nvPr userDrawn="1"/>
        </p:nvGrpSpPr>
        <p:grpSpPr>
          <a:xfrm>
            <a:off x="270312" y="153715"/>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28513" y="629158"/>
            <a:ext cx="1763487" cy="1304980"/>
          </a:xfrm>
          <a:prstGeom prst="rect">
            <a:avLst/>
          </a:prstGeom>
        </p:spPr>
      </p:pic>
    </p:spTree>
    <p:extLst>
      <p:ext uri="{BB962C8B-B14F-4D97-AF65-F5344CB8AC3E}">
        <p14:creationId xmlns:p14="http://schemas.microsoft.com/office/powerpoint/2010/main" val="25380692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097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01738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44461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3822805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8102765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9331770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6848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40214129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extLst>
      <p:ext uri="{BB962C8B-B14F-4D97-AF65-F5344CB8AC3E}">
        <p14:creationId xmlns:p14="http://schemas.microsoft.com/office/powerpoint/2010/main" val="15870546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4596227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40767453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349901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922003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165094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42381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5102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2430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0594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4594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909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430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994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677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130673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3817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873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5019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923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7566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0714629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8272879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5456381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4964995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00395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B470A-C487-4E16-AF15-02B5B50F5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4D9DE98-EE24-4EB9-96FC-E011643E8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79E891-FF77-4098-B4AB-48E654982342}"/>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5" name="Footer Placeholder 4">
            <a:extLst>
              <a:ext uri="{FF2B5EF4-FFF2-40B4-BE49-F238E27FC236}">
                <a16:creationId xmlns:a16="http://schemas.microsoft.com/office/drawing/2014/main" xmlns="" id="{60969025-A034-4861-AD5A-F946BD1FF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5B32C7-A51E-4DF4-92E7-4480669E8C86}"/>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72903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657284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34155966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722648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694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6232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9171090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7388507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8116774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540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6977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44724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152725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1774258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5473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4470393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36027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83662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2507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25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2783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7107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56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099714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6338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3574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4073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0283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2887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3402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4365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4093015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3288394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185864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741917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7371088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195807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36940364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40193236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6584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41924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7709200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7683760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2288578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153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40853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0336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27768934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5966299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1412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23407001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164905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95832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633338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1911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68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482310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5384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2237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04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2924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682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8688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6558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0655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451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4019161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710488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21186298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134699076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6421516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4458683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360076977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40336477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5508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939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776612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540002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440691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9470210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4805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373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13709019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1290473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8014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41295109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16450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4560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27457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4257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1650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5478C-FF9E-4604-928B-4D0C12211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3C5AC0-8DEE-43BF-BCBD-E254B2EC8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E5F8D51-F88A-40DA-B134-2C11B998F4E6}"/>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5" name="Footer Placeholder 4">
            <a:extLst>
              <a:ext uri="{FF2B5EF4-FFF2-40B4-BE49-F238E27FC236}">
                <a16:creationId xmlns:a16="http://schemas.microsoft.com/office/drawing/2014/main" xmlns="" id="{95DD97F7-6119-4754-8F3F-27C60A3F3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E68E4B-2760-451D-AA4F-6DCA199F514C}"/>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811294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3141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56778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4382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82566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1319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02670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6670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29966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32016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00359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A0AB9-4FD3-45AF-A838-7118A4544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6027E75-995A-4114-9253-6B2896D356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37A09D6-AD2A-41ED-BAA6-F55B8C089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C692EEB-03F1-4491-81B8-42FDC3AB236E}"/>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6" name="Footer Placeholder 5">
            <a:extLst>
              <a:ext uri="{FF2B5EF4-FFF2-40B4-BE49-F238E27FC236}">
                <a16:creationId xmlns:a16="http://schemas.microsoft.com/office/drawing/2014/main" xmlns="" id="{CD2A4667-086C-44DF-9EF3-CCF68F58EE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13891F-4F3A-4A01-92FE-E59853A76A9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5059249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36123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30325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40331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7843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19226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13518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38686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4521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56508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17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F3A3DE-A48E-4F54-A08F-CAF0995A9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F5DA900-C9BD-4BA5-A20D-21E3631C2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EAA462-159E-48F9-B1B6-1683CA7A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CDFF3D6-2C45-4C41-BEC8-7409590B9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9454425-80D2-4981-8B9E-4BC8D31D50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5058AD-F1CD-4310-9A81-AADF9DC10CAC}"/>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8" name="Footer Placeholder 7">
            <a:extLst>
              <a:ext uri="{FF2B5EF4-FFF2-40B4-BE49-F238E27FC236}">
                <a16:creationId xmlns:a16="http://schemas.microsoft.com/office/drawing/2014/main" xmlns="" id="{E38BB845-D854-4908-8E22-69A004FB1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434B9BF-33E1-49D5-A140-092C78892081}"/>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263287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84854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85872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7808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68860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6475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40007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99248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43848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4626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9764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23027-A325-453F-B457-18C4D43B5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6A22DD-220A-4064-A459-2BEE9CDACED8}"/>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4" name="Footer Placeholder 3">
            <a:extLst>
              <a:ext uri="{FF2B5EF4-FFF2-40B4-BE49-F238E27FC236}">
                <a16:creationId xmlns:a16="http://schemas.microsoft.com/office/drawing/2014/main" xmlns="" id="{18F0F12A-1100-4C08-B727-53A39A3066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524630B-3A4B-4DEF-BBC2-ABA1CC18ECC2}"/>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753444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30649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7689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51410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8606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1359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629342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19757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992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302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790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89D4F2-541B-4120-AE12-05D942FA1ED8}"/>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3" name="Footer Placeholder 2">
            <a:extLst>
              <a:ext uri="{FF2B5EF4-FFF2-40B4-BE49-F238E27FC236}">
                <a16:creationId xmlns:a16="http://schemas.microsoft.com/office/drawing/2014/main" xmlns="" id="{F1182B47-AEDF-40C9-996F-2B7407D84A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96CA0EF-FD06-466F-8D4B-A4D66B589C6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972576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114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200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38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69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9449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4484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6320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505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818644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231541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058F20-5F65-4C2B-8634-591443DE3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9D2667-89D7-4966-B3E6-048E60CD3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35AA930-61E3-43DC-B129-B99A89AE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97DD33-F4C2-41CD-B960-8DA5A8D5F947}"/>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6" name="Footer Placeholder 5">
            <a:extLst>
              <a:ext uri="{FF2B5EF4-FFF2-40B4-BE49-F238E27FC236}">
                <a16:creationId xmlns:a16="http://schemas.microsoft.com/office/drawing/2014/main" xmlns="" id="{473364FA-9BAE-4366-B865-98CC39484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9D1C632-720C-4442-B816-FA473F3691AB}"/>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3608286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6829926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583078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853874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523867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22548644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6232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3937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180126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637773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761051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B9B43-2876-42C5-AE07-8B7F8B34F4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AB3202E-2566-4357-A825-372A2E5B2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A50AF86-C9E6-4536-B61D-4E8236EB8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EE9CCC-DBB3-42B4-ACDA-AEDCB72B6827}"/>
              </a:ext>
            </a:extLst>
          </p:cNvPr>
          <p:cNvSpPr>
            <a:spLocks noGrp="1"/>
          </p:cNvSpPr>
          <p:nvPr>
            <p:ph type="dt" sz="half" idx="10"/>
          </p:nvPr>
        </p:nvSpPr>
        <p:spPr/>
        <p:txBody>
          <a:bodyPr/>
          <a:lstStyle/>
          <a:p>
            <a:fld id="{FAC5ED77-E63F-4614-A211-FF0E179E9980}" type="datetimeFigureOut">
              <a:rPr lang="en-US" smtClean="0"/>
              <a:t>10/14/2024</a:t>
            </a:fld>
            <a:endParaRPr lang="en-US"/>
          </a:p>
        </p:txBody>
      </p:sp>
      <p:sp>
        <p:nvSpPr>
          <p:cNvPr id="6" name="Footer Placeholder 5">
            <a:extLst>
              <a:ext uri="{FF2B5EF4-FFF2-40B4-BE49-F238E27FC236}">
                <a16:creationId xmlns:a16="http://schemas.microsoft.com/office/drawing/2014/main" xmlns="" id="{F9783639-CAF8-4F17-B078-03DC36E03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51B8FE-422B-4C41-A829-F019FD371171}"/>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859766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236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665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38014454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41483072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493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21101376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41015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43360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54332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16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theme" Target="../theme/theme1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33" Type="http://schemas.openxmlformats.org/officeDocument/2006/relationships/theme" Target="../theme/theme11.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29" Type="http://schemas.openxmlformats.org/officeDocument/2006/relationships/slideLayout" Target="../slideLayouts/slideLayout244.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32" Type="http://schemas.openxmlformats.org/officeDocument/2006/relationships/slideLayout" Target="../slideLayouts/slideLayout247.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slideLayout" Target="../slideLayouts/slideLayout243.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31" Type="http://schemas.openxmlformats.org/officeDocument/2006/relationships/slideLayout" Target="../slideLayouts/slideLayout246.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30" Type="http://schemas.openxmlformats.org/officeDocument/2006/relationships/slideLayout" Target="../slideLayouts/slideLayout2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theme" Target="../theme/theme12.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slideLayout" Target="../slideLayouts/slideLayout276.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32" Type="http://schemas.openxmlformats.org/officeDocument/2006/relationships/slideLayout" Target="../slideLayouts/slideLayout279.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31" Type="http://schemas.openxmlformats.org/officeDocument/2006/relationships/slideLayout" Target="../slideLayouts/slideLayout278.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slideLayout" Target="../slideLayouts/slideLayout2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theme" Target="../theme/theme8.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42" Type="http://schemas.openxmlformats.org/officeDocument/2006/relationships/slideLayout" Target="../slideLayouts/slideLayout172.xml"/><Relationship Id="rId47" Type="http://schemas.openxmlformats.org/officeDocument/2006/relationships/slideLayout" Target="../slideLayouts/slideLayout177.xml"/><Relationship Id="rId50" Type="http://schemas.openxmlformats.org/officeDocument/2006/relationships/slideLayout" Target="../slideLayouts/slideLayout180.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46" Type="http://schemas.openxmlformats.org/officeDocument/2006/relationships/slideLayout" Target="../slideLayouts/slideLayout176.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41" Type="http://schemas.openxmlformats.org/officeDocument/2006/relationships/slideLayout" Target="../slideLayouts/slideLayout171.xml"/><Relationship Id="rId54" Type="http://schemas.openxmlformats.org/officeDocument/2006/relationships/theme" Target="../theme/theme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45" Type="http://schemas.openxmlformats.org/officeDocument/2006/relationships/slideLayout" Target="../slideLayouts/slideLayout175.xml"/><Relationship Id="rId53" Type="http://schemas.openxmlformats.org/officeDocument/2006/relationships/slideLayout" Target="../slideLayouts/slideLayout183.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49" Type="http://schemas.openxmlformats.org/officeDocument/2006/relationships/slideLayout" Target="../slideLayouts/slideLayout179.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4" Type="http://schemas.openxmlformats.org/officeDocument/2006/relationships/slideLayout" Target="../slideLayouts/slideLayout174.xml"/><Relationship Id="rId52" Type="http://schemas.openxmlformats.org/officeDocument/2006/relationships/slideLayout" Target="../slideLayouts/slideLayout182.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48" Type="http://schemas.openxmlformats.org/officeDocument/2006/relationships/slideLayout" Target="../slideLayouts/slideLayout178.xml"/><Relationship Id="rId8" Type="http://schemas.openxmlformats.org/officeDocument/2006/relationships/slideLayout" Target="../slideLayouts/slideLayout138.xml"/><Relationship Id="rId51"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E27029C-4283-4F5F-AE6D-901BCA433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078B4E9-FEDF-4249-A753-7B2BD1138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6D7E8A-068A-4343-A0C4-DC6B922F4C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5ED77-E63F-4614-A211-FF0E179E9980}" type="datetimeFigureOut">
              <a:rPr lang="en-US" smtClean="0"/>
              <a:t>10/14/2024</a:t>
            </a:fld>
            <a:endParaRPr lang="en-US"/>
          </a:p>
        </p:txBody>
      </p:sp>
      <p:sp>
        <p:nvSpPr>
          <p:cNvPr id="5" name="Footer Placeholder 4">
            <a:extLst>
              <a:ext uri="{FF2B5EF4-FFF2-40B4-BE49-F238E27FC236}">
                <a16:creationId xmlns:a16="http://schemas.microsoft.com/office/drawing/2014/main" xmlns="" id="{A496F2DD-EB9D-41E5-8545-25261CED4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8762299-795C-478F-9A59-6FDAEE142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25273-407A-457C-845B-8166E70E5B4D}" type="slidenum">
              <a:rPr lang="en-US" smtClean="0"/>
              <a:t>‹#›</a:t>
            </a:fld>
            <a:endParaRPr lang="en-US"/>
          </a:p>
        </p:txBody>
      </p:sp>
    </p:spTree>
    <p:extLst>
      <p:ext uri="{BB962C8B-B14F-4D97-AF65-F5344CB8AC3E}">
        <p14:creationId xmlns:p14="http://schemas.microsoft.com/office/powerpoint/2010/main" val="356769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94849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40095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78616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3001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86440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048221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102694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5365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5772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90386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solidFill>
                <a:srgbClr val="DFDCB7"/>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solidFill>
                  <a:srgbClr val="DFDCB7"/>
                </a:solidFill>
              </a:rPr>
              <a:pPr/>
              <a:t>10/14/2024</a:t>
            </a:fld>
            <a:endParaRPr lang="en-US" dirty="0">
              <a:solidFill>
                <a:srgbClr val="DFDCB7"/>
              </a:solidFill>
            </a:endParaRPr>
          </a:p>
        </p:txBody>
      </p:sp>
    </p:spTree>
    <p:extLst>
      <p:ext uri="{BB962C8B-B14F-4D97-AF65-F5344CB8AC3E}">
        <p14:creationId xmlns:p14="http://schemas.microsoft.com/office/powerpoint/2010/main" val="25967455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 id="2147483850" r:id="rId52"/>
    <p:sldLayoutId id="2147483851" r:id="rId53"/>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gif"/><Relationship Id="rId5" Type="http://schemas.openxmlformats.org/officeDocument/2006/relationships/image" Target="../media/image28.wmf"/><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9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59.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fontAlgn="base">
              <a:spcBef>
                <a:spcPct val="50000"/>
              </a:spcBef>
              <a:spcAft>
                <a:spcPct val="0"/>
              </a:spcAft>
            </a:pPr>
            <a:r>
              <a:rPr lang="en-US" altLang="en-US" sz="2622" b="1" dirty="0">
                <a:solidFill>
                  <a:srgbClr val="FF0066"/>
                </a:solidFill>
                <a:latin typeface="Times New Roman" pitchFamily="18" charset="0"/>
              </a:rPr>
              <a:t>TRƯỜNG TIỂU HỌC </a:t>
            </a:r>
            <a:r>
              <a:rPr lang="en-US" altLang="en-US" sz="2622" b="1" dirty="0" smtClean="0">
                <a:solidFill>
                  <a:srgbClr val="FF0066"/>
                </a:solidFill>
                <a:latin typeface="Times New Roman" pitchFamily="18" charset="0"/>
              </a:rPr>
              <a:t>BÌNH NHÂM</a:t>
            </a:r>
            <a:endParaRPr lang="en-US" altLang="en-US" sz="2622"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9" y="4149352"/>
            <a:ext cx="1471990" cy="191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1833676"/>
            <a:ext cx="8186058" cy="198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2996"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defTabSz="684886" eaLnBrk="1" fontAlgn="base" hangingPunct="1">
              <a:spcBef>
                <a:spcPts val="1348"/>
              </a:spcBef>
              <a:spcAft>
                <a:spcPct val="0"/>
              </a:spcAft>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684886" eaLnBrk="1" fontAlgn="base" hangingPunct="1">
              <a:spcBef>
                <a:spcPts val="1348"/>
              </a:spcBef>
              <a:spcAft>
                <a:spcPct val="0"/>
              </a:spcAft>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TẠM BIỆT MÙA </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HÈ</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4" name="Text Box 18"/>
          <p:cNvSpPr txBox="1">
            <a:spLocks noChangeArrowheads="1"/>
          </p:cNvSpPr>
          <p:nvPr/>
        </p:nvSpPr>
        <p:spPr bwMode="auto">
          <a:xfrm>
            <a:off x="1915885" y="5398175"/>
            <a:ext cx="4475239" cy="52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886" fontAlgn="base">
              <a:spcBef>
                <a:spcPct val="0"/>
              </a:spcBef>
              <a:spcAft>
                <a:spcPct val="0"/>
              </a:spcAft>
            </a:pPr>
            <a:r>
              <a:rPr lang="en-US" altLang="en-US" sz="2696" b="1" i="1" dirty="0" err="1">
                <a:solidFill>
                  <a:srgbClr val="FF0066"/>
                </a:solidFill>
                <a:latin typeface="Times New Roman" pitchFamily="18" charset="0"/>
              </a:rPr>
              <a:t>Giáo</a:t>
            </a:r>
            <a:r>
              <a:rPr lang="en-US" altLang="en-US" sz="2696" b="1" i="1" dirty="0">
                <a:solidFill>
                  <a:srgbClr val="FF0066"/>
                </a:solidFill>
                <a:latin typeface="Times New Roman" pitchFamily="18" charset="0"/>
              </a:rPr>
              <a:t> </a:t>
            </a:r>
            <a:r>
              <a:rPr lang="en-US" altLang="en-US" sz="2696" b="1" i="1" dirty="0" err="1">
                <a:solidFill>
                  <a:srgbClr val="FF0066"/>
                </a:solidFill>
                <a:latin typeface="Times New Roman" pitchFamily="18" charset="0"/>
              </a:rPr>
              <a:t>viên</a:t>
            </a:r>
            <a:r>
              <a:rPr lang="en-US" altLang="en-US" sz="2696" b="1" i="1" dirty="0" smtClean="0">
                <a:solidFill>
                  <a:srgbClr val="FF0066"/>
                </a:solidFill>
                <a:latin typeface="Times New Roman" pitchFamily="18" charset="0"/>
              </a:rPr>
              <a:t>:</a:t>
            </a:r>
            <a:endParaRPr lang="en-US" altLang="en-US" sz="1798"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70843" y="4250650"/>
            <a:ext cx="2772424" cy="197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65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172383" y="329752"/>
            <a:ext cx="6911703" cy="646331"/>
          </a:xfrm>
          <a:prstGeom prst="rect">
            <a:avLst/>
          </a:prstGeom>
          <a:noFill/>
          <a:ln>
            <a:solidFill>
              <a:srgbClr val="0070C0"/>
            </a:solidFill>
          </a:ln>
        </p:spPr>
        <p:txBody>
          <a:bodyPr wrap="square" rtlCol="0">
            <a:spAutoFit/>
          </a:bodyPr>
          <a:lstStyle/>
          <a:p>
            <a:pPr algn="ctr"/>
            <a:r>
              <a:rPr lang="en-US" sz="3600" b="1" dirty="0" err="1">
                <a:solidFill>
                  <a:srgbClr val="0070C0"/>
                </a:solidFill>
                <a:latin typeface="Times New Roman" pitchFamily="18" charset="0"/>
                <a:ea typeface="Tahoma" panose="020B0604030504040204" pitchFamily="34" charset="0"/>
                <a:cs typeface="Times New Roman" pitchFamily="18" charset="0"/>
              </a:rPr>
              <a:t>Đọc</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nối</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tiếp</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trước</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lớp</a:t>
            </a:r>
            <a:endParaRPr lang="en-US" sz="3600" b="1" dirty="0">
              <a:solidFill>
                <a:srgbClr val="0070C0"/>
              </a:solidFill>
              <a:latin typeface="Times New Roman" pitchFamily="18" charset="0"/>
              <a:ea typeface="Tahoma" panose="020B0604030504040204" pitchFamily="34" charset="0"/>
              <a:cs typeface="Times New Roman" pitchFamily="18" charset="0"/>
            </a:endParaRPr>
          </a:p>
        </p:txBody>
      </p:sp>
      <p:pic>
        <p:nvPicPr>
          <p:cNvPr id="3074" name="Picture 2" descr="Math Kangaroo – Bright Education Consultant and Travel Company">
            <a:extLst>
              <a:ext uri="{FF2B5EF4-FFF2-40B4-BE49-F238E27FC236}">
                <a16:creationId xmlns:a16="http://schemas.microsoft.com/office/drawing/2014/main" xmlns=""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007"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xmlns=""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656"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xmlns=""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832"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xmlns=""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94"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xmlns="" id="{0657384F-E205-7F17-EDC3-3EC751A30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6470"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0891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75A06D7-9F5F-72ED-6DB2-F63687076692}"/>
              </a:ext>
            </a:extLst>
          </p:cNvPr>
          <p:cNvSpPr txBox="1"/>
          <p:nvPr/>
        </p:nvSpPr>
        <p:spPr>
          <a:xfrm>
            <a:off x="5" y="39764"/>
            <a:ext cx="11887197" cy="646331"/>
          </a:xfrm>
          <a:prstGeom prst="rect">
            <a:avLst/>
          </a:prstGeom>
          <a:noFill/>
        </p:spPr>
        <p:txBody>
          <a:bodyPr wrap="square" rtlCol="0">
            <a:spAutoFit/>
          </a:bodyPr>
          <a:lstStyle/>
          <a:p>
            <a:r>
              <a:rPr lang="en-US" sz="3600" b="1">
                <a:solidFill>
                  <a:srgbClr val="00B050"/>
                </a:solidFill>
                <a:latin typeface="Times New Roman" pitchFamily="18" charset="0"/>
                <a:ea typeface="Tahoma" panose="020B0604030504040204" pitchFamily="34" charset="0"/>
                <a:cs typeface="Times New Roman" pitchFamily="18" charset="0"/>
              </a:rPr>
              <a:t> * Luyện </a:t>
            </a:r>
            <a:r>
              <a:rPr lang="en-US" sz="3600" b="1" dirty="0" err="1">
                <a:solidFill>
                  <a:srgbClr val="00B050"/>
                </a:solidFill>
                <a:latin typeface="Times New Roman" pitchFamily="18" charset="0"/>
                <a:ea typeface="Tahoma" panose="020B0604030504040204" pitchFamily="34" charset="0"/>
                <a:cs typeface="Times New Roman" pitchFamily="18" charset="0"/>
              </a:rPr>
              <a:t>đọc</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err="1">
                <a:solidFill>
                  <a:srgbClr val="00B050"/>
                </a:solidFill>
                <a:latin typeface="Times New Roman" pitchFamily="18" charset="0"/>
                <a:ea typeface="Tahoma" panose="020B0604030504040204" pitchFamily="34" charset="0"/>
                <a:cs typeface="Times New Roman" pitchFamily="18" charset="0"/>
              </a:rPr>
              <a:t>từ</a:t>
            </a:r>
            <a:r>
              <a:rPr lang="en-US" sz="3600" b="1">
                <a:solidFill>
                  <a:srgbClr val="00B050"/>
                </a:solidFill>
                <a:latin typeface="Times New Roman" pitchFamily="18" charset="0"/>
                <a:ea typeface="Tahoma" panose="020B0604030504040204" pitchFamily="34" charset="0"/>
                <a:cs typeface="Times New Roman" pitchFamily="18" charset="0"/>
              </a:rPr>
              <a:t> ngữ: </a:t>
            </a:r>
            <a:endParaRPr lang="en-US" sz="3600" b="1" dirty="0">
              <a:solidFill>
                <a:srgbClr val="00B050"/>
              </a:solidFill>
              <a:latin typeface="Times New Roman" pitchFamily="18" charset="0"/>
              <a:ea typeface="Tahoma" panose="020B0604030504040204" pitchFamily="34" charset="0"/>
              <a:cs typeface="Times New Roman" pitchFamily="18" charset="0"/>
            </a:endParaRPr>
          </a:p>
        </p:txBody>
      </p:sp>
      <p:sp>
        <p:nvSpPr>
          <p:cNvPr id="4" name="Rectangle 3"/>
          <p:cNvSpPr/>
          <p:nvPr/>
        </p:nvSpPr>
        <p:spPr>
          <a:xfrm>
            <a:off x="1184083" y="2049285"/>
            <a:ext cx="1639472" cy="530273"/>
          </a:xfrm>
          <a:prstGeom prst="rect">
            <a:avLst/>
          </a:prstGeom>
        </p:spPr>
        <p:txBody>
          <a:bodyPr wrap="square">
            <a:spAutoFit/>
          </a:bodyPr>
          <a:lstStyle/>
          <a:p>
            <a:pPr algn="just" defTabSz="684886" eaLnBrk="0" fontAlgn="base" hangingPunct="0">
              <a:spcBef>
                <a:spcPct val="0"/>
              </a:spcBef>
              <a:spcAft>
                <a:spcPct val="0"/>
              </a:spcAft>
            </a:pPr>
            <a:r>
              <a:rPr lang="vi-VN" sz="2846" b="1" i="1" dirty="0">
                <a:solidFill>
                  <a:srgbClr val="0000CC"/>
                </a:solidFill>
                <a:latin typeface="Times New Roman" panose="02020603050405020304" pitchFamily="18" charset="0"/>
                <a:ea typeface="Times New Roman" panose="02020603050405020304" pitchFamily="18" charset="0"/>
              </a:rPr>
              <a:t>háo h</a:t>
            </a:r>
            <a:r>
              <a:rPr lang="vi-VN" sz="2846" b="1" i="1" dirty="0">
                <a:solidFill>
                  <a:srgbClr val="FF0000"/>
                </a:solidFill>
                <a:latin typeface="Times New Roman" panose="02020603050405020304" pitchFamily="18" charset="0"/>
                <a:ea typeface="Times New Roman" panose="02020603050405020304" pitchFamily="18" charset="0"/>
              </a:rPr>
              <a:t>ức</a:t>
            </a:r>
            <a:r>
              <a:rPr lang="en-US" sz="2846" b="1" i="1" dirty="0">
                <a:solidFill>
                  <a:srgbClr val="0000CC"/>
                </a:solidFill>
                <a:latin typeface="Times New Roman" pitchFamily="18" charset="0"/>
                <a:cs typeface="Times New Roman" pitchFamily="18" charset="0"/>
              </a:rPr>
              <a:t>, </a:t>
            </a:r>
            <a:endParaRPr lang="en-US" sz="2846" b="1" dirty="0">
              <a:solidFill>
                <a:srgbClr val="0000CC"/>
              </a:solidFill>
              <a:latin typeface="Times New Roman" pitchFamily="18" charset="0"/>
              <a:cs typeface="Times New Roman" pitchFamily="18" charset="0"/>
            </a:endParaRPr>
          </a:p>
        </p:txBody>
      </p:sp>
      <p:sp>
        <p:nvSpPr>
          <p:cNvPr id="5" name="Rectangle 4"/>
          <p:cNvSpPr/>
          <p:nvPr/>
        </p:nvSpPr>
        <p:spPr>
          <a:xfrm>
            <a:off x="2766477" y="2075346"/>
            <a:ext cx="1769404" cy="530273"/>
          </a:xfrm>
          <a:prstGeom prst="rect">
            <a:avLst/>
          </a:prstGeom>
        </p:spPr>
        <p:txBody>
          <a:bodyPr wrap="square">
            <a:spAutoFit/>
          </a:bodyPr>
          <a:lstStyle/>
          <a:p>
            <a:pPr algn="just" defTabSz="684886" eaLnBrk="0" fontAlgn="base" hangingPunct="0">
              <a:spcBef>
                <a:spcPct val="0"/>
              </a:spcBef>
              <a:spcAft>
                <a:spcPct val="0"/>
              </a:spcAft>
            </a:pPr>
            <a:r>
              <a:rPr lang="vi-VN" sz="2846" b="1" i="1" dirty="0">
                <a:solidFill>
                  <a:srgbClr val="FF0000"/>
                </a:solidFill>
                <a:latin typeface="Times New Roman" panose="02020603050405020304" pitchFamily="18" charset="0"/>
                <a:ea typeface="Times New Roman" panose="02020603050405020304" pitchFamily="18" charset="0"/>
              </a:rPr>
              <a:t>s</a:t>
            </a:r>
            <a:r>
              <a:rPr lang="vi-VN" sz="2846" b="1" i="1" dirty="0">
                <a:solidFill>
                  <a:srgbClr val="0000CC"/>
                </a:solidFill>
                <a:latin typeface="Times New Roman" panose="02020603050405020304" pitchFamily="18" charset="0"/>
                <a:ea typeface="Times New Roman" panose="02020603050405020304" pitchFamily="18" charset="0"/>
              </a:rPr>
              <a:t>ầu </a:t>
            </a:r>
            <a:r>
              <a:rPr lang="vi-VN" sz="2846" b="1" i="1" dirty="0">
                <a:solidFill>
                  <a:srgbClr val="FF0000"/>
                </a:solidFill>
                <a:latin typeface="Times New Roman" panose="02020603050405020304" pitchFamily="18" charset="0"/>
                <a:ea typeface="Times New Roman" panose="02020603050405020304" pitchFamily="18" charset="0"/>
              </a:rPr>
              <a:t>r</a:t>
            </a:r>
            <a:r>
              <a:rPr lang="vi-VN" sz="2846" b="1" i="1" dirty="0">
                <a:solidFill>
                  <a:srgbClr val="0000CC"/>
                </a:solidFill>
                <a:latin typeface="Times New Roman" panose="02020603050405020304" pitchFamily="18" charset="0"/>
                <a:ea typeface="Times New Roman" panose="02020603050405020304" pitchFamily="18" charset="0"/>
              </a:rPr>
              <a:t>iêng</a:t>
            </a:r>
            <a:r>
              <a:rPr lang="en-US" sz="2846" b="1" i="1" dirty="0">
                <a:solidFill>
                  <a:srgbClr val="0000CC"/>
                </a:solidFill>
                <a:latin typeface="Times New Roman" pitchFamily="18" charset="0"/>
                <a:cs typeface="Times New Roman" pitchFamily="18" charset="0"/>
              </a:rPr>
              <a:t>, </a:t>
            </a:r>
            <a:endParaRPr lang="en-US" sz="2846"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8577936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140935" y="269502"/>
            <a:ext cx="8156004" cy="646331"/>
          </a:xfrm>
          <a:prstGeom prst="rect">
            <a:avLst/>
          </a:prstGeom>
          <a:noFill/>
          <a:ln>
            <a:solidFill>
              <a:srgbClr val="0070C0"/>
            </a:solidFill>
          </a:ln>
        </p:spPr>
        <p:txBody>
          <a:bodyPr wrap="square" rtlCol="0">
            <a:spAutoFit/>
          </a:bodyPr>
          <a:lstStyle/>
          <a:p>
            <a:pPr algn="ctr"/>
            <a:r>
              <a:rPr lang="en-US" sz="3600" b="1" dirty="0" err="1">
                <a:solidFill>
                  <a:srgbClr val="0070C0"/>
                </a:solidFill>
                <a:latin typeface="Times New Roman" pitchFamily="18" charset="0"/>
                <a:ea typeface="Tahoma" panose="020B0604030504040204" pitchFamily="34" charset="0"/>
                <a:cs typeface="Times New Roman" pitchFamily="18" charset="0"/>
              </a:rPr>
              <a:t>Đọc</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nối</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tiếp</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theo</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smtClean="0">
                <a:solidFill>
                  <a:srgbClr val="0070C0"/>
                </a:solidFill>
                <a:latin typeface="Times New Roman" pitchFamily="18" charset="0"/>
                <a:ea typeface="Tahoma" panose="020B0604030504040204" pitchFamily="34" charset="0"/>
                <a:cs typeface="Times New Roman" pitchFamily="18" charset="0"/>
              </a:rPr>
              <a:t>đoạn</a:t>
            </a:r>
            <a:endParaRPr lang="en-US" sz="3600" b="1" dirty="0">
              <a:solidFill>
                <a:srgbClr val="0070C0"/>
              </a:solidFill>
              <a:latin typeface="Times New Roman" pitchFamily="18" charset="0"/>
              <a:ea typeface="Tahoma" panose="020B0604030504040204" pitchFamily="34" charset="0"/>
              <a:cs typeface="Times New Roman" pitchFamily="18" charset="0"/>
            </a:endParaRPr>
          </a:p>
        </p:txBody>
      </p:sp>
      <p:pic>
        <p:nvPicPr>
          <p:cNvPr id="2" name="Picture 2" descr="Math Kangaroo – Bright Education Consultant and Travel Company">
            <a:extLst>
              <a:ext uri="{FF2B5EF4-FFF2-40B4-BE49-F238E27FC236}">
                <a16:creationId xmlns:a16="http://schemas.microsoft.com/office/drawing/2014/main" xmlns="" id="{2F35756A-D7E4-E658-64E8-B7C7EAB2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929" y="1417985"/>
            <a:ext cx="3166679" cy="40286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th Kangaroo – Bright Education Consultant and Travel Company">
            <a:extLst>
              <a:ext uri="{FF2B5EF4-FFF2-40B4-BE49-F238E27FC236}">
                <a16:creationId xmlns:a16="http://schemas.microsoft.com/office/drawing/2014/main" xmlns="" id="{FE91513A-B6E9-D7C4-C542-50E7C838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116" y="1417985"/>
            <a:ext cx="3166679" cy="40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7363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D49C0B-5639-43C2-A4E4-4AB4132B3E76}"/>
              </a:ext>
            </a:extLst>
          </p:cNvPr>
          <p:cNvSpPr>
            <a:spLocks noGrp="1"/>
          </p:cNvSpPr>
          <p:nvPr>
            <p:ph idx="1"/>
          </p:nvPr>
        </p:nvSpPr>
        <p:spPr>
          <a:xfrm>
            <a:off x="3430026" y="224095"/>
            <a:ext cx="5236895" cy="751361"/>
          </a:xfrm>
          <a:solidFill>
            <a:srgbClr val="FFFF00"/>
          </a:solidFill>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en-US" sz="4800" b="1" dirty="0">
                <a:solidFill>
                  <a:srgbClr val="002060"/>
                </a:solidFill>
                <a:latin typeface="Times New Roman" panose="02020603050405020304" pitchFamily="18" charset="0"/>
                <a:cs typeface="Times New Roman" panose="02020603050405020304" pitchFamily="18" charset="0"/>
              </a:rPr>
              <a:t>Luyện đọc đoạn 1</a:t>
            </a:r>
          </a:p>
          <a:p>
            <a:pPr marL="0" indent="0">
              <a:buNone/>
            </a:pPr>
            <a:endParaRPr lang="en-US"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7395" y="1094841"/>
            <a:ext cx="11622156" cy="3416320"/>
          </a:xfrm>
          <a:prstGeom prst="rect">
            <a:avLst/>
          </a:prstGeom>
        </p:spPr>
        <p:txBody>
          <a:bodyPr wrap="square">
            <a:spAutoFit/>
          </a:bodyPr>
          <a:lstStyle/>
          <a:p>
            <a:pPr algn="just"/>
            <a:r>
              <a:rPr lang="en-US" sz="3600" dirty="0">
                <a:latin typeface="+mj-lt"/>
              </a:rPr>
              <a:t>	</a:t>
            </a:r>
            <a:r>
              <a:rPr lang="vi-VN" sz="3600" b="1" dirty="0">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spTree>
    <p:extLst>
      <p:ext uri="{BB962C8B-B14F-4D97-AF65-F5344CB8AC3E}">
        <p14:creationId xmlns:p14="http://schemas.microsoft.com/office/powerpoint/2010/main" val="4246319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05150" y="2190750"/>
            <a:ext cx="5147563" cy="707886"/>
          </a:xfrm>
          <a:prstGeom prst="rect">
            <a:avLst/>
          </a:prstGeom>
          <a:noFill/>
        </p:spPr>
        <p:txBody>
          <a:bodyPr wrap="none" rtlCol="0">
            <a:spAutoFit/>
          </a:bodyPr>
          <a:lstStyle/>
          <a:p>
            <a:r>
              <a:rPr lang="en-US" sz="4000" b="1" dirty="0" err="1">
                <a:latin typeface="Times New Roman" pitchFamily="18" charset="0"/>
                <a:cs typeface="Times New Roman" pitchFamily="18" charset="0"/>
              </a:rPr>
              <a:t>Kì</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thú</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biệt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thú</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vị</a:t>
            </a:r>
            <a:r>
              <a:rPr 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470905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D49C0B-5639-43C2-A4E4-4AB4132B3E76}"/>
              </a:ext>
            </a:extLst>
          </p:cNvPr>
          <p:cNvSpPr>
            <a:spLocks noGrp="1"/>
          </p:cNvSpPr>
          <p:nvPr>
            <p:ph idx="1"/>
          </p:nvPr>
        </p:nvSpPr>
        <p:spPr>
          <a:xfrm>
            <a:off x="3893851" y="891908"/>
            <a:ext cx="5236895" cy="751361"/>
          </a:xfrm>
          <a:solidFill>
            <a:srgbClr val="FFFF00"/>
          </a:solidFill>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en-US" sz="4800" b="1" dirty="0">
                <a:solidFill>
                  <a:srgbClr val="002060"/>
                </a:solidFill>
                <a:latin typeface="Times New Roman" panose="02020603050405020304" pitchFamily="18" charset="0"/>
                <a:cs typeface="Times New Roman" panose="02020603050405020304" pitchFamily="18" charset="0"/>
              </a:rPr>
              <a:t>Luyện đọc đoạn 2</a:t>
            </a:r>
          </a:p>
          <a:p>
            <a:pPr marL="0" indent="0" algn="ctr">
              <a:buNone/>
            </a:pPr>
            <a:endParaRPr lang="en-US"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38538" y="2411895"/>
            <a:ext cx="11648661" cy="2062103"/>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	</a:t>
            </a:r>
            <a:r>
              <a:rPr lang="vi-VN" sz="3200" b="1" dirty="0">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p:txBody>
      </p:sp>
    </p:spTree>
    <p:extLst>
      <p:ext uri="{BB962C8B-B14F-4D97-AF65-F5344CB8AC3E}">
        <p14:creationId xmlns:p14="http://schemas.microsoft.com/office/powerpoint/2010/main" val="3238468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890A2B5-2A7E-43F1-BD24-104210EB6707}"/>
              </a:ext>
            </a:extLst>
          </p:cNvPr>
          <p:cNvSpPr txBox="1">
            <a:spLocks/>
          </p:cNvSpPr>
          <p:nvPr/>
        </p:nvSpPr>
        <p:spPr>
          <a:xfrm>
            <a:off x="3789169" y="1570492"/>
            <a:ext cx="5474776" cy="788620"/>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solidFill>
                  <a:srgbClr val="002060"/>
                </a:solidFill>
                <a:latin typeface="Times New Roman" panose="02020603050405020304" pitchFamily="18" charset="0"/>
                <a:cs typeface="Times New Roman" panose="02020603050405020304" pitchFamily="18" charset="0"/>
              </a:rPr>
              <a:t>Luyện đọc đoạn 3</a:t>
            </a:r>
          </a:p>
          <a:p>
            <a:pPr marL="0" indent="0" algn="ctr">
              <a:buFont typeface="Arial" panose="020B0604020202020204" pitchFamily="34" charset="0"/>
              <a:buNone/>
            </a:pPr>
            <a:endParaRPr lang="en-US" sz="4800"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9746" y="2972814"/>
            <a:ext cx="11515240" cy="2554545"/>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	</a:t>
            </a:r>
            <a:r>
              <a:rPr lang="vi-VN" sz="3200" b="1" dirty="0">
                <a:latin typeface="Times New Roman" pitchFamily="18" charset="0"/>
                <a:cs typeface="Times New Roman"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3200" b="1" dirty="0">
                <a:latin typeface="Times New Roman" panose="02020603050405020304" pitchFamily="18" charset="0"/>
                <a:cs typeface="Times New Roman" panose="02020603050405020304" pitchFamily="18" charset="0"/>
              </a:rPr>
              <a:t>		</a:t>
            </a:r>
            <a:endParaRPr lang="en-US" sz="3200" dirty="0"/>
          </a:p>
        </p:txBody>
      </p:sp>
    </p:spTree>
    <p:extLst>
      <p:ext uri="{BB962C8B-B14F-4D97-AF65-F5344CB8AC3E}">
        <p14:creationId xmlns:p14="http://schemas.microsoft.com/office/powerpoint/2010/main" val="4010259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1450" y="2171700"/>
            <a:ext cx="12020550" cy="707886"/>
          </a:xfrm>
          <a:prstGeom prst="rect">
            <a:avLst/>
          </a:prstGeom>
          <a:noFill/>
        </p:spPr>
        <p:txBody>
          <a:bodyPr wrap="square" rtlCol="0">
            <a:spAutoFit/>
          </a:bodyPr>
          <a:lstStyle/>
          <a:p>
            <a:r>
              <a:rPr lang="en-US" sz="4000" b="1">
                <a:latin typeface="Times New Roman" pitchFamily="18" charset="0"/>
                <a:cs typeface="Times New Roman" pitchFamily="18" charset="0"/>
              </a:rPr>
              <a:t>      Tỉ tê: nói nhỏ với giọng thân mật như tâm tình.</a:t>
            </a:r>
          </a:p>
        </p:txBody>
      </p:sp>
    </p:spTree>
    <p:extLst>
      <p:ext uri="{BB962C8B-B14F-4D97-AF65-F5344CB8AC3E}">
        <p14:creationId xmlns:p14="http://schemas.microsoft.com/office/powerpoint/2010/main" val="2272404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xmlns="" id="{3AD49C0B-5639-43C2-A4E4-4AB4132B3E76}"/>
              </a:ext>
            </a:extLst>
          </p:cNvPr>
          <p:cNvSpPr txBox="1">
            <a:spLocks/>
          </p:cNvSpPr>
          <p:nvPr/>
        </p:nvSpPr>
        <p:spPr>
          <a:xfrm>
            <a:off x="3627151" y="516227"/>
            <a:ext cx="5236895" cy="751361"/>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4800" b="1">
                <a:solidFill>
                  <a:srgbClr val="002060"/>
                </a:solidFill>
                <a:latin typeface="Times New Roman" panose="02020603050405020304" pitchFamily="18" charset="0"/>
                <a:cs typeface="Times New Roman" panose="02020603050405020304" pitchFamily="18" charset="0"/>
              </a:rPr>
              <a:t>Luyện đọc đoạn 4</a:t>
            </a:r>
          </a:p>
          <a:p>
            <a:pPr marL="0" indent="0" algn="ctr">
              <a:buFont typeface="Arial" panose="020B0604020202020204" pitchFamily="34" charset="0"/>
              <a:buNone/>
            </a:pPr>
            <a:endParaRPr lang="en-US"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95850" y="2933700"/>
            <a:ext cx="184731" cy="369332"/>
          </a:xfrm>
          <a:prstGeom prst="rect">
            <a:avLst/>
          </a:prstGeom>
          <a:noFill/>
        </p:spPr>
        <p:txBody>
          <a:bodyPr wrap="none" rtlCol="0">
            <a:spAutoFit/>
          </a:bodyPr>
          <a:lstStyle/>
          <a:p>
            <a:endParaRPr lang="en-US"/>
          </a:p>
        </p:txBody>
      </p:sp>
      <p:sp>
        <p:nvSpPr>
          <p:cNvPr id="7" name="Rectangle 6"/>
          <p:cNvSpPr/>
          <p:nvPr/>
        </p:nvSpPr>
        <p:spPr>
          <a:xfrm>
            <a:off x="284922" y="2198888"/>
            <a:ext cx="11622156" cy="2862322"/>
          </a:xfrm>
          <a:prstGeom prst="rect">
            <a:avLst/>
          </a:prstGeom>
        </p:spPr>
        <p:txBody>
          <a:bodyPr wrap="square">
            <a:spAutoFit/>
          </a:bodyPr>
          <a:lstStyle/>
          <a:p>
            <a:pPr algn="just"/>
            <a:r>
              <a:rPr lang="en-US" sz="3600" dirty="0">
                <a:latin typeface="+mj-lt"/>
              </a:rPr>
              <a:t>	</a:t>
            </a:r>
            <a:r>
              <a:rPr lang="vi-VN" sz="3600" b="1" dirty="0">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spTree>
    <p:extLst>
      <p:ext uri="{BB962C8B-B14F-4D97-AF65-F5344CB8AC3E}">
        <p14:creationId xmlns:p14="http://schemas.microsoft.com/office/powerpoint/2010/main" val="380250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6842" y="838200"/>
            <a:ext cx="10879901" cy="707886"/>
          </a:xfrm>
          <a:prstGeom prst="rect">
            <a:avLst/>
          </a:prstGeom>
          <a:noFill/>
        </p:spPr>
        <p:txBody>
          <a:bodyPr wrap="none" rtlCol="0">
            <a:spAutoFit/>
          </a:bodyPr>
          <a:lstStyle/>
          <a:p>
            <a:r>
              <a:rPr lang="en-US" sz="4000" b="1" dirty="0" err="1">
                <a:latin typeface="Times New Roman" pitchFamily="18" charset="0"/>
                <a:cs typeface="Times New Roman" pitchFamily="18" charset="0"/>
              </a:rPr>
              <a:t>Tảo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tần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phụ</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đảm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đang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chịu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khó</a:t>
            </a:r>
            <a:r>
              <a:rPr lang="en-US" sz="4000" b="1" dirty="0">
                <a:latin typeface="Times New Roman" pitchFamily="18" charset="0"/>
                <a:cs typeface="Times New Roman" pitchFamily="18" charset="0"/>
              </a:rPr>
              <a: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190751"/>
            <a:ext cx="7734300" cy="46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65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798713" y="216338"/>
            <a:ext cx="8603672" cy="523220"/>
          </a:xfrm>
          <a:prstGeom prst="rect">
            <a:avLst/>
          </a:prstGeom>
          <a:noFill/>
        </p:spPr>
        <p:txBody>
          <a:bodyPr wrap="square" rtlCol="0">
            <a:spAutoFit/>
          </a:bodyPr>
          <a:lstStyle/>
          <a:p>
            <a:pPr algn="ctr"/>
            <a:r>
              <a:rPr lang="en-US" sz="2800" b="1" dirty="0" err="1" smtClean="0">
                <a:solidFill>
                  <a:srgbClr val="2F2B20"/>
                </a:solidFill>
                <a:latin typeface="HP001 4 hàng" panose="020B0603050302020204" pitchFamily="34" charset="0"/>
                <a:cs typeface="Times New Roman" panose="02020603050405020304" charset="0"/>
              </a:rPr>
              <a:t>Thứ</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tư</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ngày</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smtClean="0">
                <a:solidFill>
                  <a:srgbClr val="2F2B20"/>
                </a:solidFill>
                <a:latin typeface="HP001 4 hàng" panose="020B0603050302020204" pitchFamily="34" charset="0"/>
                <a:cs typeface="Times New Roman" panose="02020603050405020304" charset="0"/>
              </a:rPr>
              <a:t>25 </a:t>
            </a:r>
            <a:r>
              <a:rPr lang="en-US" sz="2800" b="1" dirty="0" err="1" smtClean="0">
                <a:solidFill>
                  <a:srgbClr val="2F2B20"/>
                </a:solidFill>
                <a:latin typeface="HP001 4 hàng" panose="020B0603050302020204" pitchFamily="34" charset="0"/>
                <a:cs typeface="Times New Roman" panose="02020603050405020304" charset="0"/>
              </a:rPr>
              <a:t>tháng</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smtClean="0">
                <a:solidFill>
                  <a:srgbClr val="2F2B20"/>
                </a:solidFill>
                <a:latin typeface="HP001 4 hàng" panose="020B0603050302020204" pitchFamily="34" charset="0"/>
                <a:cs typeface="Times New Roman" panose="02020603050405020304" charset="0"/>
              </a:rPr>
              <a:t>9 </a:t>
            </a:r>
            <a:r>
              <a:rPr lang="en-US" sz="2800" b="1" dirty="0" err="1" smtClean="0">
                <a:solidFill>
                  <a:srgbClr val="2F2B20"/>
                </a:solidFill>
                <a:latin typeface="HP001 4 hàng" panose="020B0603050302020204" pitchFamily="34" charset="0"/>
                <a:cs typeface="Times New Roman" panose="02020603050405020304" charset="0"/>
              </a:rPr>
              <a:t>năm</a:t>
            </a:r>
            <a:r>
              <a:rPr lang="en-US" sz="2800" b="1" dirty="0" smtClean="0">
                <a:solidFill>
                  <a:srgbClr val="2F2B20"/>
                </a:solidFill>
                <a:latin typeface="HP001 4 hàng" panose="020B0603050302020204" pitchFamily="34" charset="0"/>
                <a:cs typeface="Times New Roman" panose="02020603050405020304" charset="0"/>
              </a:rPr>
              <a:t> 2024</a:t>
            </a:r>
            <a:endParaRPr lang="en-US" sz="4000" b="1" dirty="0">
              <a:solidFill>
                <a:srgbClr val="FF0000"/>
              </a:solidFill>
              <a:latin typeface="Times New Roman" panose="02020603050405020304" charset="0"/>
              <a:cs typeface="Times New Roman" panose="02020603050405020304" charset="0"/>
            </a:endParaRPr>
          </a:p>
        </p:txBody>
      </p:sp>
      <p:cxnSp>
        <p:nvCxnSpPr>
          <p:cNvPr id="3" name="Straight Connector 2"/>
          <p:cNvCxnSpPr/>
          <p:nvPr/>
        </p:nvCxnSpPr>
        <p:spPr>
          <a:xfrm>
            <a:off x="5063319" y="750618"/>
            <a:ext cx="2074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31280" y="831891"/>
            <a:ext cx="8603672" cy="523220"/>
          </a:xfrm>
          <a:prstGeom prst="rect">
            <a:avLst/>
          </a:prstGeom>
          <a:noFill/>
        </p:spPr>
        <p:txBody>
          <a:bodyPr wrap="square" rtlCol="0">
            <a:spAutoFit/>
          </a:bodyPr>
          <a:lstStyle/>
          <a:p>
            <a:pPr algn="ctr"/>
            <a:r>
              <a:rPr lang="en-US" sz="2800" b="1" dirty="0" err="1" smtClean="0">
                <a:solidFill>
                  <a:srgbClr val="2F2B20"/>
                </a:solidFill>
                <a:latin typeface="HP001 4 hàng" panose="020B0603050302020204" pitchFamily="34" charset="0"/>
                <a:cs typeface="Times New Roman" panose="02020603050405020304" charset="0"/>
              </a:rPr>
              <a:t>Tiếng</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việt</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đọc</a:t>
            </a:r>
            <a:endParaRPr lang="en-US" sz="2800" b="1" dirty="0" smtClean="0">
              <a:solidFill>
                <a:srgbClr val="2F2B20"/>
              </a:solidFill>
              <a:latin typeface="HP001 4 hàng" panose="020B0603050302020204" pitchFamily="34" charset="0"/>
              <a:cs typeface="Times New Roman" panose="02020603050405020304" charset="0"/>
            </a:endParaRPr>
          </a:p>
        </p:txBody>
      </p:sp>
    </p:spTree>
    <p:extLst>
      <p:ext uri="{BB962C8B-B14F-4D97-AF65-F5344CB8AC3E}">
        <p14:creationId xmlns:p14="http://schemas.microsoft.com/office/powerpoint/2010/main" val="814169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xmlns="" id="{3AD49C0B-5639-43C2-A4E4-4AB4132B3E76}"/>
              </a:ext>
            </a:extLst>
          </p:cNvPr>
          <p:cNvSpPr txBox="1">
            <a:spLocks/>
          </p:cNvSpPr>
          <p:nvPr/>
        </p:nvSpPr>
        <p:spPr>
          <a:xfrm>
            <a:off x="3477552" y="516227"/>
            <a:ext cx="5236895" cy="751361"/>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4800" b="1">
                <a:solidFill>
                  <a:srgbClr val="002060"/>
                </a:solidFill>
                <a:latin typeface="Times New Roman" panose="02020603050405020304" pitchFamily="18" charset="0"/>
                <a:cs typeface="Times New Roman" panose="02020603050405020304" pitchFamily="18" charset="0"/>
              </a:rPr>
              <a:t>Luyện đọc đoạn 5</a:t>
            </a:r>
          </a:p>
          <a:p>
            <a:pPr marL="0" indent="0" algn="ctr">
              <a:buFont typeface="Arial" panose="020B0604020202020204" pitchFamily="34" charset="0"/>
              <a:buNone/>
            </a:pPr>
            <a:endParaRPr lang="en-US"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66750" y="2196584"/>
            <a:ext cx="12720929" cy="646331"/>
          </a:xfrm>
          <a:prstGeom prst="rect">
            <a:avLst/>
          </a:prstGeom>
        </p:spPr>
        <p:txBody>
          <a:bodyPr wrap="square">
            <a:spAutoFit/>
          </a:bodyPr>
          <a:lstStyle/>
          <a:p>
            <a:r>
              <a:rPr lang="en-US" sz="3600" b="1">
                <a:latin typeface="Times New Roman" pitchFamily="18" charset="0"/>
                <a:cs typeface="Times New Roman" pitchFamily="18" charset="0"/>
              </a:rPr>
              <a:t> </a:t>
            </a:r>
            <a:r>
              <a:rPr lang="vi-VN" sz="3600" b="1">
                <a:latin typeface="Times New Roman" pitchFamily="18" charset="0"/>
                <a:cs typeface="Times New Roman" pitchFamily="18" charset="0"/>
              </a:rPr>
              <a:t>Tạm biệt mùa hè, mai Diệu sẽ bước vào năm học mới…</a:t>
            </a:r>
            <a:endParaRPr lang="en-US" sz="3600" b="1"/>
          </a:p>
        </p:txBody>
      </p:sp>
    </p:spTree>
    <p:extLst>
      <p:ext uri="{BB962C8B-B14F-4D97-AF65-F5344CB8AC3E}">
        <p14:creationId xmlns:p14="http://schemas.microsoft.com/office/powerpoint/2010/main" val="3864547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4A8AE4-2C38-4A2D-97D0-7D989799405A}"/>
              </a:ext>
            </a:extLst>
          </p:cNvPr>
          <p:cNvSpPr>
            <a:spLocks noGrp="1"/>
          </p:cNvSpPr>
          <p:nvPr>
            <p:ph idx="1"/>
          </p:nvPr>
        </p:nvSpPr>
        <p:spPr>
          <a:xfrm>
            <a:off x="639129" y="254000"/>
            <a:ext cx="10882745" cy="6519862"/>
          </a:xfrm>
        </p:spPr>
        <p:txBody>
          <a:bodyPr>
            <a:normAutofit/>
          </a:bodyPr>
          <a:lstStyle/>
          <a:p>
            <a:pPr marL="0" indent="0" algn="just">
              <a:buNone/>
            </a:pPr>
            <a:r>
              <a:rPr lang="en-US" sz="2800" dirty="0">
                <a:latin typeface="Times New Roman" panose="02020603050405020304" pitchFamily="18" charset="0"/>
                <a:cs typeface="Times New Roman" panose="02020603050405020304" pitchFamily="18" charset="0"/>
              </a:rPr>
              <a:t>	</a:t>
            </a:r>
          </a:p>
          <a:p>
            <a:pPr marL="0" indent="0" algn="just">
              <a:buNone/>
            </a:pPr>
            <a:endParaRPr lang="en-US" sz="2800" dirty="0">
              <a:latin typeface="Times New Roman" panose="02020603050405020304" pitchFamily="18" charset="0"/>
              <a:cs typeface="Times New Roman" panose="02020603050405020304" pitchFamily="18" charset="0"/>
            </a:endParaRPr>
          </a:p>
          <a:p>
            <a:pPr marL="0" indent="0">
              <a:buNone/>
            </a:pPr>
            <a:r>
              <a:rPr lang="en-US" b="1">
                <a:latin typeface="Times New Roman" panose="02020603050405020304" pitchFamily="18" charset="0"/>
                <a:cs typeface="Times New Roman" panose="02020603050405020304" pitchFamily="18" charset="0"/>
              </a:rPr>
              <a:t>	</a:t>
            </a:r>
          </a:p>
          <a:p>
            <a:pPr marL="0" indent="0">
              <a:buNone/>
            </a:pPr>
            <a:r>
              <a:rPr lang="vi-VN"/>
              <a:t/>
            </a:r>
            <a:br>
              <a:rPr lang="vi-VN"/>
            </a:br>
            <a:r>
              <a:rPr lang="vi-VN"/>
              <a:t/>
            </a:r>
            <a:br>
              <a:rPr lang="vi-VN"/>
            </a:br>
            <a:endParaRPr lang="en-US" b="1"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B7F8C4D-3927-4A29-9E7A-F0D74F4192B4}"/>
              </a:ext>
            </a:extLst>
          </p:cNvPr>
          <p:cNvSpPr txBox="1"/>
          <p:nvPr/>
        </p:nvSpPr>
        <p:spPr>
          <a:xfrm>
            <a:off x="3962400" y="0"/>
            <a:ext cx="4191000" cy="5539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000" b="1">
                <a:solidFill>
                  <a:srgbClr val="C00000"/>
                </a:solidFill>
                <a:latin typeface="Times New Roman" panose="02020603050405020304" pitchFamily="18" charset="0"/>
                <a:cs typeface="Times New Roman" panose="02020603050405020304" pitchFamily="18" charset="0"/>
              </a:rPr>
              <a:t>TẠM BIỆT MÙA HÈ</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333500" y="1485900"/>
            <a:ext cx="184731" cy="369332"/>
          </a:xfrm>
          <a:prstGeom prst="rect">
            <a:avLst/>
          </a:prstGeom>
          <a:noFill/>
        </p:spPr>
        <p:txBody>
          <a:bodyPr wrap="none" rtlCol="0">
            <a:spAutoFit/>
          </a:bodyPr>
          <a:lstStyle/>
          <a:p>
            <a:endParaRPr lang="en-US"/>
          </a:p>
        </p:txBody>
      </p:sp>
      <p:sp>
        <p:nvSpPr>
          <p:cNvPr id="7" name="Rectangle 6"/>
          <p:cNvSpPr/>
          <p:nvPr/>
        </p:nvSpPr>
        <p:spPr>
          <a:xfrm>
            <a:off x="662608" y="648064"/>
            <a:ext cx="10866783" cy="6124754"/>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	</a:t>
            </a:r>
            <a:r>
              <a:rPr lang="vi-VN" sz="2400">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Tạm biệt mùa hè, mai Diệu sẽ bước vào năm học mới…</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(Theo Vũ Thị Huyền Trang)</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flipH="1">
            <a:off x="2200137" y="6299549"/>
            <a:ext cx="3524526" cy="584775"/>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Đọc nối </a:t>
            </a:r>
            <a:r>
              <a:rPr lang="en-US" sz="3200" b="1">
                <a:solidFill>
                  <a:srgbClr val="002060"/>
                </a:solidFill>
                <a:latin typeface="Times New Roman" panose="02020603050405020304" pitchFamily="18" charset="0"/>
                <a:cs typeface="Times New Roman" panose="02020603050405020304" pitchFamily="18" charset="0"/>
              </a:rPr>
              <a:t>tiếp 5 </a:t>
            </a:r>
            <a:r>
              <a:rPr lang="en-US" sz="3200" b="1" dirty="0">
                <a:solidFill>
                  <a:srgbClr val="002060"/>
                </a:solidFill>
                <a:latin typeface="Times New Roman" panose="02020603050405020304" pitchFamily="18" charset="0"/>
                <a:cs typeface="Times New Roman" panose="02020603050405020304" pitchFamily="18" charset="0"/>
              </a:rPr>
              <a:t>đoạn</a:t>
            </a:r>
          </a:p>
        </p:txBody>
      </p:sp>
    </p:spTree>
    <p:extLst>
      <p:ext uri="{BB962C8B-B14F-4D97-AF65-F5344CB8AC3E}">
        <p14:creationId xmlns:p14="http://schemas.microsoft.com/office/powerpoint/2010/main" val="43964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831280" y="2068207"/>
            <a:ext cx="2157009" cy="513386"/>
            <a:chOff x="1021909" y="1442589"/>
            <a:chExt cx="2879663" cy="685384"/>
          </a:xfrm>
        </p:grpSpPr>
        <p:sp>
          <p:nvSpPr>
            <p:cNvPr id="31" name="Rectangle 30"/>
            <p:cNvSpPr/>
            <p:nvPr/>
          </p:nvSpPr>
          <p:spPr>
            <a:xfrm>
              <a:off x="1021909" y="1442589"/>
              <a:ext cx="2795466" cy="654494"/>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684886" eaLnBrk="0" fontAlgn="base" hangingPunct="0">
                <a:spcBef>
                  <a:spcPct val="0"/>
                </a:spcBef>
                <a:spcAft>
                  <a:spcPct val="0"/>
                </a:spcAft>
              </a:pPr>
              <a:r>
                <a:rPr lang="en-US" sz="2846"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952794" y="2873594"/>
            <a:ext cx="7248847" cy="968214"/>
          </a:xfrm>
          <a:prstGeom prst="rect">
            <a:avLst/>
          </a:prstGeom>
        </p:spPr>
        <p:txBody>
          <a:bodyPr wrap="square">
            <a:spAutoFit/>
          </a:bodyPr>
          <a:lstStyle/>
          <a:p>
            <a:pPr defTabSz="684886" eaLnBrk="0" fontAlgn="base" hangingPunct="0">
              <a:spcBef>
                <a:spcPct val="0"/>
              </a:spcBef>
              <a:spcAft>
                <a:spcPct val="0"/>
              </a:spcAft>
            </a:pPr>
            <a:r>
              <a:rPr lang="en-US" sz="269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Câu</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1:Vì</a:t>
            </a:r>
            <a:r>
              <a:rPr lang="vi-VN" sz="2846" b="1" dirty="0">
                <a:solidFill>
                  <a:srgbClr val="FF0000"/>
                </a:solidFill>
                <a:latin typeface="Times New Roman" panose="02020603050405020304" pitchFamily="18" charset="0"/>
                <a:cs typeface="Times New Roman" panose="02020603050405020304" pitchFamily="18" charset="0"/>
              </a:rPr>
              <a:t> sao đêm trước khai giảng,Diệu nằm mãi mà không ngủ được</a:t>
            </a:r>
            <a:r>
              <a:rPr lang="en-US" sz="2846"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1952793" y="3751809"/>
            <a:ext cx="7134692" cy="1406154"/>
          </a:xfrm>
          <a:prstGeom prst="rect">
            <a:avLst/>
          </a:prstGeom>
        </p:spPr>
        <p:txBody>
          <a:bodyPr wrap="square">
            <a:spAutoFit/>
          </a:bodyPr>
          <a:lstStyle/>
          <a:p>
            <a:pPr defTabSz="684886" eaLnBrk="0" fontAlgn="base" hangingPunct="0">
              <a:spcBef>
                <a:spcPct val="0"/>
              </a:spcBef>
              <a:spcAft>
                <a:spcPct val="0"/>
              </a:spcAft>
            </a:pPr>
            <a:r>
              <a:rPr lang="vi-VN" sz="2846" b="1" dirty="0">
                <a:solidFill>
                  <a:srgbClr val="0000CC"/>
                </a:solidFill>
                <a:latin typeface="Times New Roman" panose="02020603050405020304" pitchFamily="18" charset="0"/>
                <a:cs typeface="Times New Roman" panose="02020603050405020304" pitchFamily="18" charset="0"/>
              </a:rPr>
              <a:t> </a:t>
            </a:r>
            <a:r>
              <a:rPr lang="en-US" sz="2846" b="1" dirty="0">
                <a:solidFill>
                  <a:srgbClr val="0000CC"/>
                </a:solidFill>
                <a:latin typeface="Times New Roman" panose="02020603050405020304" pitchFamily="18" charset="0"/>
                <a:cs typeface="Times New Roman" panose="02020603050405020304" pitchFamily="18" charset="0"/>
              </a:rPr>
              <a:t>	</a:t>
            </a:r>
            <a:r>
              <a:rPr lang="vi-VN" sz="2846" b="1" dirty="0">
                <a:solidFill>
                  <a:srgbClr val="0000CC"/>
                </a:solidFill>
                <a:latin typeface="Times New Roman" panose="02020603050405020304" pitchFamily="18" charset="0"/>
                <a:cs typeface="Times New Roman" panose="02020603050405020304" pitchFamily="18" charset="0"/>
              </a:rPr>
              <a:t>Đêm trước khai giảng,Diệu nằm mãi mà không ngủ được vì háo hức chờ đến sớm mai đến lớp.</a:t>
            </a:r>
            <a:endParaRPr lang="en-US" sz="2846" b="1" dirty="0">
              <a:solidFill>
                <a:srgbClr val="0000CC"/>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599672" y="5135048"/>
            <a:ext cx="7665632" cy="530273"/>
          </a:xfrm>
          <a:prstGeom prst="rect">
            <a:avLst/>
          </a:prstGeom>
        </p:spPr>
        <p:txBody>
          <a:bodyPr wrap="square">
            <a:spAutoFit/>
          </a:bodyPr>
          <a:lstStyle/>
          <a:p>
            <a:pPr defTabSz="684886" eaLnBrk="0" fontAlgn="base" hangingPunct="0">
              <a:spcBef>
                <a:spcPct val="0"/>
              </a:spcBef>
              <a:spcAft>
                <a:spcPct val="0"/>
              </a:spcAft>
            </a:pP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Câu</a:t>
            </a:r>
            <a:r>
              <a:rPr lang="en-US" sz="2696" b="1" dirty="0">
                <a:solidFill>
                  <a:srgbClr val="FF0000"/>
                </a:solidFill>
                <a:latin typeface="Times New Roman" pitchFamily="18" charset="0"/>
                <a:cs typeface="Times New Roman" pitchFamily="18" charset="0"/>
              </a:rPr>
              <a:t> 2: </a:t>
            </a:r>
            <a:r>
              <a:rPr lang="en-US" sz="2846" b="1" dirty="0" err="1">
                <a:solidFill>
                  <a:srgbClr val="FF0000"/>
                </a:solidFill>
                <a:latin typeface="Times New Roman" panose="02020603050405020304" pitchFamily="18" charset="0"/>
                <a:cs typeface="Times New Roman" panose="02020603050405020304" pitchFamily="18" charset="0"/>
              </a:rPr>
              <a:t>Mùa</a:t>
            </a:r>
            <a:r>
              <a:rPr lang="vi-VN" sz="2846" b="1" dirty="0">
                <a:solidFill>
                  <a:srgbClr val="FF0000"/>
                </a:solidFill>
                <a:latin typeface="Times New Roman" panose="02020603050405020304" pitchFamily="18" charset="0"/>
                <a:cs typeface="Times New Roman" panose="02020603050405020304" pitchFamily="18" charset="0"/>
              </a:rPr>
              <a:t> hè, Diệu đã làm những gì?</a:t>
            </a:r>
            <a:endParaRPr lang="en-US" sz="2846" b="1" dirty="0">
              <a:solidFill>
                <a:srgbClr val="FF0000"/>
              </a:solidFill>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E92E0262-EC51-83A2-B30C-FD9E5A277E2F}"/>
              </a:ext>
            </a:extLst>
          </p:cNvPr>
          <p:cNvSpPr txBox="1"/>
          <p:nvPr/>
        </p:nvSpPr>
        <p:spPr>
          <a:xfrm>
            <a:off x="2066949" y="5641044"/>
            <a:ext cx="7134692" cy="945131"/>
          </a:xfrm>
          <a:prstGeom prst="rect">
            <a:avLst/>
          </a:prstGeom>
          <a:noFill/>
        </p:spPr>
        <p:txBody>
          <a:bodyPr wrap="square">
            <a:spAutoFit/>
          </a:bodyPr>
          <a:lstStyle/>
          <a:p>
            <a:pPr defTabSz="684886" eaLnBrk="0" fontAlgn="base" hangingPunct="0">
              <a:spcBef>
                <a:spcPct val="0"/>
              </a:spcBef>
              <a:spcAft>
                <a:spcPct val="0"/>
              </a:spcAft>
            </a:pPr>
            <a:r>
              <a:rPr lang="nl-NL" sz="2696" b="1" dirty="0">
                <a:solidFill>
                  <a:srgbClr val="0000CC"/>
                </a:solidFill>
                <a:latin typeface="Times New Roman" panose="02020603050405020304" pitchFamily="18" charset="0"/>
                <a:ea typeface="Times New Roman" panose="02020603050405020304" pitchFamily="18" charset="0"/>
              </a:rPr>
              <a:t>Mùa</a:t>
            </a:r>
            <a:r>
              <a:rPr lang="vi-VN" sz="2696" b="1" dirty="0">
                <a:solidFill>
                  <a:srgbClr val="0000CC"/>
                </a:solidFill>
                <a:latin typeface="Times New Roman" panose="02020603050405020304" pitchFamily="18" charset="0"/>
                <a:ea typeface="Times New Roman" panose="02020603050405020304" pitchFamily="18" charset="0"/>
              </a:rPr>
              <a:t> hè,</a:t>
            </a:r>
            <a:r>
              <a:rPr lang="en-US" sz="2696" b="1" dirty="0">
                <a:solidFill>
                  <a:srgbClr val="0000CC"/>
                </a:solidFill>
                <a:latin typeface="Times New Roman" panose="02020603050405020304" pitchFamily="18" charset="0"/>
                <a:ea typeface="Times New Roman" panose="02020603050405020304" pitchFamily="18" charset="0"/>
              </a:rPr>
              <a:t> </a:t>
            </a:r>
            <a:r>
              <a:rPr lang="vi-VN" sz="2696" b="1" dirty="0">
                <a:solidFill>
                  <a:srgbClr val="0000CC"/>
                </a:solidFill>
                <a:latin typeface="Times New Roman" panose="02020603050405020304" pitchFamily="18" charset="0"/>
                <a:ea typeface="Times New Roman" panose="02020603050405020304" pitchFamily="18" charset="0"/>
              </a:rPr>
              <a:t>Diệu đã </a:t>
            </a:r>
            <a:r>
              <a:rPr lang="vi-VN" sz="2846" b="1" dirty="0">
                <a:solidFill>
                  <a:srgbClr val="0000CC"/>
                </a:solidFill>
                <a:latin typeface="Times New Roman" panose="02020603050405020304" pitchFamily="18" charset="0"/>
                <a:ea typeface="Times New Roman" panose="02020603050405020304" pitchFamily="18" charset="0"/>
              </a:rPr>
              <a:t>đi</a:t>
            </a:r>
            <a:r>
              <a:rPr lang="vi-VN" sz="2696" b="1" dirty="0">
                <a:solidFill>
                  <a:srgbClr val="0000CC"/>
                </a:solidFill>
                <a:latin typeface="Times New Roman" panose="02020603050405020304" pitchFamily="18" charset="0"/>
                <a:ea typeface="Times New Roman" panose="02020603050405020304" pitchFamily="18" charset="0"/>
              </a:rPr>
              <a:t> thu hái quả,</a:t>
            </a:r>
            <a:r>
              <a:rPr lang="en-US" sz="2696" b="1" dirty="0">
                <a:solidFill>
                  <a:srgbClr val="0000CC"/>
                </a:solidFill>
                <a:latin typeface="Times New Roman" panose="02020603050405020304" pitchFamily="18" charset="0"/>
                <a:ea typeface="Times New Roman" panose="02020603050405020304" pitchFamily="18" charset="0"/>
              </a:rPr>
              <a:t> </a:t>
            </a:r>
            <a:r>
              <a:rPr lang="vi-VN" sz="2696" b="1" dirty="0">
                <a:solidFill>
                  <a:srgbClr val="0000CC"/>
                </a:solidFill>
                <a:latin typeface="Times New Roman" panose="02020603050405020304" pitchFamily="18" charset="0"/>
                <a:ea typeface="Times New Roman" panose="02020603050405020304" pitchFamily="18" charset="0"/>
              </a:rPr>
              <a:t>đến chơi nhà bà cụ Khởi và cùng mẹ ra chợ</a:t>
            </a:r>
            <a:r>
              <a:rPr lang="vi-VN" sz="1348" b="1" dirty="0">
                <a:solidFill>
                  <a:srgbClr val="0000CC"/>
                </a:solidFill>
                <a:latin typeface="Times New Roman" panose="02020603050405020304" pitchFamily="18" charset="0"/>
                <a:ea typeface="Times New Roman" panose="02020603050405020304" pitchFamily="18" charset="0"/>
              </a:rPr>
              <a:t>.</a:t>
            </a:r>
            <a:endParaRPr lang="en-US" sz="1348" b="1" dirty="0">
              <a:solidFill>
                <a:srgbClr val="0000CC"/>
              </a:solidFill>
              <a:latin typeface="Arial" charset="0"/>
            </a:endParaRPr>
          </a:p>
        </p:txBody>
      </p:sp>
      <p:sp>
        <p:nvSpPr>
          <p:cNvPr id="25" name="TextBox 24"/>
          <p:cNvSpPr txBox="1"/>
          <p:nvPr/>
        </p:nvSpPr>
        <p:spPr>
          <a:xfrm>
            <a:off x="1798713" y="262504"/>
            <a:ext cx="8603672" cy="1138773"/>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Thứ</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tư</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ngày</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25 </a:t>
            </a:r>
            <a:r>
              <a:rPr lang="en-US" sz="2800" dirty="0" err="1" smtClean="0">
                <a:solidFill>
                  <a:srgbClr val="2F2B20"/>
                </a:solidFill>
                <a:latin typeface="Times New Roman" pitchFamily="18" charset="0"/>
                <a:cs typeface="Times New Roman" pitchFamily="18" charset="0"/>
              </a:rPr>
              <a:t>tháng</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9 </a:t>
            </a:r>
            <a:r>
              <a:rPr lang="en-US" sz="2800" dirty="0" err="1" smtClean="0">
                <a:solidFill>
                  <a:srgbClr val="2F2B20"/>
                </a:solidFill>
                <a:latin typeface="Times New Roman" pitchFamily="18" charset="0"/>
                <a:cs typeface="Times New Roman" pitchFamily="18" charset="0"/>
              </a:rPr>
              <a:t>năm</a:t>
            </a:r>
            <a:r>
              <a:rPr lang="en-US" sz="2800" dirty="0" smtClean="0">
                <a:solidFill>
                  <a:srgbClr val="2F2B20"/>
                </a:solidFill>
                <a:latin typeface="Times New Roman" pitchFamily="18" charset="0"/>
                <a:cs typeface="Times New Roman" pitchFamily="18" charset="0"/>
              </a:rPr>
              <a:t> 2024</a:t>
            </a:r>
          </a:p>
          <a:p>
            <a:pPr algn="ctr">
              <a:defRPr/>
            </a:pPr>
            <a:endParaRPr lang="en-US" sz="4000" dirty="0">
              <a:solidFill>
                <a:srgbClr val="FF0000"/>
              </a:solidFill>
              <a:latin typeface="Times New Roman" pitchFamily="18" charset="0"/>
              <a:cs typeface="Times New Roman" pitchFamily="18" charset="0"/>
            </a:endParaRPr>
          </a:p>
        </p:txBody>
      </p:sp>
      <p:cxnSp>
        <p:nvCxnSpPr>
          <p:cNvPr id="33" name="Straight Connector 32"/>
          <p:cNvCxnSpPr/>
          <p:nvPr/>
        </p:nvCxnSpPr>
        <p:spPr>
          <a:xfrm>
            <a:off x="5063319" y="750618"/>
            <a:ext cx="2074460" cy="0"/>
          </a:xfrm>
          <a:prstGeom prst="line">
            <a:avLst/>
          </a:prstGeom>
          <a:noFill/>
          <a:ln w="12700" cap="flat" cmpd="sng" algn="ctr">
            <a:solidFill>
              <a:srgbClr val="2F2B20"/>
            </a:solidFill>
            <a:prstDash val="solid"/>
          </a:ln>
          <a:effectLst/>
        </p:spPr>
      </p:cxnSp>
      <p:sp>
        <p:nvSpPr>
          <p:cNvPr id="34" name="TextBox 33"/>
          <p:cNvSpPr txBox="1"/>
          <p:nvPr/>
        </p:nvSpPr>
        <p:spPr>
          <a:xfrm>
            <a:off x="1798713" y="1323986"/>
            <a:ext cx="8603672"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Tạm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biệt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mùa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hè</a:t>
            </a:r>
            <a:endParaRPr lang="en-US" sz="2800" dirty="0" smtClean="0">
              <a:solidFill>
                <a:srgbClr val="FF0000"/>
              </a:solidFill>
              <a:latin typeface="Times New Roman" pitchFamily="18" charset="0"/>
              <a:cs typeface="Times New Roman" pitchFamily="18" charset="0"/>
            </a:endParaRPr>
          </a:p>
        </p:txBody>
      </p:sp>
      <p:sp>
        <p:nvSpPr>
          <p:cNvPr id="35" name="TextBox 34"/>
          <p:cNvSpPr txBox="1"/>
          <p:nvPr/>
        </p:nvSpPr>
        <p:spPr>
          <a:xfrm>
            <a:off x="1831280" y="831891"/>
            <a:ext cx="8603672" cy="523220"/>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Tiếng</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việt</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đọc</a:t>
            </a:r>
            <a:endParaRPr lang="en-US" sz="2800" dirty="0" smtClean="0">
              <a:solidFill>
                <a:srgbClr val="2F2B20"/>
              </a:solidFill>
              <a:latin typeface="Times New Roman" pitchFamily="18" charset="0"/>
              <a:cs typeface="Times New Roman" pitchFamily="18" charset="0"/>
            </a:endParaRPr>
          </a:p>
        </p:txBody>
      </p:sp>
    </p:spTree>
    <p:extLst>
      <p:ext uri="{BB962C8B-B14F-4D97-AF65-F5344CB8AC3E}">
        <p14:creationId xmlns:p14="http://schemas.microsoft.com/office/powerpoint/2010/main" val="17619906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13"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260670" y="1982826"/>
            <a:ext cx="7580016" cy="945131"/>
          </a:xfrm>
          <a:prstGeom prst="rect">
            <a:avLst/>
          </a:prstGeom>
        </p:spPr>
        <p:txBody>
          <a:bodyPr wrap="square">
            <a:spAutoFit/>
          </a:bodyPr>
          <a:lstStyle/>
          <a:p>
            <a:pPr defTabSz="684886" eaLnBrk="0" fontAlgn="base" hangingPunct="0">
              <a:spcBef>
                <a:spcPct val="0"/>
              </a:spcBef>
              <a:spcAft>
                <a:spcPct val="0"/>
              </a:spcAft>
            </a:pPr>
            <a:r>
              <a:rPr lang="en-US" sz="284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Câu</a:t>
            </a:r>
            <a:r>
              <a:rPr lang="en-US" sz="2696" b="1" dirty="0">
                <a:solidFill>
                  <a:srgbClr val="FF0000"/>
                </a:solidFill>
                <a:latin typeface="Times New Roman" pitchFamily="18" charset="0"/>
                <a:cs typeface="Times New Roman" pitchFamily="18" charset="0"/>
              </a:rPr>
              <a:t> 3: </a:t>
            </a:r>
            <a:r>
              <a:rPr lang="en-US" sz="2696" b="1" dirty="0" err="1">
                <a:solidFill>
                  <a:srgbClr val="FF0000"/>
                </a:solidFill>
                <a:latin typeface="Times New Roman" panose="02020603050405020304" pitchFamily="18" charset="0"/>
                <a:cs typeface="Times New Roman" panose="02020603050405020304" pitchFamily="18" charset="0"/>
              </a:rPr>
              <a:t>Nói</a:t>
            </a:r>
            <a:r>
              <a:rPr lang="vi-VN" sz="2696" b="1" dirty="0">
                <a:solidFill>
                  <a:srgbClr val="FF0000"/>
                </a:solidFill>
                <a:latin typeface="Times New Roman" panose="02020603050405020304" pitchFamily="18" charset="0"/>
                <a:cs typeface="Times New Roman" panose="02020603050405020304" pitchFamily="18" charset="0"/>
              </a:rPr>
              <a:t> về những trải nghiệm của Diệu trong mùa hè?</a:t>
            </a:r>
            <a:endParaRPr lang="en-US" sz="2696" b="1"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xmlns="" id="{56C4C9BC-6063-244C-8B2B-4B063A3393BF}"/>
              </a:ext>
            </a:extLst>
          </p:cNvPr>
          <p:cNvSpPr txBox="1"/>
          <p:nvPr/>
        </p:nvSpPr>
        <p:spPr>
          <a:xfrm>
            <a:off x="2374825" y="3262392"/>
            <a:ext cx="7357465" cy="1585819"/>
          </a:xfrm>
          <a:prstGeom prst="rect">
            <a:avLst/>
          </a:prstGeom>
          <a:noFill/>
        </p:spPr>
        <p:txBody>
          <a:bodyPr wrap="square">
            <a:spAutoFit/>
          </a:bodyPr>
          <a:lstStyle/>
          <a:p>
            <a:pPr algn="just" defTabSz="684886" eaLnBrk="0" fontAlgn="base" hangingPunct="0">
              <a:lnSpc>
                <a:spcPct val="120000"/>
              </a:lnSpc>
              <a:spcBef>
                <a:spcPct val="0"/>
              </a:spcBef>
              <a:spcAft>
                <a:spcPct val="0"/>
              </a:spcAft>
            </a:pPr>
            <a:r>
              <a:rPr lang="nl-NL" sz="2696" b="1" dirty="0">
                <a:solidFill>
                  <a:srgbClr val="0000CC"/>
                </a:solidFill>
                <a:latin typeface="Times New Roman" panose="02020603050405020304" pitchFamily="18" charset="0"/>
                <a:ea typeface="Times New Roman" panose="02020603050405020304" pitchFamily="18" charset="0"/>
              </a:rPr>
              <a:t>   Khi</a:t>
            </a:r>
            <a:r>
              <a:rPr lang="vi-VN" sz="2696" b="1" dirty="0">
                <a:solidFill>
                  <a:srgbClr val="0000CC"/>
                </a:solidFill>
                <a:latin typeface="Times New Roman" panose="02020603050405020304" pitchFamily="18" charset="0"/>
                <a:ea typeface="Times New Roman" panose="02020603050405020304" pitchFamily="18" charset="0"/>
              </a:rPr>
              <a:t> ở nhà bà cụ Khởi:Diệu chơi với bà và nghe bà kể chuyện,Diệu cảm nhận rằng bà làm được rất nhiều việc và kể chuyện rất hay.</a:t>
            </a:r>
            <a:endParaRPr lang="en-US" sz="2696" b="1" dirty="0">
              <a:solidFill>
                <a:srgbClr val="0000CC"/>
              </a:solidFill>
              <a:latin typeface="Times New Roman" panose="02020603050405020304" pitchFamily="18" charset="0"/>
              <a:ea typeface="Times New Roman" panose="02020603050405020304" pitchFamily="18" charset="0"/>
            </a:endParaRPr>
          </a:p>
        </p:txBody>
      </p:sp>
      <p:sp>
        <p:nvSpPr>
          <p:cNvPr id="39" name="TextBox 38">
            <a:extLst>
              <a:ext uri="{FF2B5EF4-FFF2-40B4-BE49-F238E27FC236}">
                <a16:creationId xmlns:a16="http://schemas.microsoft.com/office/drawing/2014/main" xmlns="" id="{83FF1DDA-D8CB-6288-882D-0A78318371A1}"/>
              </a:ext>
            </a:extLst>
          </p:cNvPr>
          <p:cNvSpPr txBox="1"/>
          <p:nvPr/>
        </p:nvSpPr>
        <p:spPr>
          <a:xfrm>
            <a:off x="2522319" y="4787962"/>
            <a:ext cx="6131035" cy="507190"/>
          </a:xfrm>
          <a:prstGeom prst="rect">
            <a:avLst/>
          </a:prstGeom>
          <a:noFill/>
        </p:spPr>
        <p:txBody>
          <a:bodyPr wrap="square">
            <a:spAutoFit/>
          </a:bodyPr>
          <a:lstStyle/>
          <a:p>
            <a:pPr defTabSz="684886" eaLnBrk="0" fontAlgn="base" hangingPunct="0">
              <a:spcBef>
                <a:spcPct val="0"/>
              </a:spcBef>
              <a:spcAft>
                <a:spcPct val="0"/>
              </a:spcAft>
            </a:pPr>
            <a:r>
              <a:rPr lang="vi-VN" sz="2696" b="1" dirty="0">
                <a:solidFill>
                  <a:srgbClr val="FF0000"/>
                </a:solidFill>
                <a:latin typeface="Times New Roman" panose="02020603050405020304" pitchFamily="18" charset="0"/>
                <a:cs typeface="Times New Roman" panose="02020603050405020304" pitchFamily="18" charset="0"/>
              </a:rPr>
              <a:t> b.</a:t>
            </a:r>
            <a:r>
              <a:rPr lang="en-US" sz="2696" b="1" dirty="0">
                <a:solidFill>
                  <a:srgbClr val="FF0000"/>
                </a:solidFill>
                <a:latin typeface="Times New Roman" panose="02020603050405020304" pitchFamily="18" charset="0"/>
                <a:cs typeface="Times New Roman" panose="02020603050405020304" pitchFamily="18" charset="0"/>
              </a:rPr>
              <a:t> </a:t>
            </a:r>
            <a:r>
              <a:rPr lang="vi-VN" sz="2696" b="1" dirty="0">
                <a:solidFill>
                  <a:srgbClr val="FF0000"/>
                </a:solidFill>
                <a:latin typeface="Times New Roman" panose="02020603050405020304" pitchFamily="18" charset="0"/>
                <a:cs typeface="Times New Roman" panose="02020603050405020304" pitchFamily="18" charset="0"/>
              </a:rPr>
              <a:t>Khi ở góc chợ quê nghèo.</a:t>
            </a:r>
            <a:endParaRPr lang="en-US" sz="2696" b="1" dirty="0">
              <a:solidFill>
                <a:srgbClr val="FF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315D3697-F8B1-B0FA-7277-5A51907A0F0C}"/>
              </a:ext>
            </a:extLst>
          </p:cNvPr>
          <p:cNvSpPr txBox="1"/>
          <p:nvPr/>
        </p:nvSpPr>
        <p:spPr>
          <a:xfrm>
            <a:off x="2636474" y="2881074"/>
            <a:ext cx="6131035" cy="507190"/>
          </a:xfrm>
          <a:prstGeom prst="rect">
            <a:avLst/>
          </a:prstGeom>
          <a:noFill/>
        </p:spPr>
        <p:txBody>
          <a:bodyPr wrap="square">
            <a:spAutoFit/>
          </a:bodyPr>
          <a:lstStyle/>
          <a:p>
            <a:pPr defTabSz="684886" eaLnBrk="0" fontAlgn="base" hangingPunct="0">
              <a:spcBef>
                <a:spcPct val="0"/>
              </a:spcBef>
              <a:spcAft>
                <a:spcPct val="0"/>
              </a:spcAft>
            </a:pPr>
            <a:r>
              <a:rPr lang="vi-VN" sz="2696" b="1" dirty="0">
                <a:solidFill>
                  <a:srgbClr val="FF0000"/>
                </a:solidFill>
                <a:latin typeface="Times New Roman" panose="02020603050405020304" pitchFamily="18" charset="0"/>
                <a:cs typeface="Times New Roman" panose="02020603050405020304" pitchFamily="18" charset="0"/>
              </a:rPr>
              <a:t>a.</a:t>
            </a:r>
            <a:r>
              <a:rPr lang="en-US" sz="2696" b="1" dirty="0">
                <a:solidFill>
                  <a:srgbClr val="FF0000"/>
                </a:solidFill>
                <a:latin typeface="Times New Roman" panose="02020603050405020304" pitchFamily="18" charset="0"/>
                <a:cs typeface="Times New Roman" panose="02020603050405020304" pitchFamily="18" charset="0"/>
              </a:rPr>
              <a:t> </a:t>
            </a:r>
            <a:r>
              <a:rPr lang="vi-VN" sz="2696" b="1" dirty="0">
                <a:solidFill>
                  <a:srgbClr val="FF0000"/>
                </a:solidFill>
                <a:latin typeface="Times New Roman" panose="02020603050405020304" pitchFamily="18" charset="0"/>
                <a:cs typeface="Times New Roman" panose="02020603050405020304" pitchFamily="18" charset="0"/>
              </a:rPr>
              <a:t>Khi ở nhà bà cụ Khởi</a:t>
            </a:r>
            <a:endParaRPr lang="en-US" sz="2696" b="1" dirty="0">
              <a:solidFill>
                <a:srgbClr val="FF000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xmlns="" id="{F9AC6784-E3A1-820D-4E42-D66E42E6072D}"/>
              </a:ext>
            </a:extLst>
          </p:cNvPr>
          <p:cNvSpPr txBox="1"/>
          <p:nvPr/>
        </p:nvSpPr>
        <p:spPr>
          <a:xfrm>
            <a:off x="2374824" y="5298667"/>
            <a:ext cx="7020538" cy="1336904"/>
          </a:xfrm>
          <a:prstGeom prst="rect">
            <a:avLst/>
          </a:prstGeom>
          <a:noFill/>
        </p:spPr>
        <p:txBody>
          <a:bodyPr wrap="square">
            <a:spAutoFit/>
          </a:bodyPr>
          <a:lstStyle/>
          <a:p>
            <a:pPr defTabSz="684886" eaLnBrk="0" fontAlgn="base" hangingPunct="0">
              <a:spcBef>
                <a:spcPct val="0"/>
              </a:spcBef>
              <a:spcAft>
                <a:spcPct val="0"/>
              </a:spcAft>
            </a:pPr>
            <a:r>
              <a:rPr lang="en-US" sz="2696" b="1" dirty="0">
                <a:solidFill>
                  <a:srgbClr val="0000CC"/>
                </a:solidFill>
                <a:latin typeface="Times New Roman" panose="02020603050405020304" pitchFamily="18" charset="0"/>
                <a:ea typeface="Times New Roman" panose="02020603050405020304" pitchFamily="18" charset="0"/>
              </a:rPr>
              <a:t>   </a:t>
            </a:r>
            <a:r>
              <a:rPr lang="vi-VN" sz="2696" b="1" dirty="0">
                <a:solidFill>
                  <a:srgbClr val="0000CC"/>
                </a:solidFill>
                <a:latin typeface="Times New Roman" panose="02020603050405020304" pitchFamily="18" charset="0"/>
                <a:ea typeface="Times New Roman" panose="02020603050405020304" pitchFamily="18" charset="0"/>
              </a:rPr>
              <a:t>Khi ở góc chợ quê nghèo,Diệu thấy nhiều con người và cuộc sống khác nhau,</a:t>
            </a:r>
            <a:r>
              <a:rPr lang="en-US" sz="2696" b="1" dirty="0">
                <a:solidFill>
                  <a:srgbClr val="0000CC"/>
                </a:solidFill>
                <a:latin typeface="Times New Roman" panose="02020603050405020304" pitchFamily="18" charset="0"/>
                <a:ea typeface="Times New Roman" panose="02020603050405020304" pitchFamily="18" charset="0"/>
              </a:rPr>
              <a:t> </a:t>
            </a:r>
            <a:r>
              <a:rPr lang="vi-VN" sz="2696" b="1" dirty="0">
                <a:solidFill>
                  <a:srgbClr val="0000CC"/>
                </a:solidFill>
                <a:latin typeface="Times New Roman" panose="02020603050405020304" pitchFamily="18" charset="0"/>
                <a:ea typeface="Times New Roman" panose="02020603050405020304" pitchFamily="18" charset="0"/>
              </a:rPr>
              <a:t>Diệu thấy yêu thương tất cả.</a:t>
            </a:r>
            <a:endParaRPr lang="en-US" sz="2696" b="1" dirty="0">
              <a:solidFill>
                <a:srgbClr val="0000CC"/>
              </a:solidFill>
              <a:latin typeface="Arial" charset="0"/>
            </a:endParaRPr>
          </a:p>
        </p:txBody>
      </p:sp>
      <p:sp>
        <p:nvSpPr>
          <p:cNvPr id="25" name="TextBox 24"/>
          <p:cNvSpPr txBox="1"/>
          <p:nvPr/>
        </p:nvSpPr>
        <p:spPr>
          <a:xfrm>
            <a:off x="1798713" y="262504"/>
            <a:ext cx="8603672" cy="1138773"/>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Thứ</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tư</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ngày</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25 </a:t>
            </a:r>
            <a:r>
              <a:rPr lang="en-US" sz="2800" dirty="0" err="1" smtClean="0">
                <a:solidFill>
                  <a:srgbClr val="2F2B20"/>
                </a:solidFill>
                <a:latin typeface="Times New Roman" pitchFamily="18" charset="0"/>
                <a:cs typeface="Times New Roman" pitchFamily="18" charset="0"/>
              </a:rPr>
              <a:t>tháng</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9 </a:t>
            </a:r>
            <a:r>
              <a:rPr lang="en-US" sz="2800" dirty="0" err="1" smtClean="0">
                <a:solidFill>
                  <a:srgbClr val="2F2B20"/>
                </a:solidFill>
                <a:latin typeface="Times New Roman" pitchFamily="18" charset="0"/>
                <a:cs typeface="Times New Roman" pitchFamily="18" charset="0"/>
              </a:rPr>
              <a:t>năm</a:t>
            </a:r>
            <a:r>
              <a:rPr lang="en-US" sz="2800" dirty="0" smtClean="0">
                <a:solidFill>
                  <a:srgbClr val="2F2B20"/>
                </a:solidFill>
                <a:latin typeface="Times New Roman" pitchFamily="18" charset="0"/>
                <a:cs typeface="Times New Roman" pitchFamily="18" charset="0"/>
              </a:rPr>
              <a:t> 2024</a:t>
            </a:r>
          </a:p>
          <a:p>
            <a:pPr algn="ctr">
              <a:defRPr/>
            </a:pPr>
            <a:endParaRPr lang="en-US" sz="4000" dirty="0">
              <a:solidFill>
                <a:srgbClr val="FF0000"/>
              </a:solidFill>
              <a:latin typeface="Times New Roman" pitchFamily="18" charset="0"/>
              <a:cs typeface="Times New Roman" pitchFamily="18" charset="0"/>
            </a:endParaRPr>
          </a:p>
        </p:txBody>
      </p:sp>
      <p:cxnSp>
        <p:nvCxnSpPr>
          <p:cNvPr id="26" name="Straight Connector 25"/>
          <p:cNvCxnSpPr/>
          <p:nvPr/>
        </p:nvCxnSpPr>
        <p:spPr>
          <a:xfrm>
            <a:off x="5063319" y="750618"/>
            <a:ext cx="2074460" cy="0"/>
          </a:xfrm>
          <a:prstGeom prst="line">
            <a:avLst/>
          </a:prstGeom>
          <a:noFill/>
          <a:ln w="12700" cap="flat" cmpd="sng" algn="ctr">
            <a:solidFill>
              <a:srgbClr val="2F2B20"/>
            </a:solidFill>
            <a:prstDash val="solid"/>
          </a:ln>
          <a:effectLst/>
        </p:spPr>
      </p:cxnSp>
      <p:sp>
        <p:nvSpPr>
          <p:cNvPr id="33" name="TextBox 32"/>
          <p:cNvSpPr txBox="1"/>
          <p:nvPr/>
        </p:nvSpPr>
        <p:spPr>
          <a:xfrm>
            <a:off x="1798713" y="1323986"/>
            <a:ext cx="8603672"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Tạm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biệt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mùa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hè</a:t>
            </a:r>
            <a:endParaRPr lang="en-US" sz="2800" dirty="0" smtClean="0">
              <a:solidFill>
                <a:srgbClr val="FF0000"/>
              </a:solidFill>
              <a:latin typeface="Times New Roman" pitchFamily="18" charset="0"/>
              <a:cs typeface="Times New Roman" pitchFamily="18" charset="0"/>
            </a:endParaRPr>
          </a:p>
        </p:txBody>
      </p:sp>
      <p:sp>
        <p:nvSpPr>
          <p:cNvPr id="34" name="TextBox 33"/>
          <p:cNvSpPr txBox="1"/>
          <p:nvPr/>
        </p:nvSpPr>
        <p:spPr>
          <a:xfrm>
            <a:off x="1831280" y="831891"/>
            <a:ext cx="8603672" cy="523220"/>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Tiếng</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việt</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đọc</a:t>
            </a:r>
            <a:endParaRPr lang="en-US" sz="2800" dirty="0" smtClean="0">
              <a:solidFill>
                <a:srgbClr val="2F2B20"/>
              </a:solidFill>
              <a:latin typeface="Times New Roman" pitchFamily="18" charset="0"/>
              <a:cs typeface="Times New Roman" pitchFamily="18" charset="0"/>
            </a:endParaRPr>
          </a:p>
        </p:txBody>
      </p:sp>
    </p:spTree>
    <p:extLst>
      <p:ext uri="{BB962C8B-B14F-4D97-AF65-F5344CB8AC3E}">
        <p14:creationId xmlns:p14="http://schemas.microsoft.com/office/powerpoint/2010/main" val="42398776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8" grpId="0"/>
      <p:bldP spid="39" grpId="0"/>
      <p:bldP spid="4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798713" y="2348966"/>
            <a:ext cx="7180679" cy="968214"/>
          </a:xfrm>
          <a:prstGeom prst="rect">
            <a:avLst/>
          </a:prstGeom>
        </p:spPr>
        <p:txBody>
          <a:bodyPr wrap="square">
            <a:spAutoFit/>
          </a:bodyPr>
          <a:lstStyle/>
          <a:p>
            <a:pPr algn="just" defTabSz="684886" eaLnBrk="0" fontAlgn="base" hangingPunct="0">
              <a:spcBef>
                <a:spcPct val="0"/>
              </a:spcBef>
              <a:spcAft>
                <a:spcPct val="0"/>
              </a:spcAft>
            </a:pPr>
            <a:r>
              <a:rPr lang="en-US" sz="284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Câu</a:t>
            </a:r>
            <a:r>
              <a:rPr lang="en-US" sz="2696" b="1" dirty="0">
                <a:solidFill>
                  <a:srgbClr val="FF0000"/>
                </a:solidFill>
                <a:latin typeface="Times New Roman" pitchFamily="18" charset="0"/>
                <a:cs typeface="Times New Roman" pitchFamily="18" charset="0"/>
              </a:rPr>
              <a:t> 4: </a:t>
            </a:r>
            <a:r>
              <a:rPr lang="en-US" sz="2846" b="1" dirty="0" err="1">
                <a:solidFill>
                  <a:srgbClr val="FF0000"/>
                </a:solidFill>
                <a:latin typeface="Times New Roman" panose="02020603050405020304" pitchFamily="18" charset="0"/>
                <a:cs typeface="Times New Roman" panose="02020603050405020304" pitchFamily="18" charset="0"/>
              </a:rPr>
              <a:t>Em</a:t>
            </a:r>
            <a:r>
              <a:rPr lang="vi-VN" sz="2846" b="1" dirty="0">
                <a:solidFill>
                  <a:srgbClr val="FF0000"/>
                </a:solidFill>
                <a:latin typeface="Times New Roman" panose="02020603050405020304" pitchFamily="18" charset="0"/>
                <a:cs typeface="Times New Roman" panose="02020603050405020304" pitchFamily="18" charset="0"/>
              </a:rPr>
              <a:t> thích nhất trải nghiệm nào của Diệu trong mùa hè vừa qua?Vì sao?</a:t>
            </a:r>
            <a:endParaRPr lang="en-US" sz="2846"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2EC746CF-30E5-891E-A1DA-297A6ED823ED}"/>
              </a:ext>
            </a:extLst>
          </p:cNvPr>
          <p:cNvSpPr txBox="1"/>
          <p:nvPr/>
        </p:nvSpPr>
        <p:spPr>
          <a:xfrm>
            <a:off x="1856635" y="3492852"/>
            <a:ext cx="6336694" cy="530273"/>
          </a:xfrm>
          <a:prstGeom prst="rect">
            <a:avLst/>
          </a:prstGeom>
          <a:noFill/>
        </p:spPr>
        <p:txBody>
          <a:bodyPr wrap="square" rtlCol="0">
            <a:spAutoFit/>
          </a:bodyPr>
          <a:lstStyle/>
          <a:p>
            <a:pPr defTabSz="684886" eaLnBrk="0" fontAlgn="base" hangingPunct="0">
              <a:spcBef>
                <a:spcPct val="0"/>
              </a:spcBef>
              <a:spcAft>
                <a:spcPct val="0"/>
              </a:spcAft>
            </a:pPr>
            <a:r>
              <a:rPr lang="en-US" sz="2846" b="1" dirty="0">
                <a:solidFill>
                  <a:srgbClr val="0000CC"/>
                </a:solidFill>
                <a:latin typeface="Times New Roman" panose="02020603050405020304" pitchFamily="18" charset="0"/>
                <a:cs typeface="Times New Roman" panose="02020603050405020304" pitchFamily="18" charset="0"/>
              </a:rPr>
              <a:t>- </a:t>
            </a:r>
            <a:r>
              <a:rPr lang="en-US" sz="2846" b="1" dirty="0" err="1">
                <a:solidFill>
                  <a:srgbClr val="0000CC"/>
                </a:solidFill>
                <a:latin typeface="Times New Roman" panose="02020603050405020304" pitchFamily="18" charset="0"/>
                <a:cs typeface="Times New Roman" panose="02020603050405020304" pitchFamily="18" charset="0"/>
              </a:rPr>
              <a:t>Nêu</a:t>
            </a:r>
            <a:r>
              <a:rPr lang="en-US" sz="2846" b="1" dirty="0">
                <a:solidFill>
                  <a:srgbClr val="0000CC"/>
                </a:solidFill>
                <a:latin typeface="Times New Roman" panose="02020603050405020304" pitchFamily="18" charset="0"/>
                <a:cs typeface="Times New Roman" panose="02020603050405020304" pitchFamily="18" charset="0"/>
              </a:rPr>
              <a:t> </a:t>
            </a:r>
            <a:r>
              <a:rPr lang="en-US" sz="2846" b="1" dirty="0" err="1">
                <a:solidFill>
                  <a:srgbClr val="0000CC"/>
                </a:solidFill>
                <a:latin typeface="Times New Roman" panose="02020603050405020304" pitchFamily="18" charset="0"/>
                <a:cs typeface="Times New Roman" panose="02020603050405020304" pitchFamily="18" charset="0"/>
              </a:rPr>
              <a:t>cảm</a:t>
            </a:r>
            <a:r>
              <a:rPr lang="en-US" sz="2846" b="1" dirty="0">
                <a:solidFill>
                  <a:srgbClr val="0000CC"/>
                </a:solidFill>
                <a:latin typeface="Times New Roman" panose="02020603050405020304" pitchFamily="18" charset="0"/>
                <a:cs typeface="Times New Roman" panose="02020603050405020304" pitchFamily="18" charset="0"/>
              </a:rPr>
              <a:t> </a:t>
            </a:r>
            <a:r>
              <a:rPr lang="en-US" sz="2846" b="1" dirty="0" err="1">
                <a:solidFill>
                  <a:srgbClr val="0000CC"/>
                </a:solidFill>
                <a:latin typeface="Times New Roman" panose="02020603050405020304" pitchFamily="18" charset="0"/>
                <a:cs typeface="Times New Roman" panose="02020603050405020304" pitchFamily="18" charset="0"/>
              </a:rPr>
              <a:t>nghĩ</a:t>
            </a:r>
            <a:r>
              <a:rPr lang="en-US" sz="2846" b="1" dirty="0">
                <a:solidFill>
                  <a:srgbClr val="0000CC"/>
                </a:solidFill>
                <a:latin typeface="Times New Roman" panose="02020603050405020304" pitchFamily="18" charset="0"/>
                <a:cs typeface="Times New Roman" panose="02020603050405020304" pitchFamily="18" charset="0"/>
              </a:rPr>
              <a:t> </a:t>
            </a:r>
            <a:r>
              <a:rPr lang="en-US" sz="2846" b="1" dirty="0" err="1">
                <a:solidFill>
                  <a:srgbClr val="0000CC"/>
                </a:solidFill>
                <a:latin typeface="Times New Roman" panose="02020603050405020304" pitchFamily="18" charset="0"/>
                <a:cs typeface="Times New Roman" panose="02020603050405020304" pitchFamily="18" charset="0"/>
              </a:rPr>
              <a:t>đã</a:t>
            </a:r>
            <a:r>
              <a:rPr lang="en-US" sz="2846" b="1" dirty="0">
                <a:solidFill>
                  <a:srgbClr val="0000CC"/>
                </a:solidFill>
                <a:latin typeface="Times New Roman" panose="02020603050405020304" pitchFamily="18" charset="0"/>
                <a:cs typeface="Times New Roman" panose="02020603050405020304" pitchFamily="18" charset="0"/>
              </a:rPr>
              <a:t> </a:t>
            </a:r>
            <a:r>
              <a:rPr lang="en-US" sz="2846" b="1" dirty="0" err="1">
                <a:solidFill>
                  <a:srgbClr val="0000CC"/>
                </a:solidFill>
                <a:latin typeface="Times New Roman" panose="02020603050405020304" pitchFamily="18" charset="0"/>
                <a:cs typeface="Times New Roman" panose="02020603050405020304" pitchFamily="18" charset="0"/>
              </a:rPr>
              <a:t>trải</a:t>
            </a:r>
            <a:r>
              <a:rPr lang="en-US" sz="2846" b="1" dirty="0">
                <a:solidFill>
                  <a:srgbClr val="0000CC"/>
                </a:solidFill>
                <a:latin typeface="Times New Roman" panose="02020603050405020304" pitchFamily="18" charset="0"/>
                <a:cs typeface="Times New Roman" panose="02020603050405020304" pitchFamily="18" charset="0"/>
              </a:rPr>
              <a:t> </a:t>
            </a:r>
            <a:r>
              <a:rPr lang="en-US" sz="2846" b="1" dirty="0" err="1">
                <a:solidFill>
                  <a:srgbClr val="0000CC"/>
                </a:solidFill>
                <a:latin typeface="Times New Roman" panose="02020603050405020304" pitchFamily="18" charset="0"/>
                <a:cs typeface="Times New Roman" panose="02020603050405020304" pitchFamily="18" charset="0"/>
              </a:rPr>
              <a:t>nghiệm</a:t>
            </a:r>
            <a:r>
              <a:rPr lang="en-US" sz="2846" b="1" dirty="0">
                <a:solidFill>
                  <a:srgbClr val="0000CC"/>
                </a:solidFill>
                <a:latin typeface="Times New Roman" panose="02020603050405020304" pitchFamily="18" charset="0"/>
                <a:cs typeface="Times New Roman" panose="02020603050405020304" pitchFamily="18" charset="0"/>
              </a:rPr>
              <a:t>.</a:t>
            </a:r>
          </a:p>
        </p:txBody>
      </p:sp>
      <p:sp>
        <p:nvSpPr>
          <p:cNvPr id="25" name="TextBox 24"/>
          <p:cNvSpPr txBox="1"/>
          <p:nvPr/>
        </p:nvSpPr>
        <p:spPr>
          <a:xfrm>
            <a:off x="1798713" y="262504"/>
            <a:ext cx="8603672" cy="1138773"/>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Thứ</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tư</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ngày</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25 </a:t>
            </a:r>
            <a:r>
              <a:rPr lang="en-US" sz="2800" dirty="0" err="1" smtClean="0">
                <a:solidFill>
                  <a:srgbClr val="2F2B20"/>
                </a:solidFill>
                <a:latin typeface="Times New Roman" pitchFamily="18" charset="0"/>
                <a:cs typeface="Times New Roman" pitchFamily="18" charset="0"/>
              </a:rPr>
              <a:t>tháng</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9 </a:t>
            </a:r>
            <a:r>
              <a:rPr lang="en-US" sz="2800" dirty="0" err="1" smtClean="0">
                <a:solidFill>
                  <a:srgbClr val="2F2B20"/>
                </a:solidFill>
                <a:latin typeface="Times New Roman" pitchFamily="18" charset="0"/>
                <a:cs typeface="Times New Roman" pitchFamily="18" charset="0"/>
              </a:rPr>
              <a:t>năm</a:t>
            </a:r>
            <a:r>
              <a:rPr lang="en-US" sz="2800" dirty="0" smtClean="0">
                <a:solidFill>
                  <a:srgbClr val="2F2B20"/>
                </a:solidFill>
                <a:latin typeface="Times New Roman" pitchFamily="18" charset="0"/>
                <a:cs typeface="Times New Roman" pitchFamily="18" charset="0"/>
              </a:rPr>
              <a:t> 2024</a:t>
            </a:r>
          </a:p>
          <a:p>
            <a:pPr algn="ctr">
              <a:defRPr/>
            </a:pPr>
            <a:endParaRPr lang="en-US" sz="4000" dirty="0">
              <a:solidFill>
                <a:srgbClr val="FF0000"/>
              </a:solidFill>
              <a:latin typeface="Times New Roman" pitchFamily="18" charset="0"/>
              <a:cs typeface="Times New Roman" pitchFamily="18" charset="0"/>
            </a:endParaRPr>
          </a:p>
        </p:txBody>
      </p:sp>
      <p:cxnSp>
        <p:nvCxnSpPr>
          <p:cNvPr id="26" name="Straight Connector 25"/>
          <p:cNvCxnSpPr/>
          <p:nvPr/>
        </p:nvCxnSpPr>
        <p:spPr>
          <a:xfrm>
            <a:off x="5063319" y="750618"/>
            <a:ext cx="2074460" cy="0"/>
          </a:xfrm>
          <a:prstGeom prst="line">
            <a:avLst/>
          </a:prstGeom>
          <a:noFill/>
          <a:ln w="12700" cap="flat" cmpd="sng" algn="ctr">
            <a:solidFill>
              <a:srgbClr val="2F2B20"/>
            </a:solidFill>
            <a:prstDash val="solid"/>
          </a:ln>
          <a:effectLst/>
        </p:spPr>
      </p:cxnSp>
      <p:sp>
        <p:nvSpPr>
          <p:cNvPr id="33" name="TextBox 32"/>
          <p:cNvSpPr txBox="1"/>
          <p:nvPr/>
        </p:nvSpPr>
        <p:spPr>
          <a:xfrm>
            <a:off x="1798713" y="1323986"/>
            <a:ext cx="8603672"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Tạm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biệt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mùa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hè</a:t>
            </a:r>
            <a:endParaRPr lang="en-US" sz="2800" dirty="0" smtClean="0">
              <a:solidFill>
                <a:srgbClr val="FF0000"/>
              </a:solidFill>
              <a:latin typeface="Times New Roman" pitchFamily="18" charset="0"/>
              <a:cs typeface="Times New Roman" pitchFamily="18" charset="0"/>
            </a:endParaRPr>
          </a:p>
        </p:txBody>
      </p:sp>
      <p:sp>
        <p:nvSpPr>
          <p:cNvPr id="34" name="TextBox 33"/>
          <p:cNvSpPr txBox="1"/>
          <p:nvPr/>
        </p:nvSpPr>
        <p:spPr>
          <a:xfrm>
            <a:off x="1831280" y="831891"/>
            <a:ext cx="8603672" cy="523220"/>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Tiếng</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việt</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đọc</a:t>
            </a:r>
            <a:endParaRPr lang="en-US" sz="2800" dirty="0" smtClean="0">
              <a:solidFill>
                <a:srgbClr val="2F2B20"/>
              </a:solidFill>
              <a:latin typeface="Times New Roman" pitchFamily="18" charset="0"/>
              <a:cs typeface="Times New Roman" pitchFamily="18" charset="0"/>
            </a:endParaRPr>
          </a:p>
        </p:txBody>
      </p:sp>
    </p:spTree>
    <p:extLst>
      <p:ext uri="{BB962C8B-B14F-4D97-AF65-F5344CB8AC3E}">
        <p14:creationId xmlns:p14="http://schemas.microsoft.com/office/powerpoint/2010/main" val="14865195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6554753" y="2227320"/>
            <a:ext cx="3100284"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fontAlgn="base">
              <a:spcBef>
                <a:spcPct val="0"/>
              </a:spcBef>
              <a:spcAft>
                <a:spcPct val="0"/>
              </a:spcAft>
            </a:pPr>
            <a:r>
              <a:rPr lang="en-US" altLang="en-US" sz="2996" b="1">
                <a:solidFill>
                  <a:srgbClr val="FF0000"/>
                </a:solidFill>
                <a:latin typeface="Times New Roman" pitchFamily="18" charset="0"/>
                <a:cs typeface="Times New Roman" pitchFamily="18" charset="0"/>
              </a:rPr>
              <a:t>NỘI DUNG</a:t>
            </a:r>
          </a:p>
        </p:txBody>
      </p:sp>
      <p:grpSp>
        <p:nvGrpSpPr>
          <p:cNvPr id="2" name="Group 1"/>
          <p:cNvGrpSpPr/>
          <p:nvPr/>
        </p:nvGrpSpPr>
        <p:grpSpPr>
          <a:xfrm>
            <a:off x="1966055" y="2503998"/>
            <a:ext cx="7134693" cy="3373519"/>
            <a:chOff x="5928520" y="3561131"/>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439153" y="1050498"/>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436945" y="4875074"/>
              <a:ext cx="8483175" cy="2338648"/>
            </a:xfrm>
            <a:prstGeom prst="rect">
              <a:avLst/>
            </a:prstGeom>
          </p:spPr>
          <p:txBody>
            <a:bodyPr wrap="square">
              <a:spAutoFit/>
            </a:bodyPr>
            <a:lstStyle/>
            <a:p>
              <a:pPr algn="just" defTabSz="684886" eaLnBrk="0" fontAlgn="base" hangingPunct="0">
                <a:spcBef>
                  <a:spcPct val="0"/>
                </a:spcBef>
                <a:spcAft>
                  <a:spcPct val="0"/>
                </a:spcAft>
              </a:pP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Bài</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văn</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thể</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hiện</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tâm</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trạng</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vui</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mừng</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háo</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hức</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trước</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ngày</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khai</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giảng</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và</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những</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cảm</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xúc</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đáng</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nhớ</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về</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mùa</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hè</a:t>
              </a:r>
              <a:r>
                <a:rPr lang="en-US" sz="2696" b="1" i="1" dirty="0">
                  <a:solidFill>
                    <a:srgbClr val="FF0000"/>
                  </a:solidFill>
                  <a:latin typeface="Times New Roman" panose="02020603050405020304" pitchFamily="18" charset="0"/>
                  <a:ea typeface="Times New Roman" panose="02020603050405020304" pitchFamily="18" charset="0"/>
                </a:rPr>
                <a:t> </a:t>
              </a:r>
              <a:r>
                <a:rPr lang="en-US" sz="2696" b="1" i="1" dirty="0" err="1">
                  <a:solidFill>
                    <a:srgbClr val="FF0000"/>
                  </a:solidFill>
                  <a:latin typeface="Times New Roman" panose="02020603050405020304" pitchFamily="18" charset="0"/>
                  <a:ea typeface="Times New Roman" panose="02020603050405020304" pitchFamily="18" charset="0"/>
                </a:rPr>
                <a:t>của</a:t>
              </a:r>
              <a:r>
                <a:rPr lang="en-US" sz="2696" b="1" i="1" dirty="0">
                  <a:solidFill>
                    <a:srgbClr val="FF0000"/>
                  </a:solidFill>
                  <a:latin typeface="Times New Roman" panose="02020603050405020304" pitchFamily="18" charset="0"/>
                  <a:ea typeface="Times New Roman" panose="02020603050405020304" pitchFamily="18" charset="0"/>
                </a:rPr>
                <a:t> </a:t>
              </a:r>
              <a:r>
                <a:rPr lang="vi-VN" sz="2696" b="1" i="1" dirty="0">
                  <a:solidFill>
                    <a:srgbClr val="FF0000"/>
                  </a:solidFill>
                  <a:latin typeface="Times New Roman" panose="02020603050405020304" pitchFamily="18" charset="0"/>
                  <a:ea typeface="Times New Roman" panose="02020603050405020304" pitchFamily="18" charset="0"/>
                </a:rPr>
                <a:t>cô bé Diệu</a:t>
              </a:r>
              <a:r>
                <a:rPr lang="en-US" sz="2696" b="1" i="1" dirty="0">
                  <a:solidFill>
                    <a:srgbClr val="FF0000"/>
                  </a:solidFill>
                  <a:latin typeface="Times New Roman" panose="02020603050405020304" pitchFamily="18" charset="0"/>
                  <a:ea typeface="Times New Roman" panose="02020603050405020304" pitchFamily="18" charset="0"/>
                </a:rPr>
                <a:t>.</a:t>
              </a:r>
              <a:endParaRPr lang="en-US" sz="2696" b="1" i="1" dirty="0">
                <a:solidFill>
                  <a:srgbClr val="FF0000"/>
                </a:solidFill>
                <a:latin typeface="Times New Roman" pitchFamily="18" charset="0"/>
                <a:cs typeface="Times New Roman" pitchFamily="18" charset="0"/>
              </a:endParaRPr>
            </a:p>
          </p:txBody>
        </p:sp>
      </p:grpSp>
      <p:sp>
        <p:nvSpPr>
          <p:cNvPr id="25" name="TextBox 24"/>
          <p:cNvSpPr txBox="1"/>
          <p:nvPr/>
        </p:nvSpPr>
        <p:spPr>
          <a:xfrm>
            <a:off x="1798713" y="262504"/>
            <a:ext cx="8603672" cy="1138773"/>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Thứ</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tư</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ngày</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25 </a:t>
            </a:r>
            <a:r>
              <a:rPr lang="en-US" sz="2800" dirty="0" err="1" smtClean="0">
                <a:solidFill>
                  <a:srgbClr val="2F2B20"/>
                </a:solidFill>
                <a:latin typeface="Times New Roman" pitchFamily="18" charset="0"/>
                <a:cs typeface="Times New Roman" pitchFamily="18" charset="0"/>
              </a:rPr>
              <a:t>tháng</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9 </a:t>
            </a:r>
            <a:r>
              <a:rPr lang="en-US" sz="2800" dirty="0" err="1" smtClean="0">
                <a:solidFill>
                  <a:srgbClr val="2F2B20"/>
                </a:solidFill>
                <a:latin typeface="Times New Roman" pitchFamily="18" charset="0"/>
                <a:cs typeface="Times New Roman" pitchFamily="18" charset="0"/>
              </a:rPr>
              <a:t>năm</a:t>
            </a:r>
            <a:r>
              <a:rPr lang="en-US" sz="2800" dirty="0" smtClean="0">
                <a:solidFill>
                  <a:srgbClr val="2F2B20"/>
                </a:solidFill>
                <a:latin typeface="Times New Roman" pitchFamily="18" charset="0"/>
                <a:cs typeface="Times New Roman" pitchFamily="18" charset="0"/>
              </a:rPr>
              <a:t> 2024</a:t>
            </a:r>
          </a:p>
          <a:p>
            <a:pPr algn="ctr">
              <a:defRPr/>
            </a:pPr>
            <a:endParaRPr lang="en-US" sz="4000" dirty="0">
              <a:solidFill>
                <a:srgbClr val="FF0000"/>
              </a:solidFill>
              <a:latin typeface="Times New Roman" pitchFamily="18" charset="0"/>
              <a:cs typeface="Times New Roman" pitchFamily="18" charset="0"/>
            </a:endParaRPr>
          </a:p>
        </p:txBody>
      </p:sp>
      <p:cxnSp>
        <p:nvCxnSpPr>
          <p:cNvPr id="26" name="Straight Connector 25"/>
          <p:cNvCxnSpPr/>
          <p:nvPr/>
        </p:nvCxnSpPr>
        <p:spPr>
          <a:xfrm>
            <a:off x="5063319" y="750618"/>
            <a:ext cx="2074460" cy="0"/>
          </a:xfrm>
          <a:prstGeom prst="line">
            <a:avLst/>
          </a:prstGeom>
          <a:noFill/>
          <a:ln w="12700" cap="flat" cmpd="sng" algn="ctr">
            <a:solidFill>
              <a:srgbClr val="2F2B20"/>
            </a:solidFill>
            <a:prstDash val="solid"/>
          </a:ln>
          <a:effectLst/>
        </p:spPr>
      </p:cxnSp>
      <p:sp>
        <p:nvSpPr>
          <p:cNvPr id="33" name="TextBox 32"/>
          <p:cNvSpPr txBox="1"/>
          <p:nvPr/>
        </p:nvSpPr>
        <p:spPr>
          <a:xfrm>
            <a:off x="1798713" y="1323986"/>
            <a:ext cx="8603672"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Tạm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biệt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mùa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hè</a:t>
            </a:r>
            <a:endParaRPr lang="en-US" sz="2800" dirty="0" smtClean="0">
              <a:solidFill>
                <a:srgbClr val="FF0000"/>
              </a:solidFill>
              <a:latin typeface="Times New Roman" pitchFamily="18" charset="0"/>
              <a:cs typeface="Times New Roman" pitchFamily="18" charset="0"/>
            </a:endParaRPr>
          </a:p>
        </p:txBody>
      </p:sp>
      <p:sp>
        <p:nvSpPr>
          <p:cNvPr id="35" name="TextBox 34"/>
          <p:cNvSpPr txBox="1"/>
          <p:nvPr/>
        </p:nvSpPr>
        <p:spPr>
          <a:xfrm>
            <a:off x="1831280" y="831891"/>
            <a:ext cx="8603672" cy="523220"/>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Tiếng</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việt</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đọc</a:t>
            </a:r>
            <a:endParaRPr lang="en-US" sz="2800" dirty="0" smtClean="0">
              <a:solidFill>
                <a:srgbClr val="2F2B20"/>
              </a:solidFill>
              <a:latin typeface="Times New Roman" pitchFamily="18" charset="0"/>
              <a:cs typeface="Times New Roman" pitchFamily="18" charset="0"/>
            </a:endParaRPr>
          </a:p>
        </p:txBody>
      </p:sp>
    </p:spTree>
    <p:extLst>
      <p:ext uri="{BB962C8B-B14F-4D97-AF65-F5344CB8AC3E}">
        <p14:creationId xmlns:p14="http://schemas.microsoft.com/office/powerpoint/2010/main" val="15609405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p:cNvSpPr txBox="1"/>
          <p:nvPr/>
        </p:nvSpPr>
        <p:spPr>
          <a:xfrm>
            <a:off x="1139483" y="2926080"/>
            <a:ext cx="9805182" cy="2169825"/>
          </a:xfrm>
          <a:prstGeom prst="rect">
            <a:avLst/>
          </a:prstGeom>
          <a:noFill/>
        </p:spPr>
        <p:txBody>
          <a:bodyPr wrap="square" rtlCol="0">
            <a:spAutoFit/>
          </a:bodyPr>
          <a:lstStyle/>
          <a:p>
            <a:pPr algn="ctr"/>
            <a:r>
              <a:rPr lang="en-US" sz="4500" b="1" dirty="0">
                <a:solidFill>
                  <a:srgbClr val="1A0FF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CẢM ƠN CÁC THẦY CÔ GIÁO CÙNG CÁC CON </a:t>
            </a:r>
          </a:p>
          <a:p>
            <a:pPr algn="ctr"/>
            <a:r>
              <a:rPr lang="en-US" sz="4500" b="1" dirty="0">
                <a:solidFill>
                  <a:srgbClr val="1A0FF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 CHÚ Ý LẮNG NGHE!</a:t>
            </a:r>
          </a:p>
        </p:txBody>
      </p:sp>
    </p:spTree>
    <p:extLst>
      <p:ext uri="{BB962C8B-B14F-4D97-AF65-F5344CB8AC3E}">
        <p14:creationId xmlns:p14="http://schemas.microsoft.com/office/powerpoint/2010/main" val="4083065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EF95291-36FD-7B19-0575-1AFEE956F6F0}"/>
              </a:ext>
            </a:extLst>
          </p:cNvPr>
          <p:cNvSpPr txBox="1"/>
          <p:nvPr/>
        </p:nvSpPr>
        <p:spPr>
          <a:xfrm>
            <a:off x="79514" y="1272764"/>
            <a:ext cx="8759687" cy="584775"/>
          </a:xfrm>
          <a:prstGeom prst="rect">
            <a:avLst/>
          </a:prstGeom>
          <a:noFill/>
        </p:spPr>
        <p:txBody>
          <a:bodyPr wrap="square" rtlCol="0">
            <a:spAutoFit/>
          </a:bodyPr>
          <a:lstStyle/>
          <a:p>
            <a:r>
              <a:rPr lang="en-US" sz="3200" b="1" dirty="0" err="1">
                <a:solidFill>
                  <a:srgbClr val="FF0000"/>
                </a:solidFill>
                <a:latin typeface="Times New Roman" pitchFamily="18" charset="0"/>
                <a:ea typeface="Tahoma" panose="020B0604030504040204" pitchFamily="34" charset="0"/>
                <a:cs typeface="Times New Roman" pitchFamily="18" charset="0"/>
              </a:rPr>
              <a:t>Kiểm</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en-US" sz="3200" b="1" dirty="0" err="1">
                <a:solidFill>
                  <a:srgbClr val="FF0000"/>
                </a:solidFill>
                <a:latin typeface="Times New Roman" pitchFamily="18" charset="0"/>
                <a:ea typeface="Tahoma" panose="020B0604030504040204" pitchFamily="34" charset="0"/>
                <a:cs typeface="Times New Roman" pitchFamily="18" charset="0"/>
              </a:rPr>
              <a:t>tra</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en-US" sz="3200" b="1" dirty="0" err="1">
                <a:solidFill>
                  <a:srgbClr val="FF0000"/>
                </a:solidFill>
                <a:latin typeface="Times New Roman" pitchFamily="18" charset="0"/>
                <a:ea typeface="Tahoma" panose="020B0604030504040204" pitchFamily="34" charset="0"/>
                <a:cs typeface="Times New Roman" pitchFamily="18" charset="0"/>
              </a:rPr>
              <a:t>bài</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en-US" sz="3200" b="1" dirty="0" err="1">
                <a:solidFill>
                  <a:srgbClr val="FF0000"/>
                </a:solidFill>
                <a:latin typeface="Times New Roman" pitchFamily="18" charset="0"/>
                <a:ea typeface="Tahoma" panose="020B0604030504040204" pitchFamily="34" charset="0"/>
                <a:cs typeface="Times New Roman" pitchFamily="18" charset="0"/>
              </a:rPr>
              <a:t>cũ</a:t>
            </a:r>
            <a:r>
              <a:rPr lang="en-US" sz="3200" b="1" dirty="0">
                <a:solidFill>
                  <a:srgbClr val="FF0000"/>
                </a:solidFill>
                <a:latin typeface="Times New Roman" pitchFamily="18" charset="0"/>
                <a:ea typeface="Tahoma" panose="020B0604030504040204" pitchFamily="34" charset="0"/>
                <a:cs typeface="Times New Roman" pitchFamily="18" charset="0"/>
              </a:rPr>
              <a:t>:</a:t>
            </a:r>
          </a:p>
        </p:txBody>
      </p:sp>
      <p:sp>
        <p:nvSpPr>
          <p:cNvPr id="8" name="TextBox 7"/>
          <p:cNvSpPr txBox="1"/>
          <p:nvPr/>
        </p:nvSpPr>
        <p:spPr>
          <a:xfrm>
            <a:off x="1798713" y="216338"/>
            <a:ext cx="8603672" cy="523220"/>
          </a:xfrm>
          <a:prstGeom prst="rect">
            <a:avLst/>
          </a:prstGeom>
          <a:noFill/>
        </p:spPr>
        <p:txBody>
          <a:bodyPr wrap="square" rtlCol="0">
            <a:spAutoFit/>
          </a:bodyPr>
          <a:lstStyle/>
          <a:p>
            <a:pPr algn="ctr"/>
            <a:r>
              <a:rPr lang="en-US" sz="2800" b="1" dirty="0" err="1" smtClean="0">
                <a:solidFill>
                  <a:srgbClr val="2F2B20"/>
                </a:solidFill>
                <a:latin typeface="HP001 4 hàng" panose="020B0603050302020204" pitchFamily="34" charset="0"/>
                <a:cs typeface="Times New Roman" panose="02020603050405020304" charset="0"/>
              </a:rPr>
              <a:t>Thứ</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tư</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ngày</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smtClean="0">
                <a:solidFill>
                  <a:srgbClr val="2F2B20"/>
                </a:solidFill>
                <a:latin typeface="HP001 4 hàng" panose="020B0603050302020204" pitchFamily="34" charset="0"/>
                <a:cs typeface="Times New Roman" panose="02020603050405020304" charset="0"/>
              </a:rPr>
              <a:t>25 </a:t>
            </a:r>
            <a:r>
              <a:rPr lang="en-US" sz="2800" b="1" dirty="0" err="1" smtClean="0">
                <a:solidFill>
                  <a:srgbClr val="2F2B20"/>
                </a:solidFill>
                <a:latin typeface="HP001 4 hàng" panose="020B0603050302020204" pitchFamily="34" charset="0"/>
                <a:cs typeface="Times New Roman" panose="02020603050405020304" charset="0"/>
              </a:rPr>
              <a:t>tháng</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smtClean="0">
                <a:solidFill>
                  <a:srgbClr val="2F2B20"/>
                </a:solidFill>
                <a:latin typeface="HP001 4 hàng" panose="020B0603050302020204" pitchFamily="34" charset="0"/>
                <a:cs typeface="Times New Roman" panose="02020603050405020304" charset="0"/>
              </a:rPr>
              <a:t>9 </a:t>
            </a:r>
            <a:r>
              <a:rPr lang="en-US" sz="2800" b="1" dirty="0" err="1" smtClean="0">
                <a:solidFill>
                  <a:srgbClr val="2F2B20"/>
                </a:solidFill>
                <a:latin typeface="HP001 4 hàng" panose="020B0603050302020204" pitchFamily="34" charset="0"/>
                <a:cs typeface="Times New Roman" panose="02020603050405020304" charset="0"/>
              </a:rPr>
              <a:t>năm</a:t>
            </a:r>
            <a:r>
              <a:rPr lang="en-US" sz="2800" b="1" dirty="0" smtClean="0">
                <a:solidFill>
                  <a:srgbClr val="2F2B20"/>
                </a:solidFill>
                <a:latin typeface="HP001 4 hàng" panose="020B0603050302020204" pitchFamily="34" charset="0"/>
                <a:cs typeface="Times New Roman" panose="02020603050405020304" charset="0"/>
              </a:rPr>
              <a:t> 2024</a:t>
            </a:r>
            <a:endParaRPr lang="en-US" sz="4000" b="1" dirty="0">
              <a:solidFill>
                <a:srgbClr val="FF0000"/>
              </a:solidFill>
              <a:latin typeface="Times New Roman" panose="02020603050405020304" charset="0"/>
              <a:cs typeface="Times New Roman" panose="02020603050405020304" charset="0"/>
            </a:endParaRPr>
          </a:p>
        </p:txBody>
      </p:sp>
      <p:cxnSp>
        <p:nvCxnSpPr>
          <p:cNvPr id="9" name="Straight Connector 8"/>
          <p:cNvCxnSpPr/>
          <p:nvPr/>
        </p:nvCxnSpPr>
        <p:spPr>
          <a:xfrm>
            <a:off x="5063319" y="750618"/>
            <a:ext cx="2074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31280" y="831891"/>
            <a:ext cx="8603672" cy="523220"/>
          </a:xfrm>
          <a:prstGeom prst="rect">
            <a:avLst/>
          </a:prstGeom>
          <a:noFill/>
        </p:spPr>
        <p:txBody>
          <a:bodyPr wrap="square" rtlCol="0">
            <a:spAutoFit/>
          </a:bodyPr>
          <a:lstStyle/>
          <a:p>
            <a:pPr algn="ctr"/>
            <a:r>
              <a:rPr lang="en-US" sz="2800" b="1" dirty="0" err="1" smtClean="0">
                <a:solidFill>
                  <a:srgbClr val="2F2B20"/>
                </a:solidFill>
                <a:latin typeface="HP001 4 hàng" panose="020B0603050302020204" pitchFamily="34" charset="0"/>
                <a:cs typeface="Times New Roman" panose="02020603050405020304" charset="0"/>
              </a:rPr>
              <a:t>Tiếng</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việt</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đọc</a:t>
            </a:r>
            <a:endParaRPr lang="en-US" sz="2800" b="1" dirty="0" smtClean="0">
              <a:solidFill>
                <a:srgbClr val="2F2B20"/>
              </a:solidFill>
              <a:latin typeface="HP001 4 hàng" panose="020B0603050302020204" pitchFamily="34" charset="0"/>
              <a:cs typeface="Times New Roman" panose="02020603050405020304" charset="0"/>
            </a:endParaRPr>
          </a:p>
        </p:txBody>
      </p:sp>
    </p:spTree>
    <p:extLst>
      <p:ext uri="{BB962C8B-B14F-4D97-AF65-F5344CB8AC3E}">
        <p14:creationId xmlns:p14="http://schemas.microsoft.com/office/powerpoint/2010/main" val="2271216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1064895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Thả Diều Vào Mùa Xuân Hình ảnh | Định dạng hình ảnh PSD 401003741|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52550"/>
            <a:ext cx="10648950" cy="54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71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111823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112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8713" y="216338"/>
            <a:ext cx="8603672" cy="1138773"/>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Thứ</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tư</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ngày</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25 </a:t>
            </a:r>
            <a:r>
              <a:rPr lang="en-US" sz="2800" dirty="0" err="1" smtClean="0">
                <a:solidFill>
                  <a:srgbClr val="2F2B20"/>
                </a:solidFill>
                <a:latin typeface="Times New Roman" pitchFamily="18" charset="0"/>
                <a:cs typeface="Times New Roman" pitchFamily="18" charset="0"/>
              </a:rPr>
              <a:t>tháng</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9 </a:t>
            </a:r>
            <a:r>
              <a:rPr lang="en-US" sz="2800" dirty="0" err="1" smtClean="0">
                <a:solidFill>
                  <a:srgbClr val="2F2B20"/>
                </a:solidFill>
                <a:latin typeface="Times New Roman" pitchFamily="18" charset="0"/>
                <a:cs typeface="Times New Roman" pitchFamily="18" charset="0"/>
              </a:rPr>
              <a:t>năm</a:t>
            </a:r>
            <a:r>
              <a:rPr lang="en-US" sz="2800" dirty="0" smtClean="0">
                <a:solidFill>
                  <a:srgbClr val="2F2B20"/>
                </a:solidFill>
                <a:latin typeface="Times New Roman" pitchFamily="18" charset="0"/>
                <a:cs typeface="Times New Roman" pitchFamily="18" charset="0"/>
              </a:rPr>
              <a:t> 2024</a:t>
            </a:r>
          </a:p>
          <a:p>
            <a:pPr algn="ctr">
              <a:defRPr/>
            </a:pPr>
            <a:endParaRPr lang="en-US" sz="4000" dirty="0">
              <a:solidFill>
                <a:srgbClr val="FF0000"/>
              </a:solidFill>
              <a:latin typeface="Times New Roman" pitchFamily="18" charset="0"/>
              <a:cs typeface="Times New Roman" pitchFamily="18" charset="0"/>
            </a:endParaRPr>
          </a:p>
        </p:txBody>
      </p:sp>
      <p:cxnSp>
        <p:nvCxnSpPr>
          <p:cNvPr id="9" name="Straight Connector 8"/>
          <p:cNvCxnSpPr/>
          <p:nvPr/>
        </p:nvCxnSpPr>
        <p:spPr>
          <a:xfrm>
            <a:off x="5063319" y="750618"/>
            <a:ext cx="2074460" cy="0"/>
          </a:xfrm>
          <a:prstGeom prst="line">
            <a:avLst/>
          </a:prstGeom>
          <a:noFill/>
          <a:ln w="12700" cap="flat" cmpd="sng" algn="ctr">
            <a:solidFill>
              <a:srgbClr val="2F2B20"/>
            </a:solidFill>
            <a:prstDash val="solid"/>
          </a:ln>
          <a:effectLst/>
        </p:spPr>
      </p:cxnSp>
      <p:sp>
        <p:nvSpPr>
          <p:cNvPr id="10" name="TextBox 9"/>
          <p:cNvSpPr txBox="1"/>
          <p:nvPr/>
        </p:nvSpPr>
        <p:spPr>
          <a:xfrm>
            <a:off x="1798713" y="1323986"/>
            <a:ext cx="8603672"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Tạm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biệt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mùa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hè</a:t>
            </a:r>
            <a:endParaRPr lang="en-US" sz="2800" dirty="0" smtClean="0">
              <a:solidFill>
                <a:srgbClr val="FF0000"/>
              </a:solidFill>
              <a:latin typeface="Times New Roman" pitchFamily="18" charset="0"/>
              <a:cs typeface="Times New Roman" pitchFamily="18" charset="0"/>
            </a:endParaRPr>
          </a:p>
        </p:txBody>
      </p:sp>
      <p:sp>
        <p:nvSpPr>
          <p:cNvPr id="11" name="TextBox 10"/>
          <p:cNvSpPr txBox="1"/>
          <p:nvPr/>
        </p:nvSpPr>
        <p:spPr>
          <a:xfrm>
            <a:off x="1831280" y="831891"/>
            <a:ext cx="8603672" cy="523220"/>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Tiếng</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việt</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đọc</a:t>
            </a:r>
            <a:endParaRPr lang="en-US" sz="2800" dirty="0" smtClean="0">
              <a:solidFill>
                <a:srgbClr val="2F2B20"/>
              </a:solidFill>
              <a:latin typeface="Times New Roman" pitchFamily="18" charset="0"/>
              <a:cs typeface="Times New Roman" pitchFamily="18" charset="0"/>
            </a:endParaRPr>
          </a:p>
        </p:txBody>
      </p:sp>
    </p:spTree>
    <p:extLst>
      <p:ext uri="{BB962C8B-B14F-4D97-AF65-F5344CB8AC3E}">
        <p14:creationId xmlns:p14="http://schemas.microsoft.com/office/powerpoint/2010/main" val="142667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4A8AE4-2C38-4A2D-97D0-7D989799405A}"/>
              </a:ext>
            </a:extLst>
          </p:cNvPr>
          <p:cNvSpPr>
            <a:spLocks noGrp="1"/>
          </p:cNvSpPr>
          <p:nvPr>
            <p:ph idx="1"/>
          </p:nvPr>
        </p:nvSpPr>
        <p:spPr>
          <a:xfrm>
            <a:off x="639129" y="254000"/>
            <a:ext cx="10882745" cy="6519862"/>
          </a:xfrm>
        </p:spPr>
        <p:txBody>
          <a:bodyPr>
            <a:normAutofit/>
          </a:bodyPr>
          <a:lstStyle/>
          <a:p>
            <a:pPr marL="0" indent="0" algn="just">
              <a:buNone/>
            </a:pPr>
            <a:r>
              <a:rPr lang="en-US" sz="2800" dirty="0">
                <a:latin typeface="Times New Roman" panose="02020603050405020304" pitchFamily="18" charset="0"/>
                <a:cs typeface="Times New Roman" panose="02020603050405020304" pitchFamily="18" charset="0"/>
              </a:rPr>
              <a:t>	</a:t>
            </a:r>
          </a:p>
          <a:p>
            <a:pPr marL="0" indent="0" algn="just">
              <a:buNone/>
            </a:pPr>
            <a:endParaRPr lang="en-US" sz="2800" dirty="0">
              <a:latin typeface="Times New Roman" panose="02020603050405020304" pitchFamily="18" charset="0"/>
              <a:cs typeface="Times New Roman" panose="02020603050405020304" pitchFamily="18" charset="0"/>
            </a:endParaRPr>
          </a:p>
          <a:p>
            <a:pPr marL="0" indent="0">
              <a:buNone/>
            </a:pPr>
            <a:r>
              <a:rPr lang="en-US" b="1">
                <a:latin typeface="Times New Roman" panose="02020603050405020304" pitchFamily="18" charset="0"/>
                <a:cs typeface="Times New Roman" panose="02020603050405020304" pitchFamily="18" charset="0"/>
              </a:rPr>
              <a:t>	</a:t>
            </a:r>
          </a:p>
          <a:p>
            <a:pPr marL="0" indent="0">
              <a:buNone/>
            </a:pPr>
            <a:r>
              <a:rPr lang="vi-VN"/>
              <a:t/>
            </a:r>
            <a:br>
              <a:rPr lang="vi-VN"/>
            </a:br>
            <a:r>
              <a:rPr lang="vi-VN"/>
              <a:t/>
            </a:r>
            <a:br>
              <a:rPr lang="vi-VN"/>
            </a:br>
            <a:endParaRPr lang="en-US" b="1"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B7F8C4D-3927-4A29-9E7A-F0D74F4192B4}"/>
              </a:ext>
            </a:extLst>
          </p:cNvPr>
          <p:cNvSpPr txBox="1"/>
          <p:nvPr/>
        </p:nvSpPr>
        <p:spPr>
          <a:xfrm>
            <a:off x="3962400" y="0"/>
            <a:ext cx="4191000" cy="5539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000" b="1">
                <a:solidFill>
                  <a:srgbClr val="C00000"/>
                </a:solidFill>
                <a:latin typeface="Times New Roman" panose="02020603050405020304" pitchFamily="18" charset="0"/>
                <a:cs typeface="Times New Roman" panose="02020603050405020304" pitchFamily="18" charset="0"/>
              </a:rPr>
              <a:t>TẠM BIỆT MÙA HÈ</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333500" y="1485900"/>
            <a:ext cx="184731" cy="369332"/>
          </a:xfrm>
          <a:prstGeom prst="rect">
            <a:avLst/>
          </a:prstGeom>
          <a:noFill/>
        </p:spPr>
        <p:txBody>
          <a:bodyPr wrap="none" rtlCol="0">
            <a:spAutoFit/>
          </a:bodyPr>
          <a:lstStyle/>
          <a:p>
            <a:endParaRPr lang="en-US"/>
          </a:p>
        </p:txBody>
      </p:sp>
      <p:sp>
        <p:nvSpPr>
          <p:cNvPr id="7" name="Rectangle 6"/>
          <p:cNvSpPr/>
          <p:nvPr/>
        </p:nvSpPr>
        <p:spPr>
          <a:xfrm>
            <a:off x="662608" y="648064"/>
            <a:ext cx="10866783" cy="6124754"/>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	</a:t>
            </a:r>
            <a:r>
              <a:rPr lang="vi-VN" sz="2400">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Tạm biệt mùa hè, mai Diệu sẽ bước vào năm học mới…</a:t>
            </a: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(Theo Vũ Thị Huyền Trang)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615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4A8AE4-2C38-4A2D-97D0-7D989799405A}"/>
              </a:ext>
            </a:extLst>
          </p:cNvPr>
          <p:cNvSpPr>
            <a:spLocks noGrp="1"/>
          </p:cNvSpPr>
          <p:nvPr>
            <p:ph idx="1"/>
          </p:nvPr>
        </p:nvSpPr>
        <p:spPr>
          <a:xfrm>
            <a:off x="686403" y="145774"/>
            <a:ext cx="10882745" cy="6519862"/>
          </a:xfrm>
        </p:spPr>
        <p:txBody>
          <a:bodyPr>
            <a:normAutofit fontScale="92500" lnSpcReduction="20000"/>
          </a:bodyPr>
          <a:lstStyle/>
          <a:p>
            <a:pPr marL="0" indent="0" algn="just">
              <a:buNone/>
            </a:pPr>
            <a:r>
              <a:rPr lang="en-US" sz="2800" dirty="0">
                <a:latin typeface="Times New Roman" panose="02020603050405020304" pitchFamily="18" charset="0"/>
                <a:cs typeface="Times New Roman" panose="02020603050405020304" pitchFamily="18" charset="0"/>
              </a:rPr>
              <a:t>	</a:t>
            </a:r>
          </a:p>
          <a:p>
            <a:pPr marL="0" indent="0" algn="just">
              <a:buNone/>
            </a:pPr>
            <a:endParaRPr lang="en-US" sz="2800" dirty="0">
              <a:latin typeface="Times New Roman" panose="02020603050405020304" pitchFamily="18" charset="0"/>
              <a:cs typeface="Times New Roman" panose="02020603050405020304" pitchFamily="18" charset="0"/>
            </a:endParaRPr>
          </a:p>
          <a:p>
            <a:pPr marL="0" indent="0" algn="just">
              <a:buNone/>
            </a:pPr>
            <a:r>
              <a:rPr lang="en-US" b="1" dirty="0">
                <a:latin typeface="Times New Roman" panose="02020603050405020304" pitchFamily="18" charset="0"/>
                <a:cs typeface="Times New Roman" panose="02020603050405020304" pitchFamily="18" charset="0"/>
              </a:rPr>
              <a:t>	</a:t>
            </a:r>
            <a:r>
              <a:rPr lang="vi-VN" dirty="0">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indent="0" algn="just">
              <a:buNone/>
            </a:pP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indent="0" algn="just">
              <a:buNone/>
            </a:pP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indent="0" algn="just">
              <a:buNone/>
            </a:pP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indent="0" algn="just">
              <a:buNone/>
            </a:pP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Tạm biệt mùa hè, mai Diệu sẽ bước vào năm học mới…</a:t>
            </a:r>
          </a:p>
          <a:p>
            <a:pPr marL="0" indent="0" algn="just">
              <a:buNone/>
            </a:pP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(Theo Vũ Thị Huyền Trang)</a:t>
            </a:r>
            <a:endParaRPr lang="en-US" b="1"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B7F8C4D-3927-4A29-9E7A-F0D74F4192B4}"/>
              </a:ext>
            </a:extLst>
          </p:cNvPr>
          <p:cNvSpPr txBox="1"/>
          <p:nvPr/>
        </p:nvSpPr>
        <p:spPr>
          <a:xfrm>
            <a:off x="3771901" y="267252"/>
            <a:ext cx="4141812" cy="5539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000" b="1">
                <a:solidFill>
                  <a:srgbClr val="C00000"/>
                </a:solidFill>
                <a:latin typeface="Times New Roman" panose="02020603050405020304" pitchFamily="18" charset="0"/>
                <a:cs typeface="Times New Roman" panose="02020603050405020304" pitchFamily="18" charset="0"/>
              </a:rPr>
              <a:t>TẠM BIỆT MÙA HÈ</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8F71AD37-C28A-4FA6-A32B-2B4D6134302A}"/>
              </a:ext>
            </a:extLst>
          </p:cNvPr>
          <p:cNvSpPr/>
          <p:nvPr/>
        </p:nvSpPr>
        <p:spPr>
          <a:xfrm>
            <a:off x="661104" y="2979862"/>
            <a:ext cx="740689" cy="3729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3</a:t>
            </a:r>
          </a:p>
        </p:txBody>
      </p:sp>
      <p:sp>
        <p:nvSpPr>
          <p:cNvPr id="9" name="Oval 8">
            <a:extLst>
              <a:ext uri="{FF2B5EF4-FFF2-40B4-BE49-F238E27FC236}">
                <a16:creationId xmlns:a16="http://schemas.microsoft.com/office/drawing/2014/main" xmlns="" id="{8F71AD37-C28A-4FA6-A32B-2B4D6134302A}"/>
              </a:ext>
            </a:extLst>
          </p:cNvPr>
          <p:cNvSpPr/>
          <p:nvPr/>
        </p:nvSpPr>
        <p:spPr>
          <a:xfrm>
            <a:off x="779168" y="821250"/>
            <a:ext cx="740689" cy="3789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Times New Roman" panose="02020603050405020304" pitchFamily="18" charset="0"/>
                <a:cs typeface="Times New Roman" panose="02020603050405020304" pitchFamily="18" charset="0"/>
              </a:rPr>
              <a:t>1</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8F71AD37-C28A-4FA6-A32B-2B4D6134302A}"/>
              </a:ext>
            </a:extLst>
          </p:cNvPr>
          <p:cNvSpPr/>
          <p:nvPr/>
        </p:nvSpPr>
        <p:spPr>
          <a:xfrm>
            <a:off x="720136" y="2133600"/>
            <a:ext cx="740689" cy="3428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Times New Roman" panose="02020603050405020304" pitchFamily="18" charset="0"/>
                <a:cs typeface="Times New Roman" panose="02020603050405020304" pitchFamily="18" charset="0"/>
              </a:rPr>
              <a:t>2</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8F71AD37-C28A-4FA6-A32B-2B4D6134302A}"/>
              </a:ext>
            </a:extLst>
          </p:cNvPr>
          <p:cNvSpPr/>
          <p:nvPr/>
        </p:nvSpPr>
        <p:spPr>
          <a:xfrm>
            <a:off x="614228" y="4057651"/>
            <a:ext cx="740689" cy="2971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4</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xmlns="" id="{8F71AD37-C28A-4FA6-A32B-2B4D6134302A}"/>
              </a:ext>
            </a:extLst>
          </p:cNvPr>
          <p:cNvSpPr/>
          <p:nvPr/>
        </p:nvSpPr>
        <p:spPr>
          <a:xfrm>
            <a:off x="614228" y="5276850"/>
            <a:ext cx="740689" cy="3619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5</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45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42120" y="1910256"/>
            <a:ext cx="10866783" cy="1569660"/>
          </a:xfrm>
          <a:prstGeom prst="rect">
            <a:avLst/>
          </a:prstGeom>
        </p:spPr>
        <p:txBody>
          <a:bodyPr wrap="square">
            <a:spAutoFit/>
          </a:bodyPr>
          <a:lstStyle/>
          <a:p>
            <a:r>
              <a:rPr lang="en-US" sz="3200"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itchFamily="18" charset="0"/>
                <a:cs typeface="Times New Roman" pitchFamily="18" charset="0"/>
              </a:rPr>
              <a:t>Các bạn chắc chắn sẽ kể về những chuyến du lịch kì thú của mình: ra biển, lên núi, đến thăm những thành phố lớn,… Còn Diệu, Diệu sẽ kể với các bạn những gì nhỉ?</a:t>
            </a:r>
          </a:p>
        </p:txBody>
      </p:sp>
      <p:sp>
        <p:nvSpPr>
          <p:cNvPr id="8" name="TextBox 7"/>
          <p:cNvSpPr txBox="1"/>
          <p:nvPr/>
        </p:nvSpPr>
        <p:spPr>
          <a:xfrm>
            <a:off x="2444195" y="2341143"/>
            <a:ext cx="39756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3845614" y="2341143"/>
            <a:ext cx="39756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5274364" y="2341143"/>
            <a:ext cx="39756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2451645" y="2809152"/>
            <a:ext cx="35118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11217961" y="2336895"/>
            <a:ext cx="530087"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8934461" y="2825292"/>
            <a:ext cx="530087"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6457950" y="2912754"/>
            <a:ext cx="31399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những gì nhỉ</a:t>
            </a:r>
            <a:endParaRPr lang="en-US" sz="3200" dirty="0">
              <a:solidFill>
                <a:srgbClr val="FF0000"/>
              </a:solidFill>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49624" y="4348926"/>
            <a:ext cx="3598926" cy="2509074"/>
          </a:xfrm>
          <a:prstGeom prst="rect">
            <a:avLst/>
          </a:prstGeom>
        </p:spPr>
      </p:pic>
    </p:spTree>
    <p:extLst>
      <p:ext uri="{BB962C8B-B14F-4D97-AF65-F5344CB8AC3E}">
        <p14:creationId xmlns:p14="http://schemas.microsoft.com/office/powerpoint/2010/main" val="180073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_rels/theme9.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1713</TotalTime>
  <Words>500</Words>
  <Application>Microsoft Office PowerPoint</Application>
  <PresentationFormat>Custom</PresentationFormat>
  <Paragraphs>123</Paragraphs>
  <Slides>26</Slides>
  <Notes>2</Notes>
  <HiddenSlides>0</HiddenSlides>
  <MMClips>0</MMClips>
  <ScaleCrop>false</ScaleCrop>
  <HeadingPairs>
    <vt:vector size="4" baseType="variant">
      <vt:variant>
        <vt:lpstr>Theme</vt:lpstr>
      </vt:variant>
      <vt:variant>
        <vt:i4>12</vt:i4>
      </vt:variant>
      <vt:variant>
        <vt:lpstr>Slide Titles</vt:lpstr>
      </vt:variant>
      <vt:variant>
        <vt:i4>26</vt:i4>
      </vt:variant>
    </vt:vector>
  </HeadingPairs>
  <TitlesOfParts>
    <vt:vector size="38" baseType="lpstr">
      <vt:lpstr>Office Theme</vt:lpstr>
      <vt:lpstr>Default Design</vt:lpstr>
      <vt:lpstr>1_Default Design</vt:lpstr>
      <vt:lpstr>2_Default Design</vt:lpstr>
      <vt:lpstr>3_Default Design</vt:lpstr>
      <vt:lpstr>4_Default Design</vt:lpstr>
      <vt:lpstr>1_Office Theme</vt:lpstr>
      <vt:lpstr>2_Office Theme</vt:lpstr>
      <vt:lpstr>2_Adjacency</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Đồng</dc:creator>
  <cp:lastModifiedBy>acer</cp:lastModifiedBy>
  <cp:revision>110</cp:revision>
  <dcterms:created xsi:type="dcterms:W3CDTF">2021-07-06T02:11:11Z</dcterms:created>
  <dcterms:modified xsi:type="dcterms:W3CDTF">2024-10-14T07:36:40Z</dcterms:modified>
</cp:coreProperties>
</file>