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23"/>
  </p:notesMasterIdLst>
  <p:sldIdLst>
    <p:sldId id="500" r:id="rId5"/>
    <p:sldId id="11693" r:id="rId6"/>
    <p:sldId id="259" r:id="rId7"/>
    <p:sldId id="262" r:id="rId8"/>
    <p:sldId id="258" r:id="rId9"/>
    <p:sldId id="501" r:id="rId10"/>
    <p:sldId id="503" r:id="rId11"/>
    <p:sldId id="502" r:id="rId12"/>
    <p:sldId id="504" r:id="rId13"/>
    <p:sldId id="272" r:id="rId14"/>
    <p:sldId id="269" r:id="rId15"/>
    <p:sldId id="505" r:id="rId16"/>
    <p:sldId id="506" r:id="rId17"/>
    <p:sldId id="507" r:id="rId18"/>
    <p:sldId id="273" r:id="rId19"/>
    <p:sldId id="509" r:id="rId20"/>
    <p:sldId id="360" r:id="rId21"/>
    <p:sldId id="5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100" d="100"/>
          <a:sy n="100" d="100"/>
        </p:scale>
        <p:origin x="9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81114EA-2BFD-C250-0730-E07EDEF5BA37}"/>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5" name="Footer Placeholder 4">
            <a:extLst>
              <a:ext uri="{FF2B5EF4-FFF2-40B4-BE49-F238E27FC236}">
                <a16:creationId xmlns:a16="http://schemas.microsoft.com/office/drawing/2014/main" xmlns=""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092BB8-75D8-42D3-935A-44782537AE71}"/>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5" name="Footer Placeholder 4">
            <a:extLst>
              <a:ext uri="{FF2B5EF4-FFF2-40B4-BE49-F238E27FC236}">
                <a16:creationId xmlns:a16="http://schemas.microsoft.com/office/drawing/2014/main" xmlns=""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3856614-7C10-D73C-64B2-AFB2BE5A7AFA}"/>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5" name="Footer Placeholder 4">
            <a:extLst>
              <a:ext uri="{FF2B5EF4-FFF2-40B4-BE49-F238E27FC236}">
                <a16:creationId xmlns:a16="http://schemas.microsoft.com/office/drawing/2014/main" xmlns=""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961E80-6D76-3338-5136-CB22E874C382}"/>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5" name="Footer Placeholder 4">
            <a:extLst>
              <a:ext uri="{FF2B5EF4-FFF2-40B4-BE49-F238E27FC236}">
                <a16:creationId xmlns:a16="http://schemas.microsoft.com/office/drawing/2014/main" xmlns=""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F4A56C-CEC9-85CA-75F0-2E2CAA660CB7}"/>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5" name="Footer Placeholder 4">
            <a:extLst>
              <a:ext uri="{FF2B5EF4-FFF2-40B4-BE49-F238E27FC236}">
                <a16:creationId xmlns:a16="http://schemas.microsoft.com/office/drawing/2014/main" xmlns=""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40343FB-5657-B1AA-F47D-0085B7D21E77}"/>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6" name="Footer Placeholder 5">
            <a:extLst>
              <a:ext uri="{FF2B5EF4-FFF2-40B4-BE49-F238E27FC236}">
                <a16:creationId xmlns:a16="http://schemas.microsoft.com/office/drawing/2014/main" xmlns=""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4587FCC-4356-491A-25EB-0C211667F431}"/>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8" name="Footer Placeholder 7">
            <a:extLst>
              <a:ext uri="{FF2B5EF4-FFF2-40B4-BE49-F238E27FC236}">
                <a16:creationId xmlns:a16="http://schemas.microsoft.com/office/drawing/2014/main" xmlns=""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92BE328-2506-D9EF-183D-273632F4014A}"/>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4" name="Footer Placeholder 3">
            <a:extLst>
              <a:ext uri="{FF2B5EF4-FFF2-40B4-BE49-F238E27FC236}">
                <a16:creationId xmlns:a16="http://schemas.microsoft.com/office/drawing/2014/main" xmlns=""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C867FE-F657-DAF3-D1B1-6A23B364017E}"/>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3" name="Footer Placeholder 2">
            <a:extLst>
              <a:ext uri="{FF2B5EF4-FFF2-40B4-BE49-F238E27FC236}">
                <a16:creationId xmlns:a16="http://schemas.microsoft.com/office/drawing/2014/main" xmlns=""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DCFFC5-2027-88A2-9A10-215E959CEAF9}"/>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6" name="Footer Placeholder 5">
            <a:extLst>
              <a:ext uri="{FF2B5EF4-FFF2-40B4-BE49-F238E27FC236}">
                <a16:creationId xmlns:a16="http://schemas.microsoft.com/office/drawing/2014/main" xmlns=""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B0DD96-C944-9A4E-C502-72F0AFDD3C04}"/>
              </a:ext>
            </a:extLst>
          </p:cNvPr>
          <p:cNvSpPr>
            <a:spLocks noGrp="1"/>
          </p:cNvSpPr>
          <p:nvPr>
            <p:ph type="dt" sz="half" idx="10"/>
          </p:nvPr>
        </p:nvSpPr>
        <p:spPr/>
        <p:txBody>
          <a:bodyPr/>
          <a:lstStyle/>
          <a:p>
            <a:fld id="{6C4BC141-367A-4BCE-BD6F-4C0607B3BD2C}" type="datetimeFigureOut">
              <a:rPr lang="vi-VN" smtClean="0"/>
              <a:t>11/10/2024</a:t>
            </a:fld>
            <a:endParaRPr lang="vi-VN"/>
          </a:p>
        </p:txBody>
      </p:sp>
      <p:sp>
        <p:nvSpPr>
          <p:cNvPr id="6" name="Footer Placeholder 5">
            <a:extLst>
              <a:ext uri="{FF2B5EF4-FFF2-40B4-BE49-F238E27FC236}">
                <a16:creationId xmlns:a16="http://schemas.microsoft.com/office/drawing/2014/main" xmlns=""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11/10/2024</a:t>
            </a:fld>
            <a:endParaRPr lang="vi-VN"/>
          </a:p>
        </p:txBody>
      </p:sp>
      <p:sp>
        <p:nvSpPr>
          <p:cNvPr id="5" name="Footer Placeholder 4">
            <a:extLst>
              <a:ext uri="{FF2B5EF4-FFF2-40B4-BE49-F238E27FC236}">
                <a16:creationId xmlns:a16="http://schemas.microsoft.com/office/drawing/2014/main" xmlns=""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xmlns="" id="{E96CC3DF-AE44-181D-1FBB-E76828E8CF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xmlns=""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gif"/></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38.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pic>
        <p:nvPicPr>
          <p:cNvPr id="18" name="Picture 17">
            <a:extLst>
              <a:ext uri="{FF2B5EF4-FFF2-40B4-BE49-F238E27FC236}">
                <a16:creationId xmlns:a16="http://schemas.microsoft.com/office/drawing/2014/main" xmlns=""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xmlns=""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xmlns="" id="{BE417A31-4F55-79D6-1E4B-980E89D819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xmlns=""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xmlns=""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xmlns=""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xmlns=""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xmlns=""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xmlns=""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xmlns=""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xmlns=""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xmlns=""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xmlns=""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xmlns=""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xmlns=""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xmlns="" id="{EC1D378D-8682-10B0-E960-4F6CA155C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xmlns="" id="{85E031F1-B138-3261-6E37-73D65D0553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xmlns="" id="{B385C3DE-3465-F593-11B0-EE28D21A8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xmlns=""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xmlns=""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xmlns=""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xmlns=""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xmlns=""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xmlns=""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xmlns=""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xmlns=""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xmlns=""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xmlns=""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xmlns=""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xmlns=""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xmlns=""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xmlns=""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xmlns=""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xmlns=""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xmlns=""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xmlns=""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xmlns=""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xmlns=""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xmlns=""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xmlns=""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xmlns=""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xmlns=""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xmlns=""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xmlns=""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xmlns=""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xmlns=""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xmlns=""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xmlns=""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xmlns=""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xmlns=""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xmlns=""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xmlns=""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xmlns=""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xmlns="" id="{D7EE4DCA-09E4-1124-0982-2A2C468DB7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xmlns="" id="{34DF1616-169F-2369-5C66-57280660F4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xmlns="" id="{3B747854-8FED-BF7C-986B-C9DC1F085459}"/>
              </a:ext>
            </a:extLst>
          </p:cNvPr>
          <p:cNvPicPr>
            <a:picLocks noChangeAspect="1"/>
          </p:cNvPicPr>
          <p:nvPr/>
        </p:nvPicPr>
        <p:blipFill rotWithShape="1">
          <a:blip r:embed="rId8">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xmlns=""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8" name="Picture 7">
            <a:extLst>
              <a:ext uri="{FF2B5EF4-FFF2-40B4-BE49-F238E27FC236}">
                <a16:creationId xmlns:a16="http://schemas.microsoft.com/office/drawing/2014/main" xmlns="" id="{4A3CC1A4-CE48-EA8E-3E26-C6D213D21ED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pic>
        <p:nvPicPr>
          <p:cNvPr id="3" name="Picture 2">
            <a:extLst>
              <a:ext uri="{FF2B5EF4-FFF2-40B4-BE49-F238E27FC236}">
                <a16:creationId xmlns:a16="http://schemas.microsoft.com/office/drawing/2014/main" xmlns="" id="{69785241-935D-E08D-E0F3-37BFBA591312}"/>
              </a:ext>
            </a:extLst>
          </p:cNvPr>
          <p:cNvPicPr>
            <a:picLocks noChangeAspect="1"/>
          </p:cNvPicPr>
          <p:nvPr/>
        </p:nvPicPr>
        <p:blipFill>
          <a:blip r:embed="rId6"/>
          <a:stretch>
            <a:fillRect/>
          </a:stretch>
        </p:blipFill>
        <p:spPr>
          <a:xfrm>
            <a:off x="1452562" y="571500"/>
            <a:ext cx="9444038" cy="2651412"/>
          </a:xfrm>
          <a:prstGeom prst="rect">
            <a:avLst/>
          </a:prstGeom>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xmlns=""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xmlns=""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xmlns=""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xmlns=""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xmlns=""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xmlns=""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xmlns=""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xmlns=""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xmlns=""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xmlns=""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xmlns=""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8086" y="1693407"/>
            <a:ext cx="6894314" cy="4080057"/>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xmlns=""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xmlns=""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xmlns=""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xmlns=""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pic>
        <p:nvPicPr>
          <p:cNvPr id="2" name="Picture 1">
            <a:extLst>
              <a:ext uri="{FF2B5EF4-FFF2-40B4-BE49-F238E27FC236}">
                <a16:creationId xmlns:a16="http://schemas.microsoft.com/office/drawing/2014/main" xmlns="" id="{60A0A496-AD5D-445F-D63D-D405528FDBFA}"/>
              </a:ext>
            </a:extLst>
          </p:cNvPr>
          <p:cNvPicPr>
            <a:picLocks noChangeAspect="1"/>
          </p:cNvPicPr>
          <p:nvPr/>
        </p:nvPicPr>
        <p:blipFill>
          <a:blip r:embed="rId6"/>
          <a:stretch>
            <a:fillRect/>
          </a:stretch>
        </p:blipFill>
        <p:spPr>
          <a:xfrm>
            <a:off x="865588" y="1733550"/>
            <a:ext cx="6840559" cy="4048756"/>
          </a:xfrm>
          <a:prstGeom prst="rect">
            <a:avLst/>
          </a:prstGeom>
        </p:spPr>
      </p:pic>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53991" y="1817488"/>
            <a:ext cx="8308445" cy="4916940"/>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xmlns="" id="{DBFDB02F-B586-61A8-D006-88008DD6E387}"/>
              </a:ext>
            </a:extLst>
          </p:cNvPr>
          <p:cNvCxnSpPr>
            <a:cxnSpLocks/>
          </p:cNvCxnSpPr>
          <p:nvPr/>
        </p:nvCxnSpPr>
        <p:spPr>
          <a:xfrm>
            <a:off x="3181572" y="2546276"/>
            <a:ext cx="584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848</Words>
  <Application>Microsoft Office PowerPoint</Application>
  <PresentationFormat>Widescreen</PresentationFormat>
  <Paragraphs>44</Paragraphs>
  <Slides>18</Slides>
  <Notes>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18</vt:i4>
      </vt:variant>
    </vt:vector>
  </HeadingPairs>
  <TitlesOfParts>
    <vt:vector size="36" baseType="lpstr">
      <vt:lpstr>宋体</vt:lpstr>
      <vt:lpstr>Arial</vt:lpstr>
      <vt:lpstr>Calibri</vt:lpstr>
      <vt:lpstr>Calibri (Body)</vt:lpstr>
      <vt:lpstr>Calibri Light</vt:lpstr>
      <vt:lpstr>Cambria</vt:lpstr>
      <vt:lpstr>SVN-Kitten</vt:lpstr>
      <vt:lpstr>Times New Roman</vt:lpstr>
      <vt:lpstr>UTM Duepuntozero</vt:lpstr>
      <vt:lpstr>Wingdings</vt:lpstr>
      <vt:lpstr>华康少女文字W5</vt:lpstr>
      <vt:lpstr>字魂105号-简雅黑</vt:lpstr>
      <vt:lpstr>汉仪全唐诗简</vt:lpstr>
      <vt:lpstr>等线</vt: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40</cp:revision>
  <dcterms:created xsi:type="dcterms:W3CDTF">2023-06-07T12:25:13Z</dcterms:created>
  <dcterms:modified xsi:type="dcterms:W3CDTF">2024-10-11T14:17:34Z</dcterms:modified>
</cp:coreProperties>
</file>