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2" d="100"/>
          <a:sy n="82" d="100"/>
        </p:scale>
        <p:origin x="1674"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xmlns=""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xmlns=""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svg"/><Relationship Id="rId18" Type="http://schemas.openxmlformats.org/officeDocument/2006/relationships/image" Target="../media/image37.png"/><Relationship Id="rId26" Type="http://schemas.openxmlformats.org/officeDocument/2006/relationships/image" Target="../media/image42.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37.svg"/><Relationship Id="rId12" Type="http://schemas.openxmlformats.org/officeDocument/2006/relationships/image" Target="../media/image34.png"/><Relationship Id="rId17" Type="http://schemas.openxmlformats.org/officeDocument/2006/relationships/image" Target="../media/image45.svg"/><Relationship Id="rId25" Type="http://schemas.openxmlformats.org/officeDocument/2006/relationships/image" Target="../media/image51.svg"/><Relationship Id="rId2" Type="http://schemas.openxmlformats.org/officeDocument/2006/relationships/image" Target="../media/image28.png"/><Relationship Id="rId16" Type="http://schemas.openxmlformats.org/officeDocument/2006/relationships/image" Target="../media/image36.png"/><Relationship Id="rId20" Type="http://schemas.openxmlformats.org/officeDocument/2006/relationships/image" Target="../media/image39.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24"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3.svg"/><Relationship Id="rId23" Type="http://schemas.openxmlformats.org/officeDocument/2006/relationships/image" Target="../media/image49.svg"/><Relationship Id="rId28" Type="http://schemas.openxmlformats.org/officeDocument/2006/relationships/image" Target="../media/image5.png"/><Relationship Id="rId10" Type="http://schemas.openxmlformats.org/officeDocument/2006/relationships/image" Target="../media/image39.svg"/><Relationship Id="rId19"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xmlns="" id="{16EF788C-CC0A-ED86-6A71-24359362F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xmlns=""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xmlns=""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xmlns=""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xmlns=""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xmlns=""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xmln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xmlns=""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xmlns=""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xmlns=""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xmlns=""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xmlns=""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xmlns=""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xmlns=""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xmlns=""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xmlns=""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xmlns=""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xmlns=""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xmlns=""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xmlns="" id="{F25B05C6-8ACE-FC6D-F277-DB2B211CC11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xmlns="" id="{654F9BEC-AD17-8144-00AF-669C3A435710}"/>
              </a:ext>
            </a:extLst>
          </p:cNvPr>
          <p:cNvPicPr>
            <a:picLocks noChangeAspect="1"/>
          </p:cNvPicPr>
          <p:nvPr/>
        </p:nvPicPr>
        <p:blipFill>
          <a:blip r:embed="rId28"/>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xmlns="" id="{D23938CD-6B40-28C3-DD36-91372E35D26B}"/>
              </a:ext>
            </a:extLst>
          </p:cNvPr>
          <p:cNvPicPr>
            <a:picLocks noChangeAspect="1"/>
          </p:cNvPicPr>
          <p:nvPr/>
        </p:nvPicPr>
        <p:blipFill>
          <a:blip r:embed="rId29"/>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xmlns=""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xmlns=""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xmlns=""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xmlns=""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xmlns=""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xmlns=""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xmlns=""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xmlns=""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xmlns=""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xmlns=""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xmlns=""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xmln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xmlns=""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xmlns=""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xmlns=""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xmlns=""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xmlns=""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xmlns="" id="{F6B0FECF-60A2-AA97-A779-16758E8993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xmlns=""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xmlns=""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xmlns=""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xmlns=""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xmlns="" id="{563BE3A8-0ACF-4639-CA49-7582CD0935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xmlns="" id="{BACD73B5-3B1A-F519-E072-8F82DA05578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xmlns=""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542</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26</cp:revision>
  <dcterms:created xsi:type="dcterms:W3CDTF">2023-06-12T00:49:40Z</dcterms:created>
  <dcterms:modified xsi:type="dcterms:W3CDTF">2024-10-11T14:19:37Z</dcterms:modified>
</cp:coreProperties>
</file>