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3"/>
  </p:notesMasterIdLst>
  <p:sldIdLst>
    <p:sldId id="258" r:id="rId7"/>
    <p:sldId id="257" r:id="rId8"/>
    <p:sldId id="483" r:id="rId9"/>
    <p:sldId id="480" r:id="rId10"/>
    <p:sldId id="7618" r:id="rId11"/>
    <p:sldId id="7631" r:id="rId12"/>
    <p:sldId id="7633" r:id="rId13"/>
    <p:sldId id="7634" r:id="rId14"/>
    <p:sldId id="7635" r:id="rId15"/>
    <p:sldId id="7636" r:id="rId16"/>
    <p:sldId id="7637" r:id="rId17"/>
    <p:sldId id="7638" r:id="rId18"/>
    <p:sldId id="7639" r:id="rId19"/>
    <p:sldId id="7632" r:id="rId20"/>
    <p:sldId id="7642" r:id="rId21"/>
    <p:sldId id="7641" r:id="rId22"/>
    <p:sldId id="7643" r:id="rId23"/>
    <p:sldId id="7644" r:id="rId24"/>
    <p:sldId id="7640" r:id="rId25"/>
    <p:sldId id="7645" r:id="rId26"/>
    <p:sldId id="7646" r:id="rId27"/>
    <p:sldId id="7647" r:id="rId28"/>
    <p:sldId id="7648" r:id="rId29"/>
    <p:sldId id="256" r:id="rId30"/>
    <p:sldId id="2007577399" r:id="rId31"/>
    <p:sldId id="2007577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0" d="100"/>
          <a:sy n="100" d="100"/>
        </p:scale>
        <p:origin x="99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xmlns=""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xmlns=""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gif"/><Relationship Id="rId5" Type="http://schemas.openxmlformats.org/officeDocument/2006/relationships/image" Target="../media/image8.png"/><Relationship Id="rId10" Type="http://schemas.openxmlformats.org/officeDocument/2006/relationships/image" Target="../media/image12.gif"/><Relationship Id="rId4" Type="http://schemas.openxmlformats.org/officeDocument/2006/relationships/image" Target="../media/image7.png"/><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8.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40.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gi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0.jpg"/><Relationship Id="rId1" Type="http://schemas.openxmlformats.org/officeDocument/2006/relationships/slideLayout" Target="../slideLayouts/slideLayout30.xml"/><Relationship Id="rId6" Type="http://schemas.openxmlformats.org/officeDocument/2006/relationships/image" Target="../media/image34.jpeg"/><Relationship Id="rId5" Type="http://schemas.openxmlformats.org/officeDocument/2006/relationships/image" Target="../media/image55.png"/><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34.jpeg"/><Relationship Id="rId5" Type="http://schemas.microsoft.com/office/2007/relationships/hdphoto" Target="../media/hdphoto6.wdp"/><Relationship Id="rId10"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5.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xmlns=""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xmlns=""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xmlns=""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xmlns=""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xmlns=""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xmlns=""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xmlns=""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xmlns=""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xmlns=""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xmlns=""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xmlns=""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xmlns=""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xmlns=""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xmlns=""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xmlns=""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xmlns=""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xmlns=""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xmlns=""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xmlns=""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xmlns=""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xmlns=""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xmlns=""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xmlns=""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xmlns=""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xmlns=""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xmlns=""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xmlns=""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xmlns=""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xmlns=""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xmlns=""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xmlns=""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xmlns=""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xmlns=""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xmlns=""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xmlns=""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xmlns=""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xmlns=""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xmlns=""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xmlns="" id="{14641125-9152-3EC3-0284-FFBBD497D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xmlns="" id="{47955FCF-A63B-1AF8-6ECC-89E733393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xmlns="" id="{EF2C98FA-5A3E-BEFB-45E0-8FCA77DD7B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xmlns=""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xmlns="" id="{B78549D3-15E5-9C0C-0534-EC28EA439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xmlns=""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xmlns=""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xmlns=""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xmlns=""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xmlns=""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xmlns=""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xmlns=""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xmlns=""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xmlns=""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xmlns=""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xmlns=""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xmlns=""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xmlns=""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xmlns=""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xmlns=""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xmlns=""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xmlns=""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xmlns="" id="{891E9063-9639-5C2C-E809-7AED00CF7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xmlns="" id="{F62D6F78-0F15-4515-A38C-1E719501E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xmlns=""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xmlns=""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xmlns=""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xmlns=""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xmlns=""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xmlns=""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xmlns=""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xmlns=""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xmlns=""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xmlns=""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xmlns=""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xmlns="" id="{6AC0ED81-45B9-43E0-96A6-F9E1512BE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xmlns=""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xmlns=""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xmlns=""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xmlns=""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xmlns=""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xmlns=""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xmlns=""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5A0C4113-5C3C-E2D9-141D-8129E0217B2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xmlns=""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xmlns=""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xmlns=""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xmlns=""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xmlns=""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xmlns=""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xmlns=""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xmlns=""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xmlns=""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6D4EFE88-BAE6-6F8C-3A46-A3FD24347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xmlns=""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xmlns=""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xmlns="" id="{D4FA1A40-C7A6-D1CF-2F9A-3C47D6BA2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1014</Words>
  <Application>Microsoft Office PowerPoint</Application>
  <PresentationFormat>Widescreen</PresentationFormat>
  <Paragraphs>75</Paragraphs>
  <Slides>26</Slides>
  <Notes>18</Notes>
  <HiddenSlides>0</HiddenSlides>
  <MMClips>3</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微软雅黑</vt:lpstr>
      <vt:lpstr>#9Slide02 Noi dung dai</vt:lpstr>
      <vt:lpstr>#9Slide02 Tieu de dai</vt:lpstr>
      <vt:lpstr>Arial</vt:lpstr>
      <vt:lpstr>Baloo 2</vt:lpstr>
      <vt:lpstr>Calibri</vt:lpstr>
      <vt:lpstr>SVN-SAF</vt:lpstr>
      <vt:lpstr>Tahoma</vt:lpstr>
      <vt:lpstr>Times New Roman</vt:lpstr>
      <vt:lpstr>Wingdings</vt:lpstr>
      <vt:lpstr>字魂105号-简雅黑</vt:lpstr>
      <vt:lpstr>等线</vt:lpstr>
      <vt:lpstr>等线 Light</vt:lpstr>
      <vt:lpstr>1_Office Theme</vt:lpstr>
      <vt:lpstr>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57</cp:revision>
  <dcterms:created xsi:type="dcterms:W3CDTF">2023-06-11T06:21:02Z</dcterms:created>
  <dcterms:modified xsi:type="dcterms:W3CDTF">2024-10-11T14:20:35Z</dcterms:modified>
</cp:coreProperties>
</file>