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23"/>
  </p:notesMasterIdLst>
  <p:sldIdLst>
    <p:sldId id="490" r:id="rId4"/>
    <p:sldId id="491" r:id="rId5"/>
    <p:sldId id="333" r:id="rId6"/>
    <p:sldId id="335" r:id="rId7"/>
    <p:sldId id="337" r:id="rId8"/>
    <p:sldId id="340" r:id="rId9"/>
    <p:sldId id="11693" r:id="rId10"/>
    <p:sldId id="2680" r:id="rId11"/>
    <p:sldId id="11694" r:id="rId12"/>
    <p:sldId id="359" r:id="rId13"/>
    <p:sldId id="2677" r:id="rId14"/>
    <p:sldId id="2681" r:id="rId15"/>
    <p:sldId id="2682" r:id="rId16"/>
    <p:sldId id="2683" r:id="rId17"/>
    <p:sldId id="2684" r:id="rId18"/>
    <p:sldId id="2685" r:id="rId19"/>
    <p:sldId id="347" r:id="rId20"/>
    <p:sldId id="2679" r:id="rId21"/>
    <p:sldId id="116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87" autoAdjust="0"/>
  </p:normalViewPr>
  <p:slideViewPr>
    <p:cSldViewPr snapToGrid="0">
      <p:cViewPr>
        <p:scale>
          <a:sx n="75" d="100"/>
          <a:sy n="75" d="100"/>
        </p:scale>
        <p:origin x="195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3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6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1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97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24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xmlns="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xmlns="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xmlns="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xmlns="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xmlns="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xmlns="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xmlns="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xmlns="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xmlns="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xmlns="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xmlns="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xmlns="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xmlns="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xmlns="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460</Words>
  <Application>Microsoft Office PowerPoint</Application>
  <PresentationFormat>Widescreen</PresentationFormat>
  <Paragraphs>42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黑体</vt:lpstr>
      <vt:lpstr>Times New Roman</vt:lpstr>
      <vt:lpstr>华康少女文字W5</vt:lpstr>
      <vt:lpstr>印品黑体</vt:lpstr>
      <vt:lpstr>汉仪全唐诗简</vt:lpstr>
      <vt:lpstr>等线</vt:lpstr>
      <vt:lpstr>1_PPT定制1801380800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34</cp:revision>
  <dcterms:created xsi:type="dcterms:W3CDTF">2023-06-24T10:16:28Z</dcterms:created>
  <dcterms:modified xsi:type="dcterms:W3CDTF">2024-10-11T14:25:20Z</dcterms:modified>
</cp:coreProperties>
</file>