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6" d="100"/>
          <a:sy n="26" d="100"/>
        </p:scale>
        <p:origin x="3834" y="2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gif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xmlns="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xmlns="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xmlns="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xmlns="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xmlns="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xmlns="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xmlns="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xmlns="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xmlns="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xmlns="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xmlns="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xmlns="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xmlns="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xmlns="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xmlns="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xmlns="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xmlns="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xmlns="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xmlns="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xmlns="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xmlns="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xmlns="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xmlns="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xmlns="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xmlns="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xmlns="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xmlns="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xmlns="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xmlns="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xmlns="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xmlns="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xmlns="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xmlns="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xmlns="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xmlns="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xmlns="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xmlns="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353</Words>
  <Application>Microsoft Office PowerPoint</Application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Baloo</vt:lpstr>
      <vt:lpstr>Calibri</vt:lpstr>
      <vt:lpstr>Calibri Light</vt:lpstr>
      <vt:lpstr>Cambria</vt:lpstr>
      <vt:lpstr>Coiny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25</cp:revision>
  <dcterms:created xsi:type="dcterms:W3CDTF">2023-07-13T09:30:50Z</dcterms:created>
  <dcterms:modified xsi:type="dcterms:W3CDTF">2024-10-11T14:38:51Z</dcterms:modified>
</cp:coreProperties>
</file>