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693" r:id="rId4"/>
  </p:sldMasterIdLst>
  <p:notesMasterIdLst>
    <p:notesMasterId r:id="rId43"/>
  </p:notesMasterIdLst>
  <p:sldIdLst>
    <p:sldId id="296" r:id="rId5"/>
    <p:sldId id="658" r:id="rId6"/>
    <p:sldId id="656" r:id="rId7"/>
    <p:sldId id="657" r:id="rId8"/>
    <p:sldId id="659" r:id="rId9"/>
    <p:sldId id="660" r:id="rId10"/>
    <p:sldId id="661" r:id="rId11"/>
    <p:sldId id="662" r:id="rId12"/>
    <p:sldId id="663" r:id="rId13"/>
    <p:sldId id="664" r:id="rId14"/>
    <p:sldId id="665" r:id="rId15"/>
    <p:sldId id="666" r:id="rId16"/>
    <p:sldId id="667" r:id="rId17"/>
    <p:sldId id="668" r:id="rId18"/>
    <p:sldId id="669" r:id="rId19"/>
    <p:sldId id="11693" r:id="rId20"/>
    <p:sldId id="671" r:id="rId21"/>
    <p:sldId id="323" r:id="rId22"/>
    <p:sldId id="324" r:id="rId23"/>
    <p:sldId id="653" r:id="rId24"/>
    <p:sldId id="648" r:id="rId25"/>
    <p:sldId id="655" r:id="rId26"/>
    <p:sldId id="647" r:id="rId27"/>
    <p:sldId id="649" r:id="rId28"/>
    <p:sldId id="650" r:id="rId29"/>
    <p:sldId id="651" r:id="rId30"/>
    <p:sldId id="652" r:id="rId31"/>
    <p:sldId id="654" r:id="rId32"/>
    <p:sldId id="11694" r:id="rId33"/>
    <p:sldId id="672" r:id="rId34"/>
    <p:sldId id="673" r:id="rId35"/>
    <p:sldId id="338" r:id="rId36"/>
    <p:sldId id="674" r:id="rId37"/>
    <p:sldId id="675" r:id="rId38"/>
    <p:sldId id="676" r:id="rId39"/>
    <p:sldId id="677" r:id="rId40"/>
    <p:sldId id="678" r:id="rId41"/>
    <p:sldId id="116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p:scale>
          <a:sx n="78" d="100"/>
          <a:sy n="78" d="100"/>
        </p:scale>
        <p:origin x="1806"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5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1207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184377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1047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0737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043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336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9655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39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9809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5292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2024/10/11</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2024/10/11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785218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4.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36.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sv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1.mp3"/><Relationship Id="rId7" Type="http://schemas.openxmlformats.org/officeDocument/2006/relationships/slide" Target="slide23.xml"/><Relationship Id="rId2" Type="http://schemas.microsoft.com/office/2007/relationships/media" Target="../media/media1.mp3"/><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Layout" Target="../slideLayouts/slideLayout9.xml"/><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1.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0.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57.png"/><Relationship Id="rId5" Type="http://schemas.openxmlformats.org/officeDocument/2006/relationships/image" Target="../media/image62.png"/><Relationship Id="rId10" Type="http://schemas.microsoft.com/office/2007/relationships/hdphoto" Target="../media/hdphoto6.wdp"/><Relationship Id="rId4" Type="http://schemas.openxmlformats.org/officeDocument/2006/relationships/image" Target="../media/image52.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4.png"/><Relationship Id="rId11" Type="http://schemas.microsoft.com/office/2007/relationships/hdphoto" Target="../media/hdphoto6.wdp"/><Relationship Id="rId5" Type="http://schemas.openxmlformats.org/officeDocument/2006/relationships/image" Target="../media/image52.png"/><Relationship Id="rId10" Type="http://schemas.openxmlformats.org/officeDocument/2006/relationships/image" Target="../media/image63.png"/><Relationship Id="rId4" Type="http://schemas.openxmlformats.org/officeDocument/2006/relationships/image" Target="../media/image51.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74.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4.wdp"/><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xmlns=""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xmlns=""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xmlns=""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xmlns=""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2" name="Picture 1" descr="A close-up of a barrel&#10;&#10;Description automatically generated">
            <a:extLst>
              <a:ext uri="{FF2B5EF4-FFF2-40B4-BE49-F238E27FC236}">
                <a16:creationId xmlns:a16="http://schemas.microsoft.com/office/drawing/2014/main" xmlns=""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xmlns=""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xmlns=""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
        <p:nvSpPr>
          <p:cNvPr id="3" name="TextBox 2">
            <a:extLst>
              <a:ext uri="{FF2B5EF4-FFF2-40B4-BE49-F238E27FC236}">
                <a16:creationId xmlns:a16="http://schemas.microsoft.com/office/drawing/2014/main" xmlns="" id="{386F376E-34E4-7F57-FF4B-0F74AAD85BDD}"/>
              </a:ext>
            </a:extLst>
          </p:cNvPr>
          <p:cNvSpPr txBox="1"/>
          <p:nvPr/>
        </p:nvSpPr>
        <p:spPr>
          <a:xfrm>
            <a:off x="4168453" y="189784"/>
            <a:ext cx="4658868" cy="461665"/>
          </a:xfrm>
          <a:prstGeom prst="rect">
            <a:avLst/>
          </a:prstGeom>
          <a:noFill/>
        </p:spPr>
        <p:txBody>
          <a:bodyPr wrap="square">
            <a:spAutoFit/>
          </a:bodyPr>
          <a:lstStyle/>
          <a:p>
            <a:r>
              <a:rPr lang="en-US" sz="2400" dirty="0" err="1">
                <a:solidFill>
                  <a:srgbClr val="FF0000"/>
                </a:solidFill>
                <a:latin typeface="Pattaya" panose="00000500000000000000" pitchFamily="2" charset="-34"/>
                <a:ea typeface="Cambria" panose="02040503050406030204" pitchFamily="18" charset="0"/>
                <a:cs typeface="Pattaya" panose="00000500000000000000" pitchFamily="2" charset="-34"/>
              </a:rPr>
              <a:t>Hương</a:t>
            </a:r>
            <a:r>
              <a:rPr lang="en-US" sz="2400" dirty="0">
                <a:solidFill>
                  <a:srgbClr val="FF0000"/>
                </a:solidFill>
                <a:latin typeface="Pattaya" panose="00000500000000000000" pitchFamily="2" charset="-34"/>
                <a:ea typeface="Cambria" panose="02040503050406030204" pitchFamily="18" charset="0"/>
                <a:cs typeface="Pattaya" panose="00000500000000000000" pitchFamily="2" charset="-34"/>
              </a:rPr>
              <a:t> </a:t>
            </a:r>
            <a:r>
              <a:rPr lang="en-US" sz="2400" dirty="0" err="1">
                <a:solidFill>
                  <a:srgbClr val="FF0000"/>
                </a:solidFill>
                <a:latin typeface="Pattaya" panose="00000500000000000000" pitchFamily="2" charset="-34"/>
                <a:ea typeface="Cambria" panose="02040503050406030204" pitchFamily="18" charset="0"/>
                <a:cs typeface="Pattaya" panose="00000500000000000000" pitchFamily="2" charset="-34"/>
              </a:rPr>
              <a:t>Thảo</a:t>
            </a:r>
            <a:r>
              <a:rPr lang="en-US" sz="2400" dirty="0">
                <a:solidFill>
                  <a:srgbClr val="FF0000"/>
                </a:solidFill>
                <a:latin typeface="Pattaya" panose="00000500000000000000" pitchFamily="2" charset="-34"/>
                <a:ea typeface="Cambria" panose="02040503050406030204" pitchFamily="18" charset="0"/>
                <a:cs typeface="Pattaya" panose="00000500000000000000" pitchFamily="2" charset="-34"/>
              </a:rPr>
              <a:t> – </a:t>
            </a:r>
            <a:r>
              <a:rPr lang="en-US" sz="2400" dirty="0" err="1">
                <a:solidFill>
                  <a:srgbClr val="FF0000"/>
                </a:solidFill>
                <a:latin typeface="Pattaya" panose="00000500000000000000" pitchFamily="2" charset="-34"/>
                <a:ea typeface="Cambria" panose="02040503050406030204" pitchFamily="18" charset="0"/>
                <a:cs typeface="Pattaya" panose="00000500000000000000" pitchFamily="2" charset="-34"/>
              </a:rPr>
              <a:t>Zalo</a:t>
            </a:r>
            <a:r>
              <a:rPr lang="en-US" sz="2400" dirty="0">
                <a:solidFill>
                  <a:srgbClr val="FF0000"/>
                </a:solidFill>
                <a:latin typeface="Pattaya" panose="00000500000000000000" pitchFamily="2" charset="-34"/>
                <a:ea typeface="Cambria" panose="02040503050406030204" pitchFamily="18" charset="0"/>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xmlns=""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xmlns=""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xmlns=""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xmlns=""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xmlns=""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xmlns=""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xmlns=""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xmlns=""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xmlns=""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xmlns=""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xmlns=""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xmlns=""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xmlns=""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xmlns=""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xmlns=""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xmlns=""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xmlns=""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xmlns=""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xmlns=""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xmlns=""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xmlns=""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5845A576-9BE1-6ACF-5A64-D773BD6CF2BE}"/>
              </a:ext>
            </a:extLst>
          </p:cNvPr>
          <p:cNvSpPr txBox="1">
            <a:spLocks noChangeArrowheads="1"/>
          </p:cNvSpPr>
          <p:nvPr/>
        </p:nvSpPr>
        <p:spPr bwMode="auto">
          <a:xfrm>
            <a:off x="831272" y="1136409"/>
            <a:ext cx="11360728" cy="33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1: từ đầu đến </a:t>
            </a:r>
            <a:r>
              <a:rPr lang="vi-VN" altLang="en-US" sz="4800" b="1" i="1" dirty="0">
                <a:solidFill>
                  <a:srgbClr val="C00000"/>
                </a:solidFill>
                <a:cs typeface="Calibri" panose="020F0502020204030204" pitchFamily="34" charset="0"/>
                <a:sym typeface="Arial" panose="020B0604020202020204"/>
              </a:rPr>
              <a:t>đón khách</a:t>
            </a:r>
          </a:p>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2: tiếp theo cho đến </a:t>
            </a:r>
            <a:r>
              <a:rPr lang="vi-VN" altLang="en-US" sz="4800" b="1" i="1" dirty="0">
                <a:solidFill>
                  <a:srgbClr val="C00000"/>
                </a:solidFill>
                <a:cs typeface="Calibri" panose="020F0502020204030204" pitchFamily="34" charset="0"/>
                <a:sym typeface="Arial" panose="020B0604020202020204"/>
              </a:rPr>
              <a:t>rộng lớn hơn</a:t>
            </a:r>
          </a:p>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3: đoạn còn lại.</a:t>
            </a:r>
          </a:p>
        </p:txBody>
      </p:sp>
      <p:sp>
        <p:nvSpPr>
          <p:cNvPr id="7" name="矩形: 圆角 30">
            <a:extLst>
              <a:ext uri="{FF2B5EF4-FFF2-40B4-BE49-F238E27FC236}">
                <a16:creationId xmlns:a16="http://schemas.microsoft.com/office/drawing/2014/main" xmlns="" id="{22E0A347-F075-6101-EDD1-2F0A380BE180}"/>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custDataLst>
      <p:tags r:id="rId1"/>
    </p:custDataLst>
    <p:extLst>
      <p:ext uri="{BB962C8B-B14F-4D97-AF65-F5344CB8AC3E}">
        <p14:creationId xmlns:p14="http://schemas.microsoft.com/office/powerpoint/2010/main" val="2927137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xmlns=""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xmlns=""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xmlns=""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xmlns=""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xmlns=""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xmlns=""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xmlns=""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xmlns=""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xmlns=""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xmlns=""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xmlns=""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xmlns=""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xmlns=""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xmlns=""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xmlns=""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xmlns=""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xmlns=""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xmlns=""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xmlns=""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xmlns=""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xmlns=""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xmlns=""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xmlns=""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xmlns=""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a:t>
            </a:r>
            <a:r>
              <a:rPr lang="en-US" sz="2400" b="1">
                <a:solidFill>
                  <a:srgbClr val="FF0000"/>
                </a:solidFill>
                <a:latin typeface="Cambria" panose="02040503050406030204" pitchFamily="18" charset="0"/>
                <a:ea typeface="Cambria" panose="02040503050406030204" pitchFamily="18" charset="0"/>
              </a:rPr>
              <a:t>à</a:t>
            </a:r>
            <a:r>
              <a:rPr lang="vi-VN" sz="2400" b="1">
                <a:solidFill>
                  <a:srgbClr val="FF0000"/>
                </a:solidFill>
                <a:latin typeface="Cambria" panose="02040503050406030204" pitchFamily="18" charset="0"/>
                <a:ea typeface="Cambria" panose="02040503050406030204" pitchFamily="18" charset="0"/>
              </a:rPr>
              <a:t>nh </a:t>
            </a:r>
            <a:r>
              <a:rPr lang="vi-VN" sz="2400" b="1" dirty="0">
                <a:solidFill>
                  <a:srgbClr val="FF0000"/>
                </a:solidFill>
                <a:latin typeface="Cambria" panose="02040503050406030204" pitchFamily="18" charset="0"/>
                <a:ea typeface="Cambria" panose="02040503050406030204" pitchFamily="18" charset="0"/>
              </a:rPr>
              <a:t>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xmlns=""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xmlns=""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a16="http://schemas.microsoft.com/office/drawing/2014/main" xmlns=""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xmlns=""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xmlns=""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5845A576-9BE1-6ACF-5A64-D773BD6CF2BE}"/>
              </a:ext>
            </a:extLst>
          </p:cNvPr>
          <p:cNvSpPr txBox="1">
            <a:spLocks noChangeArrowheads="1"/>
          </p:cNvSpPr>
          <p:nvPr/>
        </p:nvSpPr>
        <p:spPr bwMode="auto">
          <a:xfrm>
            <a:off x="831272" y="1752858"/>
            <a:ext cx="1081962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defTabSz="914377">
              <a:spcBef>
                <a:spcPct val="0"/>
              </a:spcBef>
              <a:buNone/>
            </a:pPr>
            <a:r>
              <a:rPr lang="en-US" altLang="en-US" sz="4800" b="1" dirty="0" err="1">
                <a:solidFill>
                  <a:srgbClr val="C00000"/>
                </a:solidFill>
                <a:cs typeface="Calibri" panose="020F0502020204030204" pitchFamily="34" charset="0"/>
                <a:sym typeface="Arial" panose="020B0604020202020204"/>
              </a:rPr>
              <a:t>Bài</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đọc</a:t>
            </a:r>
            <a:r>
              <a:rPr lang="vi-VN" altLang="en-US" sz="4800" b="1" dirty="0">
                <a:solidFill>
                  <a:srgbClr val="C00000"/>
                </a:solidFill>
                <a:cs typeface="Calibri" panose="020F0502020204030204" pitchFamily="34" charset="0"/>
                <a:sym typeface="Arial" panose="020B0604020202020204"/>
              </a:rPr>
              <a:t> kể về câu chuyện của đò ngang và anh thuyền mành. Dù làm công việc gì, ở bất cứ đâu, đều có những điều mới lạ cho ta học hỏi. Công việc của mỗi người đều rất có ích và đều đáng quý. </a:t>
            </a:r>
            <a:endParaRPr kumimoji="0" lang="vi-VN" altLang="en-US" sz="4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7" name="矩形: 圆角 30">
            <a:extLst>
              <a:ext uri="{FF2B5EF4-FFF2-40B4-BE49-F238E27FC236}">
                <a16:creationId xmlns:a16="http://schemas.microsoft.com/office/drawing/2014/main" xmlns="" id="{22E0A347-F075-6101-EDD1-2F0A380BE180}"/>
              </a:ext>
            </a:extLst>
          </p:cNvPr>
          <p:cNvSpPr/>
          <p:nvPr/>
        </p:nvSpPr>
        <p:spPr>
          <a:xfrm>
            <a:off x="3184989" y="85065"/>
            <a:ext cx="5419262"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Nội</a:t>
            </a:r>
            <a:r>
              <a:rPr kumimoji="0" lang="en-US" altLang="zh-CN" sz="5400" b="1" i="0" u="none" strike="noStrike" kern="1200" cap="none" spc="0" normalizeH="0" noProof="0" dirty="0">
                <a:ln>
                  <a:noFill/>
                </a:ln>
                <a:solidFill>
                  <a:prstClr val="white"/>
                </a:solidFill>
                <a:effectLst/>
                <a:uLnTx/>
                <a:uFillTx/>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 dung </a:t>
            </a:r>
            <a:r>
              <a:rPr kumimoji="0" lang="en-US" altLang="zh-CN" sz="5400" b="1" i="0" u="none" strike="noStrike" kern="1200" cap="none" spc="0" normalizeH="0" noProof="0" dirty="0" err="1">
                <a:ln>
                  <a:noFill/>
                </a:ln>
                <a:solidFill>
                  <a:prstClr val="white"/>
                </a:solidFill>
                <a:effectLst/>
                <a:uLnTx/>
                <a:uFillTx/>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bài</a:t>
            </a:r>
            <a:endParaRPr kumimoji="0" lang="zh-CN" altLang="en-US" sz="5400" b="1" i="0" u="none" strike="noStrike" kern="1200" cap="none" spc="0" normalizeH="0" baseline="0" noProof="0" dirty="0">
              <a:ln>
                <a:noFill/>
              </a:ln>
              <a:solidFill>
                <a:prstClr val="white"/>
              </a:solidFill>
              <a:effectLst/>
              <a:uLnTx/>
              <a:uFillTx/>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custDataLst>
      <p:tags r:id="rId1"/>
    </p:custDataLst>
    <p:extLst>
      <p:ext uri="{BB962C8B-B14F-4D97-AF65-F5344CB8AC3E}">
        <p14:creationId xmlns:p14="http://schemas.microsoft.com/office/powerpoint/2010/main" val="23651083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Lst>
  </p:timing>
  <p:extLst>
    <p:ext uri="{E180D4A7-C9FB-4DFB-919C-405C955672EB}">
      <p14:showEvtLst xmlns:p14="http://schemas.microsoft.com/office/powerpoint/2010/main">
        <p14:playEvt time="264" objId="2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3" name="Picture 2">
            <a:extLst>
              <a:ext uri="{FF2B5EF4-FFF2-40B4-BE49-F238E27FC236}">
                <a16:creationId xmlns:a16="http://schemas.microsoft.com/office/drawing/2014/main" xmlns=""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xmlns=""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7" name="Picture 6">
            <a:extLst>
              <a:ext uri="{FF2B5EF4-FFF2-40B4-BE49-F238E27FC236}">
                <a16:creationId xmlns:a16="http://schemas.microsoft.com/office/drawing/2014/main" xmlns=""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xmlns=""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xmlns=""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xmlns=""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xmlns=""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xmlns=""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xmlns=""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xmlns=""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xmlns=""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xmlns=""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xmlns=""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xmlns=""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xmlns=""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xmlns=""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xmlns=""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xmlns=""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xmlns=""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xmlns=""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sp>
        <p:nvSpPr>
          <p:cNvPr id="29" name="TextBox 28">
            <a:extLst>
              <a:ext uri="{FF2B5EF4-FFF2-40B4-BE49-F238E27FC236}">
                <a16:creationId xmlns:a16="http://schemas.microsoft.com/office/drawing/2014/main" xmlns="" id="{546E0BC6-C75E-15D6-03B8-BEC6AF0CDECD}"/>
              </a:ext>
            </a:extLst>
          </p:cNvPr>
          <p:cNvSpPr txBox="1"/>
          <p:nvPr/>
        </p:nvSpPr>
        <p:spPr>
          <a:xfrm>
            <a:off x="8380857" y="5008364"/>
            <a:ext cx="46588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Zalo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0972.115.126</a:t>
            </a:r>
          </a:p>
        </p:txBody>
      </p:sp>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xmlns=""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xmlns=""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xmlns=""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xmlns=""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xmlns=""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xmlns=""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xmlns=""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
        <p:nvSpPr>
          <p:cNvPr id="2" name="TextBox 1">
            <a:extLst>
              <a:ext uri="{FF2B5EF4-FFF2-40B4-BE49-F238E27FC236}">
                <a16:creationId xmlns:a16="http://schemas.microsoft.com/office/drawing/2014/main" xmlns="" id="{3B73B71A-1B8F-11CF-B36F-52240630EA01}"/>
              </a:ext>
            </a:extLst>
          </p:cNvPr>
          <p:cNvSpPr txBox="1"/>
          <p:nvPr/>
        </p:nvSpPr>
        <p:spPr>
          <a:xfrm>
            <a:off x="4168453" y="189784"/>
            <a:ext cx="4658868" cy="461665"/>
          </a:xfrm>
          <a:prstGeom prst="rect">
            <a:avLst/>
          </a:prstGeom>
          <a:noFill/>
        </p:spPr>
        <p:txBody>
          <a:bodyPr wrap="square">
            <a:spAutoFit/>
          </a:bodyPr>
          <a:lstStyle/>
          <a:p>
            <a:r>
              <a:rPr lang="en-US" sz="2400" dirty="0" err="1">
                <a:solidFill>
                  <a:srgbClr val="FF0000"/>
                </a:solidFill>
                <a:latin typeface="Pattaya" panose="00000500000000000000" pitchFamily="2" charset="-34"/>
                <a:ea typeface="Cambria" panose="02040503050406030204" pitchFamily="18" charset="0"/>
                <a:cs typeface="Pattaya" panose="00000500000000000000" pitchFamily="2" charset="-34"/>
              </a:rPr>
              <a:t>Hương</a:t>
            </a:r>
            <a:r>
              <a:rPr lang="en-US" sz="2400" dirty="0">
                <a:solidFill>
                  <a:srgbClr val="FF0000"/>
                </a:solidFill>
                <a:latin typeface="Pattaya" panose="00000500000000000000" pitchFamily="2" charset="-34"/>
                <a:ea typeface="Cambria" panose="02040503050406030204" pitchFamily="18" charset="0"/>
                <a:cs typeface="Pattaya" panose="00000500000000000000" pitchFamily="2" charset="-34"/>
              </a:rPr>
              <a:t> </a:t>
            </a:r>
            <a:r>
              <a:rPr lang="en-US" sz="2400" dirty="0" err="1">
                <a:solidFill>
                  <a:srgbClr val="FF0000"/>
                </a:solidFill>
                <a:latin typeface="Pattaya" panose="00000500000000000000" pitchFamily="2" charset="-34"/>
                <a:ea typeface="Cambria" panose="02040503050406030204" pitchFamily="18" charset="0"/>
                <a:cs typeface="Pattaya" panose="00000500000000000000" pitchFamily="2" charset="-34"/>
              </a:rPr>
              <a:t>Thảo</a:t>
            </a:r>
            <a:r>
              <a:rPr lang="en-US" sz="2400" dirty="0">
                <a:solidFill>
                  <a:srgbClr val="FF0000"/>
                </a:solidFill>
                <a:latin typeface="Pattaya" panose="00000500000000000000" pitchFamily="2" charset="-34"/>
                <a:ea typeface="Cambria" panose="02040503050406030204" pitchFamily="18" charset="0"/>
                <a:cs typeface="Pattaya" panose="00000500000000000000" pitchFamily="2" charset="-34"/>
              </a:rPr>
              <a:t> – </a:t>
            </a:r>
            <a:r>
              <a:rPr lang="en-US" sz="2400" dirty="0" err="1">
                <a:solidFill>
                  <a:srgbClr val="FF0000"/>
                </a:solidFill>
                <a:latin typeface="Pattaya" panose="00000500000000000000" pitchFamily="2" charset="-34"/>
                <a:ea typeface="Cambria" panose="02040503050406030204" pitchFamily="18" charset="0"/>
                <a:cs typeface="Pattaya" panose="00000500000000000000" pitchFamily="2" charset="-34"/>
              </a:rPr>
              <a:t>Zalo</a:t>
            </a:r>
            <a:r>
              <a:rPr lang="en-US" sz="2400" dirty="0">
                <a:solidFill>
                  <a:srgbClr val="FF0000"/>
                </a:solidFill>
                <a:latin typeface="Pattaya" panose="00000500000000000000" pitchFamily="2" charset="-34"/>
                <a:ea typeface="Cambria" panose="02040503050406030204" pitchFamily="18" charset="0"/>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xmlns=""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xmlns=""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xmlns=""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xmlns=""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xmlns=""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xmlns=""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xmlns=""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xmlns=""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xmlns=""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xmlns=""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xmlns=""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xmlns=""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xmlns=""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xmlns=""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xmlns=""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xmlns=""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xmlns=""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xmlns=""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xmlns=""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xmlns=""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xmlns=""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1.7|2.9"/>
</p:tagLst>
</file>

<file path=ppt/tags/tag18.xml><?xml version="1.0" encoding="utf-8"?>
<p:tagLst xmlns:a="http://schemas.openxmlformats.org/drawingml/2006/main" xmlns:r="http://schemas.openxmlformats.org/officeDocument/2006/relationships" xmlns:p="http://schemas.openxmlformats.org/presentationml/2006/main">
  <p:tag name="TIMING" val="|0.7"/>
</p:tagLst>
</file>

<file path=ppt/tags/tag19.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7"/>
</p:tagLst>
</file>

<file path=ppt/tags/tag21.xml><?xml version="1.0" encoding="utf-8"?>
<p:tagLst xmlns:a="http://schemas.openxmlformats.org/drawingml/2006/main" xmlns:r="http://schemas.openxmlformats.org/officeDocument/2006/relationships" xmlns:p="http://schemas.openxmlformats.org/presentationml/2006/main">
  <p:tag name="TIMING" val="|1.4|1.4|1.5|0.8|2.1"/>
</p:tagLst>
</file>

<file path=ppt/tags/tag22.xml><?xml version="1.0" encoding="utf-8"?>
<p:tagLst xmlns:a="http://schemas.openxmlformats.org/drawingml/2006/main" xmlns:r="http://schemas.openxmlformats.org/officeDocument/2006/relationships" xmlns:p="http://schemas.openxmlformats.org/presentationml/2006/main">
  <p:tag name="TIMING" val="|1.2|2|1.7|0.9|2.1"/>
</p:tagLst>
</file>

<file path=ppt/tags/tag23.xml><?xml version="1.0" encoding="utf-8"?>
<p:tagLst xmlns:a="http://schemas.openxmlformats.org/drawingml/2006/main" xmlns:r="http://schemas.openxmlformats.org/officeDocument/2006/relationships" xmlns:p="http://schemas.openxmlformats.org/presentationml/2006/main">
  <p:tag name="TIMING" val="|1.1|1.8|2.5|1.2|1.6"/>
</p:tagLst>
</file>

<file path=ppt/tags/tag24.xml><?xml version="1.0" encoding="utf-8"?>
<p:tagLst xmlns:a="http://schemas.openxmlformats.org/drawingml/2006/main" xmlns:r="http://schemas.openxmlformats.org/officeDocument/2006/relationships" xmlns:p="http://schemas.openxmlformats.org/presentationml/2006/main">
  <p:tag name="TIMING" val="|0.7|1.5|1.4|1.1|1.8"/>
</p:tagLst>
</file>

<file path=ppt/tags/tag25.xml><?xml version="1.0" encoding="utf-8"?>
<p:tagLst xmlns:a="http://schemas.openxmlformats.org/drawingml/2006/main" xmlns:r="http://schemas.openxmlformats.org/officeDocument/2006/relationships" xmlns:p="http://schemas.openxmlformats.org/presentationml/2006/main">
  <p:tag name="TIMING" val="|1.1|2.4"/>
</p:tagLst>
</file>

<file path=ppt/tags/tag26.xml><?xml version="1.0" encoding="utf-8"?>
<p:tagLst xmlns:a="http://schemas.openxmlformats.org/drawingml/2006/main" xmlns:r="http://schemas.openxmlformats.org/officeDocument/2006/relationships" xmlns:p="http://schemas.openxmlformats.org/presentationml/2006/main">
  <p:tag name="TIMING" val="|1.1"/>
</p:tagLst>
</file>

<file path=ppt/tags/tag27.xml><?xml version="1.0" encoding="utf-8"?>
<p:tagLst xmlns:a="http://schemas.openxmlformats.org/drawingml/2006/main" xmlns:r="http://schemas.openxmlformats.org/officeDocument/2006/relationships" xmlns:p="http://schemas.openxmlformats.org/presentationml/2006/main">
  <p:tag name="TIMING" val="|1.7|2.9"/>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0.7"/>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33.xml><?xml version="1.0" encoding="utf-8"?>
<p:tagLst xmlns:a="http://schemas.openxmlformats.org/drawingml/2006/main" xmlns:r="http://schemas.openxmlformats.org/officeDocument/2006/relationships" xmlns:p="http://schemas.openxmlformats.org/presentationml/2006/main">
  <p:tag name="TIMING" val="|1.7|2.9"/>
</p:tagLst>
</file>

<file path=ppt/tags/tag34.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2532</Words>
  <Application>Microsoft Office PowerPoint</Application>
  <PresentationFormat>Widescreen</PresentationFormat>
  <Paragraphs>149</Paragraphs>
  <Slides>38</Slides>
  <Notes>6</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38</vt:i4>
      </vt:variant>
    </vt:vector>
  </HeadingPairs>
  <TitlesOfParts>
    <vt:vector size="60" baseType="lpstr">
      <vt:lpstr>微软雅黑</vt:lpstr>
      <vt:lpstr>宋体</vt:lpstr>
      <vt:lpstr>#9Slide03 Ample</vt:lpstr>
      <vt:lpstr>#9Slide03 AmpleSoft Bold</vt:lpstr>
      <vt:lpstr>Arial</vt:lpstr>
      <vt:lpstr>Calibri</vt:lpstr>
      <vt:lpstr>Calibri Light</vt:lpstr>
      <vt:lpstr>Cambria</vt:lpstr>
      <vt:lpstr>Pattaya</vt:lpstr>
      <vt:lpstr>黑体</vt:lpstr>
      <vt:lpstr>Source Han Sans CN Medium</vt:lpstr>
      <vt:lpstr>Times New Roman</vt:lpstr>
      <vt:lpstr>UTM Mabella</vt:lpstr>
      <vt:lpstr>UVN Bach Dang Nang</vt:lpstr>
      <vt:lpstr>Wingdings</vt:lpstr>
      <vt:lpstr>印品黑体</vt:lpstr>
      <vt:lpstr>字魂27号-布丁体</vt:lpstr>
      <vt:lpstr>等线</vt:lpstr>
      <vt:lpstr>1_Office Theme</vt:lpstr>
      <vt:lpstr>2-0927-4</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90</cp:revision>
  <dcterms:created xsi:type="dcterms:W3CDTF">2023-07-02T00:29:01Z</dcterms:created>
  <dcterms:modified xsi:type="dcterms:W3CDTF">2024-10-11T14:39:47Z</dcterms:modified>
</cp:coreProperties>
</file>