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404" r:id="rId2"/>
    <p:sldId id="406" r:id="rId3"/>
    <p:sldId id="408" r:id="rId4"/>
    <p:sldId id="410" r:id="rId5"/>
    <p:sldId id="345" r:id="rId6"/>
    <p:sldId id="353" r:id="rId7"/>
    <p:sldId id="419" r:id="rId8"/>
    <p:sldId id="412" r:id="rId9"/>
    <p:sldId id="420" r:id="rId10"/>
    <p:sldId id="413" r:id="rId11"/>
    <p:sldId id="414" r:id="rId12"/>
    <p:sldId id="26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91" d="100"/>
          <a:sy n="91" d="100"/>
        </p:scale>
        <p:origin x="1350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229DEE-8CAA-434C-B678-B214BAB6843D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1BE820-288B-4FF6-8A1F-D7B4BFF0A7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187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geb71e308dc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8" name="Google Shape;978;geb71e308dc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7436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eaa3974c8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eaa3974c8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3696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eaa3974c8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eaa3974c8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45429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eaa3974c8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eaa3974c8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692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eaa3974c8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eaa3974c8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65423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eb71e308d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Google Shape;691;geb71e308d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8690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FFFFFF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2687051" y="2885497"/>
            <a:ext cx="681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5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title" idx="2" hasCustomPrompt="1"/>
          </p:nvPr>
        </p:nvSpPr>
        <p:spPr>
          <a:xfrm>
            <a:off x="7909200" y="1619067"/>
            <a:ext cx="159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2" name="Google Shape;32;p3"/>
          <p:cNvSpPr txBox="1">
            <a:spLocks noGrp="1"/>
          </p:cNvSpPr>
          <p:nvPr>
            <p:ph type="subTitle" idx="1"/>
          </p:nvPr>
        </p:nvSpPr>
        <p:spPr>
          <a:xfrm>
            <a:off x="3189200" y="4706967"/>
            <a:ext cx="5813600" cy="4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" name="Google Shape;33;p3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34" name="Google Shape;34;p3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3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3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3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31996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7"/>
          <p:cNvSpPr txBox="1">
            <a:spLocks noGrp="1"/>
          </p:cNvSpPr>
          <p:nvPr>
            <p:ph type="title"/>
          </p:nvPr>
        </p:nvSpPr>
        <p:spPr>
          <a:xfrm>
            <a:off x="2736600" y="1140600"/>
            <a:ext cx="6718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7"/>
          <p:cNvSpPr txBox="1">
            <a:spLocks noGrp="1"/>
          </p:cNvSpPr>
          <p:nvPr>
            <p:ph type="body" idx="1"/>
          </p:nvPr>
        </p:nvSpPr>
        <p:spPr>
          <a:xfrm>
            <a:off x="1747800" y="2738733"/>
            <a:ext cx="8710800" cy="25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AutoNum type="arabicPeriod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06" name="Google Shape;106;p7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107" name="Google Shape;107;p7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7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9" name="Google Shape;109;p7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7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7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7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7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7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bg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7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7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7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7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7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38720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7156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4"/>
        </a:solidFill>
        <a:effectLst/>
      </p:bgPr>
    </p:bg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9192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4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oogle Shape;443;p25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444" name="Google Shape;444;p25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5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5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5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5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5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5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5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5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5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5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25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25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19159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2886D60-212C-4634-8F55-A6168EBEA1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4917901-4DAD-479F-AC91-A6C040FDE2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56"/>
          <a:stretch/>
        </p:blipFill>
        <p:spPr>
          <a:xfrm>
            <a:off x="1896437" y="3030409"/>
            <a:ext cx="2457528" cy="146732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A7CEC63E-D8F3-4C99-8C19-E063B50406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5" t="19153" b="9518"/>
          <a:stretch/>
        </p:blipFill>
        <p:spPr>
          <a:xfrm>
            <a:off x="7604078" y="496349"/>
            <a:ext cx="1307532" cy="2174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609A0A1A-3E3F-4AED-9628-14DCACFFF5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7" r="44843" b="72394"/>
          <a:stretch/>
        </p:blipFill>
        <p:spPr>
          <a:xfrm>
            <a:off x="486738" y="337983"/>
            <a:ext cx="1409700" cy="124378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4E3C004E-AD01-4F78-ABDE-9B7C848E6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72" r="64944" b="1"/>
          <a:stretch/>
        </p:blipFill>
        <p:spPr>
          <a:xfrm>
            <a:off x="1478981" y="4875550"/>
            <a:ext cx="1492819" cy="51607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FD498764-D0B4-4CE1-B2DE-28CD4D5121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35624" r="65269" b="16247"/>
          <a:stretch/>
        </p:blipFill>
        <p:spPr>
          <a:xfrm>
            <a:off x="486737" y="1863927"/>
            <a:ext cx="1307531" cy="146732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7D7116D-6EC5-4445-A13C-44D3069C27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6" b="55122"/>
          <a:stretch/>
        </p:blipFill>
        <p:spPr>
          <a:xfrm>
            <a:off x="5600701" y="1154778"/>
            <a:ext cx="1586415" cy="124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072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08084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5" r:id="rId3"/>
    <p:sldLayoutId id="2147483666" r:id="rId4"/>
    <p:sldLayoutId id="2147483667" r:id="rId5"/>
    <p:sldLayoutId id="2147483668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35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4">
            <a:extLst>
              <a:ext uri="{FF2B5EF4-FFF2-40B4-BE49-F238E27FC236}">
                <a16:creationId xmlns:a16="http://schemas.microsoft.com/office/drawing/2014/main" xmlns="" id="{BEBD2549-9410-4B27-A467-78824FBAB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933" y="3606532"/>
            <a:ext cx="7088061" cy="35440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524A3B2-9D5B-4C32-B0DB-42E9D91A66A0}"/>
              </a:ext>
            </a:extLst>
          </p:cNvPr>
          <p:cNvSpPr txBox="1"/>
          <p:nvPr/>
        </p:nvSpPr>
        <p:spPr>
          <a:xfrm>
            <a:off x="679390" y="9711812"/>
            <a:ext cx="10007310" cy="1938996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812112"/>
              </a:avLst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>
                <a:ln>
                  <a:solidFill>
                    <a:srgbClr val="3B58A1">
                      <a:lumMod val="50000"/>
                    </a:srgbClr>
                  </a:solidFill>
                </a:ln>
                <a:blipFill>
                  <a:blip r:embed="rId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F Slim Tony" panose="02000000000000000000" pitchFamily="2" charset="0"/>
                <a:ea typeface="+mn-ea"/>
                <a:cs typeface="Arial"/>
                <a:sym typeface="Arial"/>
              </a:rPr>
              <a:t>Viết sáng tạo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>
                <a:ln>
                  <a:solidFill>
                    <a:srgbClr val="3B58A1">
                      <a:lumMod val="50000"/>
                    </a:srgbClr>
                  </a:solidFill>
                </a:ln>
                <a:blipFill>
                  <a:blip r:embed="rId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F Slim Tony" panose="02000000000000000000" pitchFamily="2" charset="0"/>
                <a:ea typeface="+mn-ea"/>
                <a:cs typeface="Arial"/>
                <a:sym typeface="Arial"/>
              </a:rPr>
              <a:t> Viết bản tin ngắn</a:t>
            </a:r>
            <a:endParaRPr kumimoji="0" lang="en-US" sz="7200" b="1" i="0" u="none" strike="noStrike" kern="0" cap="none" spc="0" normalizeH="0" baseline="0" noProof="0" dirty="0">
              <a:ln>
                <a:solidFill>
                  <a:srgbClr val="3B58A1">
                    <a:lumMod val="50000"/>
                  </a:srgbClr>
                </a:solidFill>
              </a:ln>
              <a:blipFill>
                <a:blip r:embed="rId3"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F Slim Tony" panose="02000000000000000000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3" name="Google Shape;983;p43">
            <a:extLst>
              <a:ext uri="{FF2B5EF4-FFF2-40B4-BE49-F238E27FC236}">
                <a16:creationId xmlns:a16="http://schemas.microsoft.com/office/drawing/2014/main" xmlns="" id="{E12B4443-C676-E5BF-F607-5D2FEE76B808}"/>
              </a:ext>
            </a:extLst>
          </p:cNvPr>
          <p:cNvSpPr/>
          <p:nvPr/>
        </p:nvSpPr>
        <p:spPr>
          <a:xfrm rot="20800588">
            <a:off x="1590674" y="2436921"/>
            <a:ext cx="6715125" cy="83906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1" i="0" u="none" strike="noStrike" kern="0" cap="none" spc="0" normalizeH="0" baseline="0" noProof="0" dirty="0">
              <a:ln w="19050" cap="flat" cmpd="sng">
                <a:solidFill>
                  <a:srgbClr val="2D1B6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FFC7D4">
                  <a:lumMod val="50000"/>
                </a:srgbClr>
              </a:solidFill>
              <a:effectLst/>
              <a:uLnTx/>
              <a:uFillTx/>
              <a:latin typeface="Fredoka One"/>
              <a:ea typeface="+mn-ea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750058E-1EFA-F359-1188-93AFC92945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1480">
            <a:off x="715172" y="878796"/>
            <a:ext cx="7980356" cy="39383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F440830-AA80-A7B7-C24B-2972EF4B9D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87128">
            <a:off x="2276316" y="246089"/>
            <a:ext cx="3657917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776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xmlns="" id="{6DFEF5C5-C86A-4EF4-B809-AE5267B333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3" y="2988243"/>
            <a:ext cx="2531165" cy="3657600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xmlns="" id="{ECBC3FFE-9245-4E2C-A1E1-E177C96013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00" y="2471552"/>
            <a:ext cx="3100388" cy="4272148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6ABDC7BF-42B3-4764-9A4C-A50A68EE7E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963"/>
            <a:ext cx="12192000" cy="707037"/>
          </a:xfrm>
          <a:prstGeom prst="rect">
            <a:avLst/>
          </a:prstGeom>
        </p:spPr>
      </p:pic>
      <p:pic>
        <p:nvPicPr>
          <p:cNvPr id="7" name="图片 3">
            <a:extLst>
              <a:ext uri="{FF2B5EF4-FFF2-40B4-BE49-F238E27FC236}">
                <a16:creationId xmlns:a16="http://schemas.microsoft.com/office/drawing/2014/main" xmlns="" id="{FB940104-9EAE-47EB-BAD4-56B8205D28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5971606"/>
            <a:ext cx="3181350" cy="674237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xmlns="" id="{A5425CC6-C9C1-40BB-920E-5AB6314DC0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70" y="5292251"/>
            <a:ext cx="1455737" cy="1291541"/>
          </a:xfrm>
          <a:prstGeom prst="rect">
            <a:avLst/>
          </a:prstGeom>
        </p:spPr>
      </p:pic>
      <p:pic>
        <p:nvPicPr>
          <p:cNvPr id="9" name="图片 6">
            <a:extLst>
              <a:ext uri="{FF2B5EF4-FFF2-40B4-BE49-F238E27FC236}">
                <a16:creationId xmlns:a16="http://schemas.microsoft.com/office/drawing/2014/main" xmlns="" id="{CEFF9E3F-DA7D-41D2-B3F7-578571A450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207" y="5098246"/>
            <a:ext cx="1711325" cy="1519130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xmlns="" id="{7592AAD2-6DBF-42AF-A37E-129DB30B39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974" y="1076326"/>
            <a:ext cx="6429375" cy="4509898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D4417FD3-F85E-4C74-A49F-E2B2041BE922}"/>
              </a:ext>
            </a:extLst>
          </p:cNvPr>
          <p:cNvSpPr txBox="1"/>
          <p:nvPr/>
        </p:nvSpPr>
        <p:spPr>
          <a:xfrm>
            <a:off x="3403029" y="2515230"/>
            <a:ext cx="4721796" cy="2042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lnSpc>
                <a:spcPct val="120000"/>
              </a:lnSpc>
              <a:defRPr/>
            </a:pPr>
            <a:r>
              <a:rPr lang="en-US" altLang="zh-CN" sz="3600" b="1" dirty="0" err="1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Đọc</a:t>
            </a:r>
            <a:r>
              <a:rPr lang="en-US" altLang="zh-CN" sz="3600" b="1" dirty="0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lại</a:t>
            </a:r>
            <a:r>
              <a:rPr lang="en-US" altLang="zh-CN" sz="3600" b="1" dirty="0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bài</a:t>
            </a:r>
            <a:r>
              <a:rPr lang="en-US" altLang="zh-CN" sz="3600" b="1" dirty="0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viết</a:t>
            </a:r>
            <a:r>
              <a:rPr lang="en-US" altLang="zh-CN" sz="3600" b="1" dirty="0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của</a:t>
            </a:r>
            <a:r>
              <a:rPr lang="en-US" altLang="zh-CN" sz="3600" b="1" dirty="0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em</a:t>
            </a:r>
            <a:r>
              <a:rPr lang="en-US" altLang="zh-CN" sz="3600" b="1" dirty="0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và</a:t>
            </a:r>
            <a:r>
              <a:rPr lang="en-US" altLang="zh-CN" sz="3600" b="1" dirty="0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chỉnh</a:t>
            </a:r>
            <a:r>
              <a:rPr lang="en-US" altLang="zh-CN" sz="3600" b="1" dirty="0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sửa</a:t>
            </a:r>
            <a:r>
              <a:rPr lang="en-US" altLang="zh-CN" sz="3600" b="1" dirty="0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theo</a:t>
            </a:r>
            <a:r>
              <a:rPr lang="en-US" altLang="zh-CN" sz="3600" b="1" dirty="0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nhận</a:t>
            </a:r>
            <a:r>
              <a:rPr lang="en-US" altLang="zh-CN" sz="3600" b="1" dirty="0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xét</a:t>
            </a:r>
            <a:r>
              <a:rPr lang="en-US" altLang="zh-CN" sz="3600" b="1" dirty="0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của</a:t>
            </a:r>
            <a:r>
              <a:rPr lang="en-US" altLang="zh-CN" sz="3600" b="1" dirty="0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thầy</a:t>
            </a:r>
            <a:r>
              <a:rPr lang="en-US" altLang="zh-CN" sz="3600" b="1" dirty="0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cô</a:t>
            </a:r>
            <a:r>
              <a:rPr lang="en-US" altLang="zh-CN" sz="3600" b="1" dirty="0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2D1B61">
                  <a:lumMod val="85000"/>
                  <a:lumOff val="1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inpin heiti" panose="00000500000000000000" pitchFamily="2" charset="-122"/>
              <a:cs typeface="Calibri" panose="020F0502020204030204" pitchFamily="34" charset="0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23177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xmlns="" id="{A2EEBD3D-374F-454D-91ED-834087630C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154" y="2166105"/>
            <a:ext cx="5232401" cy="3153000"/>
          </a:xfrm>
          <a:prstGeom prst="rect">
            <a:avLst/>
          </a:prstGeom>
        </p:spPr>
      </p:pic>
      <p:pic>
        <p:nvPicPr>
          <p:cNvPr id="5" name="图片 5">
            <a:extLst>
              <a:ext uri="{FF2B5EF4-FFF2-40B4-BE49-F238E27FC236}">
                <a16:creationId xmlns:a16="http://schemas.microsoft.com/office/drawing/2014/main" xmlns="" id="{A013584D-ADB5-4CB9-9775-CA99C1146F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914" y="1776176"/>
            <a:ext cx="1177119" cy="1136876"/>
          </a:xfrm>
          <a:prstGeom prst="rect">
            <a:avLst/>
          </a:prstGeom>
        </p:spPr>
      </p:pic>
      <p:sp>
        <p:nvSpPr>
          <p:cNvPr id="6" name="文本框 7">
            <a:extLst>
              <a:ext uri="{FF2B5EF4-FFF2-40B4-BE49-F238E27FC236}">
                <a16:creationId xmlns:a16="http://schemas.microsoft.com/office/drawing/2014/main" xmlns="" id="{2127D366-7A48-4DC8-8521-A340C160730B}"/>
              </a:ext>
            </a:extLst>
          </p:cNvPr>
          <p:cNvSpPr txBox="1"/>
          <p:nvPr/>
        </p:nvSpPr>
        <p:spPr>
          <a:xfrm rot="21441727">
            <a:off x="5677061" y="3620462"/>
            <a:ext cx="1757379" cy="494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D1B6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Xem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2D1B6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D1B6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lại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2D1B6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D1B6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bài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2D1B61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7" name="文本框 8">
            <a:extLst>
              <a:ext uri="{FF2B5EF4-FFF2-40B4-BE49-F238E27FC236}">
                <a16:creationId xmlns:a16="http://schemas.microsoft.com/office/drawing/2014/main" xmlns="" id="{47E92F7A-3A64-4655-9831-C5E6577FB295}"/>
              </a:ext>
            </a:extLst>
          </p:cNvPr>
          <p:cNvSpPr txBox="1"/>
          <p:nvPr/>
        </p:nvSpPr>
        <p:spPr>
          <a:xfrm rot="21441727">
            <a:off x="8267258" y="3273633"/>
            <a:ext cx="1757379" cy="937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D1B6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Chuẩn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2D1B6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D1B6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bị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2D1B6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D1B6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bài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2D1B6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2D1B6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sau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2D1B61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F47CF3A1-0792-4BBC-B202-E6BAD94348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86"/>
          <a:stretch/>
        </p:blipFill>
        <p:spPr>
          <a:xfrm>
            <a:off x="-98474" y="5192733"/>
            <a:ext cx="12192000" cy="1876282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xmlns="" id="{6B52DFB8-C48F-4803-9C63-51F0DCC516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293" y="2036138"/>
            <a:ext cx="3040962" cy="3114534"/>
          </a:xfrm>
          <a:prstGeom prst="rect">
            <a:avLst/>
          </a:prstGeom>
        </p:spPr>
      </p:pic>
      <p:sp>
        <p:nvSpPr>
          <p:cNvPr id="11" name="文本框 11">
            <a:extLst>
              <a:ext uri="{FF2B5EF4-FFF2-40B4-BE49-F238E27FC236}">
                <a16:creationId xmlns:a16="http://schemas.microsoft.com/office/drawing/2014/main" xmlns="" id="{980F948F-B746-4663-BBED-A06992AC8BAD}"/>
              </a:ext>
            </a:extLst>
          </p:cNvPr>
          <p:cNvSpPr txBox="1"/>
          <p:nvPr/>
        </p:nvSpPr>
        <p:spPr>
          <a:xfrm>
            <a:off x="5335873" y="1291245"/>
            <a:ext cx="25424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DẶN DÒ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2D1B61">
                  <a:lumMod val="85000"/>
                  <a:lumOff val="1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inpin heiti" panose="00000500000000000000" pitchFamily="2" charset="-122"/>
              <a:cs typeface="Calibri" panose="020F0502020204030204" pitchFamily="34" charset="0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798986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decel="46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815 -0.00833 L -2.08333E-7 1.11111E-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14" y="417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decel="46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7513 -0.00254 L -2.08333E-7 -1.85185E-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3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35"/>
          <p:cNvSpPr/>
          <p:nvPr/>
        </p:nvSpPr>
        <p:spPr>
          <a:xfrm flipH="1">
            <a:off x="2686800" y="2349880"/>
            <a:ext cx="6818400" cy="2242000"/>
          </a:xfrm>
          <a:prstGeom prst="roundRect">
            <a:avLst>
              <a:gd name="adj" fmla="val 11401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8" name="Google Shape;698;p35"/>
          <p:cNvSpPr/>
          <p:nvPr/>
        </p:nvSpPr>
        <p:spPr>
          <a:xfrm>
            <a:off x="736631" y="1796879"/>
            <a:ext cx="1926303" cy="1184960"/>
          </a:xfrm>
          <a:custGeom>
            <a:avLst/>
            <a:gdLst/>
            <a:ahLst/>
            <a:cxnLst/>
            <a:rect l="l" t="t" r="r" b="b"/>
            <a:pathLst>
              <a:path w="7070" h="4349" extrusionOk="0">
                <a:moveTo>
                  <a:pt x="4102" y="0"/>
                </a:moveTo>
                <a:cubicBezTo>
                  <a:pt x="3302" y="0"/>
                  <a:pt x="2534" y="617"/>
                  <a:pt x="2524" y="1475"/>
                </a:cubicBezTo>
                <a:cubicBezTo>
                  <a:pt x="2266" y="1209"/>
                  <a:pt x="1917" y="1099"/>
                  <a:pt x="1563" y="1099"/>
                </a:cubicBezTo>
                <a:cubicBezTo>
                  <a:pt x="1464" y="1099"/>
                  <a:pt x="1365" y="1107"/>
                  <a:pt x="1267" y="1123"/>
                </a:cubicBezTo>
                <a:cubicBezTo>
                  <a:pt x="1054" y="1166"/>
                  <a:pt x="874" y="1273"/>
                  <a:pt x="756" y="1443"/>
                </a:cubicBezTo>
                <a:cubicBezTo>
                  <a:pt x="704" y="1518"/>
                  <a:pt x="640" y="1624"/>
                  <a:pt x="629" y="1709"/>
                </a:cubicBezTo>
                <a:cubicBezTo>
                  <a:pt x="629" y="1741"/>
                  <a:pt x="682" y="2071"/>
                  <a:pt x="682" y="2071"/>
                </a:cubicBezTo>
                <a:cubicBezTo>
                  <a:pt x="469" y="2093"/>
                  <a:pt x="288" y="2114"/>
                  <a:pt x="160" y="2295"/>
                </a:cubicBezTo>
                <a:cubicBezTo>
                  <a:pt x="11" y="2507"/>
                  <a:pt x="1" y="2763"/>
                  <a:pt x="118" y="2997"/>
                </a:cubicBezTo>
                <a:cubicBezTo>
                  <a:pt x="278" y="3274"/>
                  <a:pt x="565" y="3444"/>
                  <a:pt x="863" y="3466"/>
                </a:cubicBezTo>
                <a:cubicBezTo>
                  <a:pt x="891" y="3467"/>
                  <a:pt x="919" y="3467"/>
                  <a:pt x="947" y="3467"/>
                </a:cubicBezTo>
                <a:cubicBezTo>
                  <a:pt x="1190" y="3467"/>
                  <a:pt x="1409" y="3423"/>
                  <a:pt x="1619" y="3328"/>
                </a:cubicBezTo>
                <a:cubicBezTo>
                  <a:pt x="1800" y="3242"/>
                  <a:pt x="1917" y="3082"/>
                  <a:pt x="2088" y="2997"/>
                </a:cubicBezTo>
                <a:cubicBezTo>
                  <a:pt x="2098" y="3551"/>
                  <a:pt x="2194" y="3881"/>
                  <a:pt x="2715" y="4158"/>
                </a:cubicBezTo>
                <a:cubicBezTo>
                  <a:pt x="2968" y="4287"/>
                  <a:pt x="3221" y="4348"/>
                  <a:pt x="3479" y="4348"/>
                </a:cubicBezTo>
                <a:cubicBezTo>
                  <a:pt x="3732" y="4348"/>
                  <a:pt x="3991" y="4290"/>
                  <a:pt x="4259" y="4179"/>
                </a:cubicBezTo>
                <a:cubicBezTo>
                  <a:pt x="4643" y="4019"/>
                  <a:pt x="4770" y="3711"/>
                  <a:pt x="5047" y="3455"/>
                </a:cubicBezTo>
                <a:cubicBezTo>
                  <a:pt x="5207" y="3785"/>
                  <a:pt x="5790" y="4012"/>
                  <a:pt x="6160" y="4012"/>
                </a:cubicBezTo>
                <a:cubicBezTo>
                  <a:pt x="6184" y="4012"/>
                  <a:pt x="6207" y="4011"/>
                  <a:pt x="6228" y="4009"/>
                </a:cubicBezTo>
                <a:cubicBezTo>
                  <a:pt x="6687" y="3966"/>
                  <a:pt x="6985" y="3519"/>
                  <a:pt x="7027" y="3104"/>
                </a:cubicBezTo>
                <a:cubicBezTo>
                  <a:pt x="7070" y="2561"/>
                  <a:pt x="6888" y="2060"/>
                  <a:pt x="6431" y="1752"/>
                </a:cubicBezTo>
                <a:cubicBezTo>
                  <a:pt x="6294" y="1659"/>
                  <a:pt x="6174" y="1622"/>
                  <a:pt x="6053" y="1622"/>
                </a:cubicBezTo>
                <a:cubicBezTo>
                  <a:pt x="5912" y="1622"/>
                  <a:pt x="5768" y="1672"/>
                  <a:pt x="5590" y="1741"/>
                </a:cubicBezTo>
                <a:cubicBezTo>
                  <a:pt x="5558" y="922"/>
                  <a:pt x="5249" y="134"/>
                  <a:pt x="4323" y="16"/>
                </a:cubicBezTo>
                <a:cubicBezTo>
                  <a:pt x="4250" y="6"/>
                  <a:pt x="4176" y="0"/>
                  <a:pt x="4102" y="0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9" name="Google Shape;699;p35"/>
          <p:cNvSpPr/>
          <p:nvPr/>
        </p:nvSpPr>
        <p:spPr>
          <a:xfrm>
            <a:off x="8648381" y="4089400"/>
            <a:ext cx="3543619" cy="2242000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8FF3708-BC52-CD8B-E419-D39950170D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4263" t="15645" r="11957" b="14667"/>
          <a:stretch/>
        </p:blipFill>
        <p:spPr>
          <a:xfrm flipH="1">
            <a:off x="1329246" y="-22032"/>
            <a:ext cx="3180255" cy="300387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C2BD4FBB-EA30-16AE-0725-2FB9555649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1240" t="10750" r="20646" b="16692"/>
          <a:stretch/>
        </p:blipFill>
        <p:spPr>
          <a:xfrm>
            <a:off x="9399749" y="2389360"/>
            <a:ext cx="2455444" cy="30657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F7D0862-D199-46A1-B0EC-46981F475A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2867" y="2465748"/>
            <a:ext cx="6206266" cy="19265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oogle Shape;472;p28">
            <a:extLst>
              <a:ext uri="{FF2B5EF4-FFF2-40B4-BE49-F238E27FC236}">
                <a16:creationId xmlns:a16="http://schemas.microsoft.com/office/drawing/2014/main" xmlns="" id="{5C32DF34-3E8E-31DB-45E9-A9D801DF8D65}"/>
              </a:ext>
            </a:extLst>
          </p:cNvPr>
          <p:cNvGrpSpPr/>
          <p:nvPr/>
        </p:nvGrpSpPr>
        <p:grpSpPr>
          <a:xfrm rot="1554012">
            <a:off x="7579866" y="852611"/>
            <a:ext cx="1702681" cy="2040333"/>
            <a:chOff x="772056" y="1246863"/>
            <a:chExt cx="1230545" cy="1615348"/>
          </a:xfrm>
        </p:grpSpPr>
        <p:sp>
          <p:nvSpPr>
            <p:cNvPr id="34" name="Google Shape;473;p28">
              <a:extLst>
                <a:ext uri="{FF2B5EF4-FFF2-40B4-BE49-F238E27FC236}">
                  <a16:creationId xmlns:a16="http://schemas.microsoft.com/office/drawing/2014/main" xmlns="" id="{30892FF9-6055-BBE9-5C28-AE5CA2868175}"/>
                </a:ext>
              </a:extLst>
            </p:cNvPr>
            <p:cNvSpPr/>
            <p:nvPr/>
          </p:nvSpPr>
          <p:spPr>
            <a:xfrm>
              <a:off x="1233705" y="2607864"/>
              <a:ext cx="326880" cy="254347"/>
            </a:xfrm>
            <a:custGeom>
              <a:avLst/>
              <a:gdLst/>
              <a:ahLst/>
              <a:cxnLst/>
              <a:rect l="l" t="t" r="r" b="b"/>
              <a:pathLst>
                <a:path w="3529" h="2746" extrusionOk="0">
                  <a:moveTo>
                    <a:pt x="2200" y="1"/>
                  </a:moveTo>
                  <a:cubicBezTo>
                    <a:pt x="2185" y="1"/>
                    <a:pt x="2169" y="2"/>
                    <a:pt x="2154" y="3"/>
                  </a:cubicBezTo>
                  <a:cubicBezTo>
                    <a:pt x="1902" y="23"/>
                    <a:pt x="1214" y="407"/>
                    <a:pt x="1102" y="700"/>
                  </a:cubicBezTo>
                  <a:cubicBezTo>
                    <a:pt x="840" y="893"/>
                    <a:pt x="1" y="2055"/>
                    <a:pt x="354" y="2399"/>
                  </a:cubicBezTo>
                  <a:cubicBezTo>
                    <a:pt x="406" y="2449"/>
                    <a:pt x="462" y="2470"/>
                    <a:pt x="518" y="2470"/>
                  </a:cubicBezTo>
                  <a:cubicBezTo>
                    <a:pt x="769" y="2470"/>
                    <a:pt x="1036" y="2054"/>
                    <a:pt x="1102" y="1914"/>
                  </a:cubicBezTo>
                  <a:lnTo>
                    <a:pt x="1102" y="1914"/>
                  </a:lnTo>
                  <a:cubicBezTo>
                    <a:pt x="1093" y="2167"/>
                    <a:pt x="1123" y="2399"/>
                    <a:pt x="1244" y="2581"/>
                  </a:cubicBezTo>
                  <a:cubicBezTo>
                    <a:pt x="1271" y="2585"/>
                    <a:pt x="1298" y="2587"/>
                    <a:pt x="1323" y="2587"/>
                  </a:cubicBezTo>
                  <a:cubicBezTo>
                    <a:pt x="1604" y="2587"/>
                    <a:pt x="1746" y="2336"/>
                    <a:pt x="1821" y="2086"/>
                  </a:cubicBezTo>
                  <a:cubicBezTo>
                    <a:pt x="1898" y="2318"/>
                    <a:pt x="2031" y="2745"/>
                    <a:pt x="2300" y="2745"/>
                  </a:cubicBezTo>
                  <a:cubicBezTo>
                    <a:pt x="2311" y="2745"/>
                    <a:pt x="2324" y="2744"/>
                    <a:pt x="2336" y="2743"/>
                  </a:cubicBezTo>
                  <a:cubicBezTo>
                    <a:pt x="2659" y="2702"/>
                    <a:pt x="2619" y="2328"/>
                    <a:pt x="2578" y="2066"/>
                  </a:cubicBezTo>
                  <a:lnTo>
                    <a:pt x="2578" y="2066"/>
                  </a:lnTo>
                  <a:cubicBezTo>
                    <a:pt x="2848" y="2143"/>
                    <a:pt x="2981" y="2523"/>
                    <a:pt x="3273" y="2523"/>
                  </a:cubicBezTo>
                  <a:cubicBezTo>
                    <a:pt x="3287" y="2523"/>
                    <a:pt x="3302" y="2522"/>
                    <a:pt x="3317" y="2520"/>
                  </a:cubicBezTo>
                  <a:cubicBezTo>
                    <a:pt x="3529" y="1873"/>
                    <a:pt x="3418" y="1055"/>
                    <a:pt x="3014" y="529"/>
                  </a:cubicBezTo>
                  <a:cubicBezTo>
                    <a:pt x="2830" y="297"/>
                    <a:pt x="2518" y="1"/>
                    <a:pt x="2200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474;p28">
              <a:extLst>
                <a:ext uri="{FF2B5EF4-FFF2-40B4-BE49-F238E27FC236}">
                  <a16:creationId xmlns:a16="http://schemas.microsoft.com/office/drawing/2014/main" xmlns="" id="{38BAF6D6-14C3-754D-80E9-ACD0B9F2D814}"/>
                </a:ext>
              </a:extLst>
            </p:cNvPr>
            <p:cNvSpPr/>
            <p:nvPr/>
          </p:nvSpPr>
          <p:spPr>
            <a:xfrm>
              <a:off x="772056" y="1312440"/>
              <a:ext cx="1230545" cy="1372140"/>
            </a:xfrm>
            <a:custGeom>
              <a:avLst/>
              <a:gdLst/>
              <a:ahLst/>
              <a:cxnLst/>
              <a:rect l="l" t="t" r="r" b="b"/>
              <a:pathLst>
                <a:path w="13285" h="14814" extrusionOk="0">
                  <a:moveTo>
                    <a:pt x="6507" y="0"/>
                  </a:moveTo>
                  <a:cubicBezTo>
                    <a:pt x="6364" y="0"/>
                    <a:pt x="6221" y="6"/>
                    <a:pt x="6077" y="17"/>
                  </a:cubicBezTo>
                  <a:cubicBezTo>
                    <a:pt x="2588" y="280"/>
                    <a:pt x="0" y="3798"/>
                    <a:pt x="314" y="7883"/>
                  </a:cubicBezTo>
                  <a:cubicBezTo>
                    <a:pt x="615" y="11805"/>
                    <a:pt x="3470" y="14813"/>
                    <a:pt x="6794" y="14813"/>
                  </a:cubicBezTo>
                  <a:cubicBezTo>
                    <a:pt x="6932" y="14813"/>
                    <a:pt x="7070" y="14808"/>
                    <a:pt x="7209" y="14798"/>
                  </a:cubicBezTo>
                  <a:cubicBezTo>
                    <a:pt x="10697" y="14535"/>
                    <a:pt x="13285" y="11006"/>
                    <a:pt x="12972" y="6922"/>
                  </a:cubicBezTo>
                  <a:cubicBezTo>
                    <a:pt x="12671" y="3005"/>
                    <a:pt x="9824" y="0"/>
                    <a:pt x="6507" y="0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475;p28">
              <a:extLst>
                <a:ext uri="{FF2B5EF4-FFF2-40B4-BE49-F238E27FC236}">
                  <a16:creationId xmlns:a16="http://schemas.microsoft.com/office/drawing/2014/main" xmlns="" id="{EDAB0D3C-C354-7E7E-9223-A5758F04C413}"/>
                </a:ext>
              </a:extLst>
            </p:cNvPr>
            <p:cNvSpPr/>
            <p:nvPr/>
          </p:nvSpPr>
          <p:spPr>
            <a:xfrm>
              <a:off x="854400" y="1448781"/>
              <a:ext cx="843922" cy="988952"/>
            </a:xfrm>
            <a:custGeom>
              <a:avLst/>
              <a:gdLst/>
              <a:ahLst/>
              <a:cxnLst/>
              <a:rect l="l" t="t" r="r" b="b"/>
              <a:pathLst>
                <a:path w="9111" h="10677" extrusionOk="0">
                  <a:moveTo>
                    <a:pt x="4419" y="0"/>
                  </a:moveTo>
                  <a:cubicBezTo>
                    <a:pt x="4328" y="0"/>
                    <a:pt x="4237" y="3"/>
                    <a:pt x="4146" y="10"/>
                  </a:cubicBezTo>
                  <a:cubicBezTo>
                    <a:pt x="1760" y="192"/>
                    <a:pt x="1" y="2720"/>
                    <a:pt x="223" y="5662"/>
                  </a:cubicBezTo>
                  <a:cubicBezTo>
                    <a:pt x="437" y="8492"/>
                    <a:pt x="2410" y="10677"/>
                    <a:pt x="4684" y="10677"/>
                  </a:cubicBezTo>
                  <a:cubicBezTo>
                    <a:pt x="4774" y="10677"/>
                    <a:pt x="4864" y="10673"/>
                    <a:pt x="4955" y="10667"/>
                  </a:cubicBezTo>
                  <a:cubicBezTo>
                    <a:pt x="7351" y="10485"/>
                    <a:pt x="9110" y="7947"/>
                    <a:pt x="8888" y="5005"/>
                  </a:cubicBezTo>
                  <a:cubicBezTo>
                    <a:pt x="8674" y="2175"/>
                    <a:pt x="6702" y="0"/>
                    <a:pt x="4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476;p28">
              <a:extLst>
                <a:ext uri="{FF2B5EF4-FFF2-40B4-BE49-F238E27FC236}">
                  <a16:creationId xmlns:a16="http://schemas.microsoft.com/office/drawing/2014/main" xmlns="" id="{9EC4D4B8-D0C8-8E4A-0D28-2BE49D39A625}"/>
                </a:ext>
              </a:extLst>
            </p:cNvPr>
            <p:cNvSpPr/>
            <p:nvPr/>
          </p:nvSpPr>
          <p:spPr>
            <a:xfrm>
              <a:off x="1670019" y="2304456"/>
              <a:ext cx="91886" cy="89012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477;p28">
              <a:extLst>
                <a:ext uri="{FF2B5EF4-FFF2-40B4-BE49-F238E27FC236}">
                  <a16:creationId xmlns:a16="http://schemas.microsoft.com/office/drawing/2014/main" xmlns="" id="{CE7881CC-7E89-F2FE-C937-E7FF442F66FF}"/>
                </a:ext>
              </a:extLst>
            </p:cNvPr>
            <p:cNvSpPr/>
            <p:nvPr/>
          </p:nvSpPr>
          <p:spPr>
            <a:xfrm>
              <a:off x="1186928" y="1553630"/>
              <a:ext cx="58170" cy="55575"/>
            </a:xfrm>
            <a:custGeom>
              <a:avLst/>
              <a:gdLst/>
              <a:ahLst/>
              <a:cxnLst/>
              <a:rect l="l" t="t" r="r" b="b"/>
              <a:pathLst>
                <a:path w="628" h="600" extrusionOk="0">
                  <a:moveTo>
                    <a:pt x="304" y="0"/>
                  </a:moveTo>
                  <a:cubicBezTo>
                    <a:pt x="297" y="0"/>
                    <a:pt x="290" y="1"/>
                    <a:pt x="283" y="1"/>
                  </a:cubicBezTo>
                  <a:cubicBezTo>
                    <a:pt x="122" y="11"/>
                    <a:pt x="0" y="163"/>
                    <a:pt x="10" y="325"/>
                  </a:cubicBezTo>
                  <a:cubicBezTo>
                    <a:pt x="20" y="475"/>
                    <a:pt x="152" y="599"/>
                    <a:pt x="300" y="599"/>
                  </a:cubicBezTo>
                  <a:cubicBezTo>
                    <a:pt x="311" y="599"/>
                    <a:pt x="322" y="599"/>
                    <a:pt x="334" y="597"/>
                  </a:cubicBezTo>
                  <a:cubicBezTo>
                    <a:pt x="495" y="587"/>
                    <a:pt x="627" y="446"/>
                    <a:pt x="607" y="284"/>
                  </a:cubicBezTo>
                  <a:cubicBezTo>
                    <a:pt x="597" y="119"/>
                    <a:pt x="466" y="0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478;p28">
              <a:extLst>
                <a:ext uri="{FF2B5EF4-FFF2-40B4-BE49-F238E27FC236}">
                  <a16:creationId xmlns:a16="http://schemas.microsoft.com/office/drawing/2014/main" xmlns="" id="{AF13B76B-9912-BF7D-E6C5-E5613D6B293B}"/>
                </a:ext>
              </a:extLst>
            </p:cNvPr>
            <p:cNvSpPr/>
            <p:nvPr/>
          </p:nvSpPr>
          <p:spPr>
            <a:xfrm>
              <a:off x="1473514" y="1532049"/>
              <a:ext cx="58077" cy="55482"/>
            </a:xfrm>
            <a:custGeom>
              <a:avLst/>
              <a:gdLst/>
              <a:ahLst/>
              <a:cxnLst/>
              <a:rect l="l" t="t" r="r" b="b"/>
              <a:pathLst>
                <a:path w="627" h="599" extrusionOk="0">
                  <a:moveTo>
                    <a:pt x="311" y="1"/>
                  </a:moveTo>
                  <a:cubicBezTo>
                    <a:pt x="305" y="1"/>
                    <a:pt x="299" y="1"/>
                    <a:pt x="293" y="1"/>
                  </a:cubicBezTo>
                  <a:cubicBezTo>
                    <a:pt x="121" y="12"/>
                    <a:pt x="0" y="153"/>
                    <a:pt x="10" y="325"/>
                  </a:cubicBezTo>
                  <a:cubicBezTo>
                    <a:pt x="29" y="480"/>
                    <a:pt x="161" y="599"/>
                    <a:pt x="315" y="599"/>
                  </a:cubicBezTo>
                  <a:cubicBezTo>
                    <a:pt x="321" y="599"/>
                    <a:pt x="327" y="598"/>
                    <a:pt x="333" y="598"/>
                  </a:cubicBezTo>
                  <a:cubicBezTo>
                    <a:pt x="495" y="588"/>
                    <a:pt x="627" y="446"/>
                    <a:pt x="607" y="275"/>
                  </a:cubicBezTo>
                  <a:cubicBezTo>
                    <a:pt x="596" y="119"/>
                    <a:pt x="465" y="1"/>
                    <a:pt x="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79;p28">
              <a:extLst>
                <a:ext uri="{FF2B5EF4-FFF2-40B4-BE49-F238E27FC236}">
                  <a16:creationId xmlns:a16="http://schemas.microsoft.com/office/drawing/2014/main" xmlns="" id="{3974AE41-B8BF-70A1-AEC3-638D92D8A543}"/>
                </a:ext>
              </a:extLst>
            </p:cNvPr>
            <p:cNvSpPr/>
            <p:nvPr/>
          </p:nvSpPr>
          <p:spPr>
            <a:xfrm>
              <a:off x="1598004" y="1558354"/>
              <a:ext cx="118099" cy="113372"/>
            </a:xfrm>
            <a:custGeom>
              <a:avLst/>
              <a:gdLst/>
              <a:ahLst/>
              <a:cxnLst/>
              <a:rect l="l" t="t" r="r" b="b"/>
              <a:pathLst>
                <a:path w="1275" h="1224" extrusionOk="0">
                  <a:moveTo>
                    <a:pt x="587" y="0"/>
                  </a:moveTo>
                  <a:cubicBezTo>
                    <a:pt x="253" y="20"/>
                    <a:pt x="0" y="324"/>
                    <a:pt x="20" y="658"/>
                  </a:cubicBezTo>
                  <a:cubicBezTo>
                    <a:pt x="51" y="981"/>
                    <a:pt x="314" y="1224"/>
                    <a:pt x="638" y="1224"/>
                  </a:cubicBezTo>
                  <a:lnTo>
                    <a:pt x="688" y="1224"/>
                  </a:lnTo>
                  <a:cubicBezTo>
                    <a:pt x="1022" y="1193"/>
                    <a:pt x="1274" y="900"/>
                    <a:pt x="1254" y="566"/>
                  </a:cubicBezTo>
                  <a:cubicBezTo>
                    <a:pt x="1224" y="243"/>
                    <a:pt x="961" y="0"/>
                    <a:pt x="6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80;p28">
              <a:extLst>
                <a:ext uri="{FF2B5EF4-FFF2-40B4-BE49-F238E27FC236}">
                  <a16:creationId xmlns:a16="http://schemas.microsoft.com/office/drawing/2014/main" xmlns="" id="{4FBAD0B2-443A-71AC-4A31-01538F937BB4}"/>
                </a:ext>
              </a:extLst>
            </p:cNvPr>
            <p:cNvSpPr/>
            <p:nvPr/>
          </p:nvSpPr>
          <p:spPr>
            <a:xfrm>
              <a:off x="993988" y="1604295"/>
              <a:ext cx="117080" cy="113280"/>
            </a:xfrm>
            <a:custGeom>
              <a:avLst/>
              <a:gdLst/>
              <a:ahLst/>
              <a:cxnLst/>
              <a:rect l="l" t="t" r="r" b="b"/>
              <a:pathLst>
                <a:path w="1264" h="1223" extrusionOk="0">
                  <a:moveTo>
                    <a:pt x="556" y="0"/>
                  </a:moveTo>
                  <a:cubicBezTo>
                    <a:pt x="526" y="111"/>
                    <a:pt x="425" y="202"/>
                    <a:pt x="304" y="212"/>
                  </a:cubicBezTo>
                  <a:lnTo>
                    <a:pt x="273" y="212"/>
                  </a:lnTo>
                  <a:cubicBezTo>
                    <a:pt x="233" y="212"/>
                    <a:pt x="203" y="212"/>
                    <a:pt x="172" y="202"/>
                  </a:cubicBezTo>
                  <a:cubicBezTo>
                    <a:pt x="61" y="324"/>
                    <a:pt x="1" y="485"/>
                    <a:pt x="10" y="657"/>
                  </a:cubicBezTo>
                  <a:cubicBezTo>
                    <a:pt x="41" y="980"/>
                    <a:pt x="304" y="1223"/>
                    <a:pt x="627" y="1223"/>
                  </a:cubicBezTo>
                  <a:lnTo>
                    <a:pt x="668" y="1223"/>
                  </a:lnTo>
                  <a:cubicBezTo>
                    <a:pt x="1012" y="1193"/>
                    <a:pt x="1264" y="899"/>
                    <a:pt x="1234" y="566"/>
                  </a:cubicBezTo>
                  <a:cubicBezTo>
                    <a:pt x="1214" y="243"/>
                    <a:pt x="940" y="0"/>
                    <a:pt x="6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481;p28">
              <a:extLst>
                <a:ext uri="{FF2B5EF4-FFF2-40B4-BE49-F238E27FC236}">
                  <a16:creationId xmlns:a16="http://schemas.microsoft.com/office/drawing/2014/main" xmlns="" id="{4B7616D0-7AB6-D469-3E87-8AE8EE371DDF}"/>
                </a:ext>
              </a:extLst>
            </p:cNvPr>
            <p:cNvSpPr/>
            <p:nvPr/>
          </p:nvSpPr>
          <p:spPr>
            <a:xfrm>
              <a:off x="1009920" y="1604295"/>
              <a:ext cx="35661" cy="19636"/>
            </a:xfrm>
            <a:custGeom>
              <a:avLst/>
              <a:gdLst/>
              <a:ahLst/>
              <a:cxnLst/>
              <a:rect l="l" t="t" r="r" b="b"/>
              <a:pathLst>
                <a:path w="385" h="212" extrusionOk="0">
                  <a:moveTo>
                    <a:pt x="384" y="0"/>
                  </a:moveTo>
                  <a:cubicBezTo>
                    <a:pt x="233" y="20"/>
                    <a:pt x="91" y="91"/>
                    <a:pt x="0" y="202"/>
                  </a:cubicBezTo>
                  <a:cubicBezTo>
                    <a:pt x="31" y="212"/>
                    <a:pt x="61" y="212"/>
                    <a:pt x="101" y="212"/>
                  </a:cubicBezTo>
                  <a:lnTo>
                    <a:pt x="132" y="212"/>
                  </a:lnTo>
                  <a:cubicBezTo>
                    <a:pt x="253" y="202"/>
                    <a:pt x="354" y="111"/>
                    <a:pt x="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482;p28">
              <a:extLst>
                <a:ext uri="{FF2B5EF4-FFF2-40B4-BE49-F238E27FC236}">
                  <a16:creationId xmlns:a16="http://schemas.microsoft.com/office/drawing/2014/main" xmlns="" id="{A6B74184-0CD9-1BD9-3E4F-ABD6F22B2199}"/>
                </a:ext>
              </a:extLst>
            </p:cNvPr>
            <p:cNvSpPr/>
            <p:nvPr/>
          </p:nvSpPr>
          <p:spPr>
            <a:xfrm>
              <a:off x="1660804" y="1813067"/>
              <a:ext cx="926" cy="1019"/>
            </a:xfrm>
            <a:custGeom>
              <a:avLst/>
              <a:gdLst/>
              <a:ahLst/>
              <a:cxnLst/>
              <a:rect l="l" t="t" r="r" b="b"/>
              <a:pathLst>
                <a:path w="10" h="11" extrusionOk="0">
                  <a:moveTo>
                    <a:pt x="0" y="0"/>
                  </a:moveTo>
                  <a:lnTo>
                    <a:pt x="10" y="1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AA48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483;p28">
              <a:extLst>
                <a:ext uri="{FF2B5EF4-FFF2-40B4-BE49-F238E27FC236}">
                  <a16:creationId xmlns:a16="http://schemas.microsoft.com/office/drawing/2014/main" xmlns="" id="{45AB3B2A-AF57-5AF6-BA9E-E0833AA9978E}"/>
                </a:ext>
              </a:extLst>
            </p:cNvPr>
            <p:cNvSpPr/>
            <p:nvPr/>
          </p:nvSpPr>
          <p:spPr>
            <a:xfrm>
              <a:off x="1258065" y="1602813"/>
              <a:ext cx="228603" cy="158388"/>
            </a:xfrm>
            <a:custGeom>
              <a:avLst/>
              <a:gdLst/>
              <a:ahLst/>
              <a:cxnLst/>
              <a:rect l="l" t="t" r="r" b="b"/>
              <a:pathLst>
                <a:path w="2468" h="1710" extrusionOk="0">
                  <a:moveTo>
                    <a:pt x="1300" y="1"/>
                  </a:moveTo>
                  <a:cubicBezTo>
                    <a:pt x="1259" y="1"/>
                    <a:pt x="1216" y="2"/>
                    <a:pt x="1173" y="6"/>
                  </a:cubicBezTo>
                  <a:cubicBezTo>
                    <a:pt x="506" y="56"/>
                    <a:pt x="1" y="481"/>
                    <a:pt x="41" y="946"/>
                  </a:cubicBezTo>
                  <a:cubicBezTo>
                    <a:pt x="69" y="1380"/>
                    <a:pt x="565" y="1709"/>
                    <a:pt x="1174" y="1709"/>
                  </a:cubicBezTo>
                  <a:cubicBezTo>
                    <a:pt x="1217" y="1709"/>
                    <a:pt x="1260" y="1707"/>
                    <a:pt x="1304" y="1704"/>
                  </a:cubicBezTo>
                  <a:cubicBezTo>
                    <a:pt x="1962" y="1654"/>
                    <a:pt x="2468" y="1229"/>
                    <a:pt x="2437" y="764"/>
                  </a:cubicBezTo>
                  <a:cubicBezTo>
                    <a:pt x="2399" y="329"/>
                    <a:pt x="1902" y="1"/>
                    <a:pt x="13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484;p28">
              <a:extLst>
                <a:ext uri="{FF2B5EF4-FFF2-40B4-BE49-F238E27FC236}">
                  <a16:creationId xmlns:a16="http://schemas.microsoft.com/office/drawing/2014/main" xmlns="" id="{47252E99-409A-4CD0-937C-2243EFE00EFD}"/>
                </a:ext>
              </a:extLst>
            </p:cNvPr>
            <p:cNvSpPr/>
            <p:nvPr/>
          </p:nvSpPr>
          <p:spPr>
            <a:xfrm>
              <a:off x="1318921" y="1666815"/>
              <a:ext cx="26306" cy="25564"/>
            </a:xfrm>
            <a:custGeom>
              <a:avLst/>
              <a:gdLst/>
              <a:ahLst/>
              <a:cxnLst/>
              <a:rect l="l" t="t" r="r" b="b"/>
              <a:pathLst>
                <a:path w="284" h="276" extrusionOk="0">
                  <a:moveTo>
                    <a:pt x="149" y="1"/>
                  </a:moveTo>
                  <a:cubicBezTo>
                    <a:pt x="144" y="1"/>
                    <a:pt x="138" y="1"/>
                    <a:pt x="132" y="2"/>
                  </a:cubicBezTo>
                  <a:cubicBezTo>
                    <a:pt x="61" y="2"/>
                    <a:pt x="0" y="73"/>
                    <a:pt x="11" y="144"/>
                  </a:cubicBezTo>
                  <a:cubicBezTo>
                    <a:pt x="11" y="224"/>
                    <a:pt x="81" y="275"/>
                    <a:pt x="152" y="275"/>
                  </a:cubicBezTo>
                  <a:cubicBezTo>
                    <a:pt x="233" y="265"/>
                    <a:pt x="284" y="204"/>
                    <a:pt x="284" y="123"/>
                  </a:cubicBezTo>
                  <a:cubicBezTo>
                    <a:pt x="275" y="58"/>
                    <a:pt x="222" y="1"/>
                    <a:pt x="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485;p28">
              <a:extLst>
                <a:ext uri="{FF2B5EF4-FFF2-40B4-BE49-F238E27FC236}">
                  <a16:creationId xmlns:a16="http://schemas.microsoft.com/office/drawing/2014/main" xmlns="" id="{CC4844EE-2482-6D37-6532-8D62C580F63E}"/>
                </a:ext>
              </a:extLst>
            </p:cNvPr>
            <p:cNvSpPr/>
            <p:nvPr/>
          </p:nvSpPr>
          <p:spPr>
            <a:xfrm>
              <a:off x="1389224" y="1661351"/>
              <a:ext cx="26306" cy="25472"/>
            </a:xfrm>
            <a:custGeom>
              <a:avLst/>
              <a:gdLst/>
              <a:ahLst/>
              <a:cxnLst/>
              <a:rect l="l" t="t" r="r" b="b"/>
              <a:pathLst>
                <a:path w="284" h="275" extrusionOk="0">
                  <a:moveTo>
                    <a:pt x="131" y="0"/>
                  </a:moveTo>
                  <a:cubicBezTo>
                    <a:pt x="61" y="11"/>
                    <a:pt x="0" y="72"/>
                    <a:pt x="10" y="152"/>
                  </a:cubicBezTo>
                  <a:cubicBezTo>
                    <a:pt x="10" y="218"/>
                    <a:pt x="71" y="275"/>
                    <a:pt x="136" y="275"/>
                  </a:cubicBezTo>
                  <a:cubicBezTo>
                    <a:pt x="141" y="275"/>
                    <a:pt x="146" y="274"/>
                    <a:pt x="151" y="274"/>
                  </a:cubicBezTo>
                  <a:cubicBezTo>
                    <a:pt x="223" y="274"/>
                    <a:pt x="283" y="203"/>
                    <a:pt x="273" y="132"/>
                  </a:cubicBezTo>
                  <a:cubicBezTo>
                    <a:pt x="273" y="51"/>
                    <a:pt x="202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486;p28">
              <a:extLst>
                <a:ext uri="{FF2B5EF4-FFF2-40B4-BE49-F238E27FC236}">
                  <a16:creationId xmlns:a16="http://schemas.microsoft.com/office/drawing/2014/main" xmlns="" id="{460E7B79-DB2D-F7DE-66A2-7CECC188CC2F}"/>
                </a:ext>
              </a:extLst>
            </p:cNvPr>
            <p:cNvSpPr/>
            <p:nvPr/>
          </p:nvSpPr>
          <p:spPr>
            <a:xfrm>
              <a:off x="1540668" y="1246863"/>
              <a:ext cx="350592" cy="273798"/>
            </a:xfrm>
            <a:custGeom>
              <a:avLst/>
              <a:gdLst/>
              <a:ahLst/>
              <a:cxnLst/>
              <a:rect l="l" t="t" r="r" b="b"/>
              <a:pathLst>
                <a:path w="3785" h="2956" extrusionOk="0">
                  <a:moveTo>
                    <a:pt x="1612" y="0"/>
                  </a:moveTo>
                  <a:cubicBezTo>
                    <a:pt x="825" y="0"/>
                    <a:pt x="1" y="515"/>
                    <a:pt x="53" y="1321"/>
                  </a:cubicBezTo>
                  <a:cubicBezTo>
                    <a:pt x="660" y="1938"/>
                    <a:pt x="1439" y="2190"/>
                    <a:pt x="2086" y="2554"/>
                  </a:cubicBezTo>
                  <a:cubicBezTo>
                    <a:pt x="2427" y="2746"/>
                    <a:pt x="2864" y="2955"/>
                    <a:pt x="3205" y="2955"/>
                  </a:cubicBezTo>
                  <a:cubicBezTo>
                    <a:pt x="3511" y="2955"/>
                    <a:pt x="3739" y="2788"/>
                    <a:pt x="3753" y="2292"/>
                  </a:cubicBezTo>
                  <a:cubicBezTo>
                    <a:pt x="3784" y="1412"/>
                    <a:pt x="3076" y="604"/>
                    <a:pt x="2369" y="189"/>
                  </a:cubicBezTo>
                  <a:cubicBezTo>
                    <a:pt x="2145" y="60"/>
                    <a:pt x="1881" y="0"/>
                    <a:pt x="1612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487;p28">
              <a:extLst>
                <a:ext uri="{FF2B5EF4-FFF2-40B4-BE49-F238E27FC236}">
                  <a16:creationId xmlns:a16="http://schemas.microsoft.com/office/drawing/2014/main" xmlns="" id="{9BFBE192-B34A-3378-B4FF-D966F139D82D}"/>
                </a:ext>
              </a:extLst>
            </p:cNvPr>
            <p:cNvSpPr/>
            <p:nvPr/>
          </p:nvSpPr>
          <p:spPr>
            <a:xfrm>
              <a:off x="772056" y="1301140"/>
              <a:ext cx="340033" cy="295565"/>
            </a:xfrm>
            <a:custGeom>
              <a:avLst/>
              <a:gdLst/>
              <a:ahLst/>
              <a:cxnLst/>
              <a:rect l="l" t="t" r="r" b="b"/>
              <a:pathLst>
                <a:path w="3671" h="3191" extrusionOk="0">
                  <a:moveTo>
                    <a:pt x="2220" y="1"/>
                  </a:moveTo>
                  <a:cubicBezTo>
                    <a:pt x="1854" y="1"/>
                    <a:pt x="1488" y="105"/>
                    <a:pt x="1213" y="321"/>
                  </a:cubicBezTo>
                  <a:cubicBezTo>
                    <a:pt x="577" y="836"/>
                    <a:pt x="0" y="1746"/>
                    <a:pt x="162" y="2606"/>
                  </a:cubicBezTo>
                  <a:cubicBezTo>
                    <a:pt x="242" y="3037"/>
                    <a:pt x="446" y="3191"/>
                    <a:pt x="699" y="3191"/>
                  </a:cubicBezTo>
                  <a:cubicBezTo>
                    <a:pt x="1057" y="3191"/>
                    <a:pt x="1513" y="2882"/>
                    <a:pt x="1851" y="2615"/>
                  </a:cubicBezTo>
                  <a:cubicBezTo>
                    <a:pt x="2437" y="2150"/>
                    <a:pt x="3175" y="1797"/>
                    <a:pt x="3671" y="1089"/>
                  </a:cubicBezTo>
                  <a:cubicBezTo>
                    <a:pt x="3611" y="380"/>
                    <a:pt x="2916" y="1"/>
                    <a:pt x="2220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488;p28">
              <a:extLst>
                <a:ext uri="{FF2B5EF4-FFF2-40B4-BE49-F238E27FC236}">
                  <a16:creationId xmlns:a16="http://schemas.microsoft.com/office/drawing/2014/main" xmlns="" id="{81D58F3F-3198-D77A-1F9D-A48E05AB0180}"/>
                </a:ext>
              </a:extLst>
            </p:cNvPr>
            <p:cNvSpPr/>
            <p:nvPr/>
          </p:nvSpPr>
          <p:spPr>
            <a:xfrm>
              <a:off x="1793820" y="2161563"/>
              <a:ext cx="52358" cy="50716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489;p28">
              <a:extLst>
                <a:ext uri="{FF2B5EF4-FFF2-40B4-BE49-F238E27FC236}">
                  <a16:creationId xmlns:a16="http://schemas.microsoft.com/office/drawing/2014/main" xmlns="" id="{DC94E3C8-E2B8-C498-BC5A-F9C584E6EFFD}"/>
                </a:ext>
              </a:extLst>
            </p:cNvPr>
            <p:cNvSpPr/>
            <p:nvPr/>
          </p:nvSpPr>
          <p:spPr>
            <a:xfrm>
              <a:off x="1761895" y="1973151"/>
              <a:ext cx="52358" cy="50717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490;p28">
              <a:extLst>
                <a:ext uri="{FF2B5EF4-FFF2-40B4-BE49-F238E27FC236}">
                  <a16:creationId xmlns:a16="http://schemas.microsoft.com/office/drawing/2014/main" xmlns="" id="{419B9753-ABD8-2D8D-E912-DA914D28E85D}"/>
                </a:ext>
              </a:extLst>
            </p:cNvPr>
            <p:cNvSpPr/>
            <p:nvPr/>
          </p:nvSpPr>
          <p:spPr>
            <a:xfrm>
              <a:off x="1806848" y="2304438"/>
              <a:ext cx="26300" cy="25483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491;p28">
              <a:extLst>
                <a:ext uri="{FF2B5EF4-FFF2-40B4-BE49-F238E27FC236}">
                  <a16:creationId xmlns:a16="http://schemas.microsoft.com/office/drawing/2014/main" xmlns="" id="{8F36C87F-0489-5729-9008-73C65AFB1E6B}"/>
                </a:ext>
              </a:extLst>
            </p:cNvPr>
            <p:cNvSpPr/>
            <p:nvPr/>
          </p:nvSpPr>
          <p:spPr>
            <a:xfrm>
              <a:off x="1560573" y="2437713"/>
              <a:ext cx="26300" cy="25483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492;p28">
              <a:extLst>
                <a:ext uri="{FF2B5EF4-FFF2-40B4-BE49-F238E27FC236}">
                  <a16:creationId xmlns:a16="http://schemas.microsoft.com/office/drawing/2014/main" xmlns="" id="{8291B596-861B-2378-17E2-0AECE8D9F076}"/>
                </a:ext>
              </a:extLst>
            </p:cNvPr>
            <p:cNvSpPr/>
            <p:nvPr/>
          </p:nvSpPr>
          <p:spPr>
            <a:xfrm>
              <a:off x="1806848" y="1717563"/>
              <a:ext cx="26300" cy="25483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80" name="Google Shape;980;p43"/>
          <p:cNvSpPr/>
          <p:nvPr/>
        </p:nvSpPr>
        <p:spPr>
          <a:xfrm flipH="1">
            <a:off x="1544080" y="2459763"/>
            <a:ext cx="6818400" cy="2242000"/>
          </a:xfrm>
          <a:prstGeom prst="roundRect">
            <a:avLst>
              <a:gd name="adj" fmla="val 11401"/>
            </a:avLst>
          </a:prstGeom>
          <a:solidFill>
            <a:schemeClr val="bg2">
              <a:lumMod val="40000"/>
              <a:lumOff val="60000"/>
            </a:schemeClr>
          </a:solidFill>
          <a:ln w="38100" cap="flat" cmpd="sng">
            <a:solidFill>
              <a:schemeClr val="bg1">
                <a:lumMod val="1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1" name="Google Shape;981;p43"/>
          <p:cNvSpPr/>
          <p:nvPr/>
        </p:nvSpPr>
        <p:spPr>
          <a:xfrm flipH="1">
            <a:off x="447254" y="1417170"/>
            <a:ext cx="1705759" cy="127837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3" name="Google Shape;983;p43"/>
          <p:cNvSpPr/>
          <p:nvPr/>
        </p:nvSpPr>
        <p:spPr>
          <a:xfrm>
            <a:off x="606428" y="1636821"/>
            <a:ext cx="1278597" cy="83906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sz="1867" b="1" i="0" u="none" strike="noStrike" kern="0" cap="none" spc="0" normalizeH="0" baseline="0" noProof="0" dirty="0">
                <a:ln w="19050" cap="flat" cmpd="sng">
                  <a:solidFill>
                    <a:srgbClr val="2D1B6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C7D4">
                    <a:lumMod val="50000"/>
                  </a:srgbClr>
                </a:solidFill>
                <a:effectLst/>
                <a:uLnTx/>
                <a:uFillTx/>
                <a:latin typeface="Fredoka One"/>
                <a:ea typeface="+mn-ea"/>
                <a:cs typeface="Arial"/>
                <a:sym typeface="Arial"/>
              </a:rPr>
              <a:t>0</a:t>
            </a:r>
            <a:r>
              <a:rPr kumimoji="0" lang="en-US" sz="1867" b="1" i="0" u="none" strike="noStrike" kern="0" cap="none" spc="0" normalizeH="0" baseline="0" noProof="0" dirty="0">
                <a:ln w="19050" cap="flat" cmpd="sng">
                  <a:solidFill>
                    <a:srgbClr val="2D1B6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C7D4">
                    <a:lumMod val="50000"/>
                  </a:srgbClr>
                </a:solidFill>
                <a:effectLst/>
                <a:uLnTx/>
                <a:uFillTx/>
                <a:latin typeface="Fredoka One"/>
                <a:ea typeface="+mn-ea"/>
                <a:cs typeface="Arial"/>
                <a:sym typeface="Arial"/>
              </a:rPr>
              <a:t>1</a:t>
            </a:r>
            <a:endParaRPr kumimoji="0" sz="1867" b="1" i="0" u="none" strike="noStrike" kern="0" cap="none" spc="0" normalizeH="0" baseline="0" noProof="0" dirty="0">
              <a:ln w="19050" cap="flat" cmpd="sng">
                <a:solidFill>
                  <a:srgbClr val="2D1B6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FFC7D4">
                  <a:lumMod val="50000"/>
                </a:srgbClr>
              </a:solidFill>
              <a:effectLst/>
              <a:uLnTx/>
              <a:uFillTx/>
              <a:latin typeface="Fredoka One"/>
              <a:ea typeface="+mn-ea"/>
              <a:cs typeface="Arial"/>
              <a:sym typeface="Arial"/>
            </a:endParaRPr>
          </a:p>
        </p:txBody>
      </p:sp>
      <p:sp>
        <p:nvSpPr>
          <p:cNvPr id="985" name="Google Shape;985;p43"/>
          <p:cNvSpPr/>
          <p:nvPr/>
        </p:nvSpPr>
        <p:spPr>
          <a:xfrm>
            <a:off x="1" y="4698577"/>
            <a:ext cx="1125591" cy="692404"/>
          </a:xfrm>
          <a:custGeom>
            <a:avLst/>
            <a:gdLst/>
            <a:ahLst/>
            <a:cxnLst/>
            <a:rect l="l" t="t" r="r" b="b"/>
            <a:pathLst>
              <a:path w="7070" h="4349" extrusionOk="0">
                <a:moveTo>
                  <a:pt x="4102" y="0"/>
                </a:moveTo>
                <a:cubicBezTo>
                  <a:pt x="3302" y="0"/>
                  <a:pt x="2534" y="617"/>
                  <a:pt x="2524" y="1475"/>
                </a:cubicBezTo>
                <a:cubicBezTo>
                  <a:pt x="2266" y="1209"/>
                  <a:pt x="1917" y="1099"/>
                  <a:pt x="1563" y="1099"/>
                </a:cubicBezTo>
                <a:cubicBezTo>
                  <a:pt x="1464" y="1099"/>
                  <a:pt x="1365" y="1107"/>
                  <a:pt x="1267" y="1123"/>
                </a:cubicBezTo>
                <a:cubicBezTo>
                  <a:pt x="1054" y="1166"/>
                  <a:pt x="874" y="1273"/>
                  <a:pt x="756" y="1443"/>
                </a:cubicBezTo>
                <a:cubicBezTo>
                  <a:pt x="704" y="1518"/>
                  <a:pt x="640" y="1624"/>
                  <a:pt x="629" y="1709"/>
                </a:cubicBezTo>
                <a:cubicBezTo>
                  <a:pt x="629" y="1741"/>
                  <a:pt x="682" y="2071"/>
                  <a:pt x="682" y="2071"/>
                </a:cubicBezTo>
                <a:cubicBezTo>
                  <a:pt x="469" y="2093"/>
                  <a:pt x="288" y="2114"/>
                  <a:pt x="160" y="2295"/>
                </a:cubicBezTo>
                <a:cubicBezTo>
                  <a:pt x="11" y="2507"/>
                  <a:pt x="1" y="2763"/>
                  <a:pt x="118" y="2997"/>
                </a:cubicBezTo>
                <a:cubicBezTo>
                  <a:pt x="278" y="3274"/>
                  <a:pt x="565" y="3444"/>
                  <a:pt x="863" y="3466"/>
                </a:cubicBezTo>
                <a:cubicBezTo>
                  <a:pt x="891" y="3467"/>
                  <a:pt x="919" y="3467"/>
                  <a:pt x="947" y="3467"/>
                </a:cubicBezTo>
                <a:cubicBezTo>
                  <a:pt x="1190" y="3467"/>
                  <a:pt x="1409" y="3423"/>
                  <a:pt x="1619" y="3328"/>
                </a:cubicBezTo>
                <a:cubicBezTo>
                  <a:pt x="1800" y="3242"/>
                  <a:pt x="1917" y="3082"/>
                  <a:pt x="2088" y="2997"/>
                </a:cubicBezTo>
                <a:cubicBezTo>
                  <a:pt x="2098" y="3551"/>
                  <a:pt x="2194" y="3881"/>
                  <a:pt x="2715" y="4158"/>
                </a:cubicBezTo>
                <a:cubicBezTo>
                  <a:pt x="2968" y="4287"/>
                  <a:pt x="3221" y="4348"/>
                  <a:pt x="3479" y="4348"/>
                </a:cubicBezTo>
                <a:cubicBezTo>
                  <a:pt x="3732" y="4348"/>
                  <a:pt x="3991" y="4290"/>
                  <a:pt x="4259" y="4179"/>
                </a:cubicBezTo>
                <a:cubicBezTo>
                  <a:pt x="4643" y="4019"/>
                  <a:pt x="4770" y="3711"/>
                  <a:pt x="5047" y="3455"/>
                </a:cubicBezTo>
                <a:cubicBezTo>
                  <a:pt x="5207" y="3785"/>
                  <a:pt x="5790" y="4012"/>
                  <a:pt x="6160" y="4012"/>
                </a:cubicBezTo>
                <a:cubicBezTo>
                  <a:pt x="6184" y="4012"/>
                  <a:pt x="6207" y="4011"/>
                  <a:pt x="6228" y="4009"/>
                </a:cubicBezTo>
                <a:cubicBezTo>
                  <a:pt x="6687" y="3966"/>
                  <a:pt x="6985" y="3519"/>
                  <a:pt x="7027" y="3104"/>
                </a:cubicBezTo>
                <a:cubicBezTo>
                  <a:pt x="7070" y="2561"/>
                  <a:pt x="6888" y="2060"/>
                  <a:pt x="6431" y="1752"/>
                </a:cubicBezTo>
                <a:cubicBezTo>
                  <a:pt x="6294" y="1659"/>
                  <a:pt x="6174" y="1622"/>
                  <a:pt x="6053" y="1622"/>
                </a:cubicBezTo>
                <a:cubicBezTo>
                  <a:pt x="5912" y="1622"/>
                  <a:pt x="5768" y="1672"/>
                  <a:pt x="5590" y="1741"/>
                </a:cubicBezTo>
                <a:cubicBezTo>
                  <a:pt x="5558" y="922"/>
                  <a:pt x="5249" y="134"/>
                  <a:pt x="4323" y="16"/>
                </a:cubicBezTo>
                <a:cubicBezTo>
                  <a:pt x="4250" y="6"/>
                  <a:pt x="4176" y="0"/>
                  <a:pt x="4102" y="0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6" name="Google Shape;986;p43"/>
          <p:cNvSpPr/>
          <p:nvPr/>
        </p:nvSpPr>
        <p:spPr>
          <a:xfrm>
            <a:off x="10922816" y="2125483"/>
            <a:ext cx="1269184" cy="740168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bg1">
              <a:lumMod val="90000"/>
            </a:schemeClr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34DE411-2A32-A70C-DB83-E03C749F66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80" b="89992" l="9996" r="89992">
                        <a14:foregroundMark x1="29737" y1="25777" x2="32221" y2="19729"/>
                        <a14:foregroundMark x1="59594" y1="9780" x2="59594" y2="9780"/>
                        <a14:foregroundMark x1="58886" y1="10128" x2="58886" y2="10128"/>
                      </a14:backgroundRemoval>
                    </a14:imgEffect>
                  </a14:imgLayer>
                </a14:imgProps>
              </a:ext>
            </a:extLst>
          </a:blip>
          <a:srcRect l="15872" t="9136" r="19066" b="9156"/>
          <a:stretch/>
        </p:blipFill>
        <p:spPr>
          <a:xfrm>
            <a:off x="7790467" y="1275990"/>
            <a:ext cx="4461952" cy="5603581"/>
          </a:xfrm>
          <a:prstGeom prst="rect">
            <a:avLst/>
          </a:prstGeom>
        </p:spPr>
      </p:pic>
      <p:sp>
        <p:nvSpPr>
          <p:cNvPr id="30" name="Google Shape;982;p43">
            <a:extLst>
              <a:ext uri="{FF2B5EF4-FFF2-40B4-BE49-F238E27FC236}">
                <a16:creationId xmlns:a16="http://schemas.microsoft.com/office/drawing/2014/main" xmlns="" id="{B51EC3EA-7A27-4FE7-AD17-705F4A6148D5}"/>
              </a:ext>
            </a:extLst>
          </p:cNvPr>
          <p:cNvSpPr/>
          <p:nvPr/>
        </p:nvSpPr>
        <p:spPr>
          <a:xfrm>
            <a:off x="1075267" y="9547613"/>
            <a:ext cx="6242500" cy="200303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 err="1">
                <a:ln w="12700" cap="flat" cmpd="sng">
                  <a:solidFill>
                    <a:srgbClr val="C3CBFC">
                      <a:lumMod val="10000"/>
                    </a:srgbClr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effectLst/>
                <a:uLnTx/>
                <a:uFillTx/>
                <a:latin typeface="#9Slide07 IcielKoni" pitchFamily="2" charset="0"/>
                <a:ea typeface="+mn-ea"/>
                <a:cs typeface="Arial"/>
                <a:sym typeface="Arial"/>
              </a:rPr>
              <a:t>Khởi</a:t>
            </a:r>
            <a:r>
              <a:rPr kumimoji="0" lang="en-US" sz="1867" b="1" i="0" u="none" strike="noStrike" kern="0" cap="none" spc="0" normalizeH="0" baseline="0" noProof="0" dirty="0">
                <a:ln w="12700" cap="flat" cmpd="sng">
                  <a:solidFill>
                    <a:srgbClr val="C3CBFC">
                      <a:lumMod val="10000"/>
                    </a:srgbClr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effectLst/>
                <a:uLnTx/>
                <a:uFillTx/>
                <a:latin typeface="#9Slide07 IcielKoni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1867" b="1" i="0" u="none" strike="noStrike" kern="0" cap="none" spc="0" normalizeH="0" baseline="0" noProof="0" dirty="0" err="1">
                <a:ln w="12700" cap="flat" cmpd="sng">
                  <a:solidFill>
                    <a:srgbClr val="C3CBFC">
                      <a:lumMod val="10000"/>
                    </a:srgbClr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effectLst/>
                <a:uLnTx/>
                <a:uFillTx/>
                <a:latin typeface="#9Slide07 IcielKoni" pitchFamily="2" charset="0"/>
                <a:ea typeface="+mn-ea"/>
                <a:cs typeface="Arial"/>
                <a:sym typeface="Arial"/>
              </a:rPr>
              <a:t>Động</a:t>
            </a:r>
            <a:endParaRPr kumimoji="0" sz="1867" b="1" i="0" u="none" strike="noStrike" kern="0" cap="none" spc="0" normalizeH="0" baseline="0" noProof="0" dirty="0">
              <a:ln w="12700" cap="flat" cmpd="sng">
                <a:solidFill>
                  <a:srgbClr val="C3CBFC">
                    <a:lumMod val="10000"/>
                  </a:srgbClr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FFFFFF"/>
              </a:solidFill>
              <a:effectLst/>
              <a:uLnTx/>
              <a:uFillTx/>
              <a:latin typeface="#9Slide07 IcielKoni" pitchFamily="2" charset="0"/>
              <a:ea typeface="+mn-ea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A6B348C-EA3A-4050-8560-3D964B15FF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6391" y="2650552"/>
            <a:ext cx="6261135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737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reeze Dance">
            <a:hlinkClick r:id="" action="ppaction://media"/>
            <a:extLst>
              <a:ext uri="{FF2B5EF4-FFF2-40B4-BE49-F238E27FC236}">
                <a16:creationId xmlns:a16="http://schemas.microsoft.com/office/drawing/2014/main" xmlns="" id="{C8A5CD22-74FC-32C9-F1AF-C9FBEDC5E3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7784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9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32"/>
          <p:cNvSpPr/>
          <p:nvPr/>
        </p:nvSpPr>
        <p:spPr>
          <a:xfrm flipH="1">
            <a:off x="438149" y="1781290"/>
            <a:ext cx="11068050" cy="3257435"/>
          </a:xfrm>
          <a:prstGeom prst="roundRect">
            <a:avLst>
              <a:gd name="adj" fmla="val 20155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507BADD0-6A0B-DD5F-EDB3-7F3A041809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50" b="91575" l="10000" r="90000">
                        <a14:foregroundMark x1="39875" y1="8050" x2="39875" y2="8050"/>
                        <a14:foregroundMark x1="65500" y1="91575" x2="65500" y2="91575"/>
                      </a14:backgroundRemoval>
                    </a14:imgEffect>
                  </a14:imgLayer>
                </a14:imgProps>
              </a:ext>
            </a:extLst>
          </a:blip>
          <a:srcRect l="25322" t="6822" r="25609" b="7589"/>
          <a:stretch/>
        </p:blipFill>
        <p:spPr>
          <a:xfrm>
            <a:off x="10974980" y="96560"/>
            <a:ext cx="1217020" cy="2122765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F1DEB306-C0BD-40D6-8208-F5A14DB64B50}"/>
              </a:ext>
            </a:extLst>
          </p:cNvPr>
          <p:cNvSpPr txBox="1"/>
          <p:nvPr/>
        </p:nvSpPr>
        <p:spPr>
          <a:xfrm>
            <a:off x="514350" y="2054565"/>
            <a:ext cx="11010899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defRPr/>
            </a:pPr>
            <a:r>
              <a:rPr lang="vi-VN" sz="3100" b="1" dirty="0">
                <a:solidFill>
                  <a:srgbClr val="2D1B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 báo cáo thảo luận nhóm về một trong các chủ đ</a:t>
            </a:r>
            <a:r>
              <a:rPr lang="en-US" sz="3100" b="1" dirty="0">
                <a:solidFill>
                  <a:srgbClr val="2D1B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ề</a:t>
            </a:r>
            <a:r>
              <a:rPr lang="vi-VN" sz="3100" b="1" dirty="0">
                <a:solidFill>
                  <a:srgbClr val="2D1B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dưới đây:</a:t>
            </a:r>
          </a:p>
          <a:p>
            <a:pPr lvl="0" defTabSz="457200">
              <a:defRPr/>
            </a:pPr>
            <a:r>
              <a:rPr lang="vi-VN" sz="3100" b="1" dirty="0">
                <a:solidFill>
                  <a:srgbClr val="2D1B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 đề 1: </a:t>
            </a:r>
            <a:r>
              <a:rPr lang="vi-VN" sz="3100" dirty="0">
                <a:solidFill>
                  <a:srgbClr val="2D1B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 hoạch quyên góp sách báo tặng các trường vùng khó khăn. </a:t>
            </a:r>
          </a:p>
          <a:p>
            <a:pPr lvl="0" defTabSz="457200">
              <a:defRPr/>
            </a:pPr>
            <a:r>
              <a:rPr lang="vi-VN" sz="3100" b="1" dirty="0">
                <a:solidFill>
                  <a:srgbClr val="2D1B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 đề </a:t>
            </a:r>
            <a:r>
              <a:rPr lang="en-US" sz="3100" b="1" dirty="0">
                <a:solidFill>
                  <a:srgbClr val="2D1B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3100" b="1" dirty="0">
                <a:solidFill>
                  <a:srgbClr val="2D1B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sz="3100" dirty="0">
                <a:solidFill>
                  <a:srgbClr val="2D1B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 hoạch trang trí lớp học chuẩn bị cho một ngày đặc biệt của lớp, của trường.</a:t>
            </a:r>
            <a:endParaRPr kumimoji="0" lang="en-US" sz="3100" i="0" u="none" strike="noStrike" kern="1200" cap="none" spc="0" normalizeH="0" baseline="0" noProof="0" dirty="0">
              <a:ln>
                <a:noFill/>
              </a:ln>
              <a:solidFill>
                <a:srgbClr val="2D1B6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78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6" name="Google Shape;606;p32"/>
          <p:cNvGrpSpPr/>
          <p:nvPr/>
        </p:nvGrpSpPr>
        <p:grpSpPr>
          <a:xfrm>
            <a:off x="9514516" y="159965"/>
            <a:ext cx="1726837" cy="1966204"/>
            <a:chOff x="7252145" y="1879047"/>
            <a:chExt cx="1295128" cy="1474653"/>
          </a:xfrm>
        </p:grpSpPr>
        <p:sp>
          <p:nvSpPr>
            <p:cNvPr id="607" name="Google Shape;607;p32"/>
            <p:cNvSpPr/>
            <p:nvPr/>
          </p:nvSpPr>
          <p:spPr>
            <a:xfrm>
              <a:off x="7613071" y="1879047"/>
              <a:ext cx="296932" cy="260511"/>
            </a:xfrm>
            <a:custGeom>
              <a:avLst/>
              <a:gdLst/>
              <a:ahLst/>
              <a:cxnLst/>
              <a:rect l="l" t="t" r="r" b="b"/>
              <a:pathLst>
                <a:path w="4258" h="3736" extrusionOk="0">
                  <a:moveTo>
                    <a:pt x="2132" y="0"/>
                  </a:moveTo>
                  <a:cubicBezTo>
                    <a:pt x="1416" y="0"/>
                    <a:pt x="732" y="416"/>
                    <a:pt x="425" y="1119"/>
                  </a:cubicBezTo>
                  <a:cubicBezTo>
                    <a:pt x="1" y="2060"/>
                    <a:pt x="436" y="3162"/>
                    <a:pt x="1376" y="3576"/>
                  </a:cubicBezTo>
                  <a:cubicBezTo>
                    <a:pt x="1623" y="3684"/>
                    <a:pt x="1880" y="3735"/>
                    <a:pt x="2133" y="3735"/>
                  </a:cubicBezTo>
                  <a:cubicBezTo>
                    <a:pt x="2852" y="3735"/>
                    <a:pt x="3536" y="3322"/>
                    <a:pt x="3842" y="2626"/>
                  </a:cubicBezTo>
                  <a:cubicBezTo>
                    <a:pt x="4257" y="1676"/>
                    <a:pt x="3822" y="573"/>
                    <a:pt x="2882" y="159"/>
                  </a:cubicBezTo>
                  <a:cubicBezTo>
                    <a:pt x="2638" y="51"/>
                    <a:pt x="2383" y="0"/>
                    <a:pt x="2132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8" name="Google Shape;608;p32"/>
            <p:cNvSpPr/>
            <p:nvPr/>
          </p:nvSpPr>
          <p:spPr>
            <a:xfrm>
              <a:off x="7677979" y="1954950"/>
              <a:ext cx="185495" cy="114218"/>
            </a:xfrm>
            <a:custGeom>
              <a:avLst/>
              <a:gdLst/>
              <a:ahLst/>
              <a:cxnLst/>
              <a:rect l="l" t="t" r="r" b="b"/>
              <a:pathLst>
                <a:path w="2660" h="1638" extrusionOk="0">
                  <a:moveTo>
                    <a:pt x="1408" y="1"/>
                  </a:moveTo>
                  <a:cubicBezTo>
                    <a:pt x="1303" y="1"/>
                    <a:pt x="1197" y="14"/>
                    <a:pt x="1092" y="40"/>
                  </a:cubicBezTo>
                  <a:cubicBezTo>
                    <a:pt x="405" y="222"/>
                    <a:pt x="0" y="920"/>
                    <a:pt x="172" y="1597"/>
                  </a:cubicBezTo>
                  <a:cubicBezTo>
                    <a:pt x="182" y="1607"/>
                    <a:pt x="182" y="1627"/>
                    <a:pt x="182" y="1638"/>
                  </a:cubicBezTo>
                  <a:lnTo>
                    <a:pt x="2659" y="1001"/>
                  </a:lnTo>
                  <a:cubicBezTo>
                    <a:pt x="2649" y="980"/>
                    <a:pt x="2649" y="971"/>
                    <a:pt x="2649" y="960"/>
                  </a:cubicBezTo>
                  <a:cubicBezTo>
                    <a:pt x="2495" y="380"/>
                    <a:pt x="1974" y="1"/>
                    <a:pt x="1408" y="1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9" name="Google Shape;609;p32"/>
            <p:cNvSpPr/>
            <p:nvPr/>
          </p:nvSpPr>
          <p:spPr>
            <a:xfrm>
              <a:off x="8256757" y="2160687"/>
              <a:ext cx="290516" cy="260720"/>
            </a:xfrm>
            <a:custGeom>
              <a:avLst/>
              <a:gdLst/>
              <a:ahLst/>
              <a:cxnLst/>
              <a:rect l="l" t="t" r="r" b="b"/>
              <a:pathLst>
                <a:path w="4166" h="3739" extrusionOk="0">
                  <a:moveTo>
                    <a:pt x="2081" y="0"/>
                  </a:moveTo>
                  <a:cubicBezTo>
                    <a:pt x="1271" y="0"/>
                    <a:pt x="525" y="529"/>
                    <a:pt x="284" y="1347"/>
                  </a:cubicBezTo>
                  <a:cubicBezTo>
                    <a:pt x="0" y="2338"/>
                    <a:pt x="567" y="3379"/>
                    <a:pt x="1557" y="3662"/>
                  </a:cubicBezTo>
                  <a:cubicBezTo>
                    <a:pt x="1733" y="3714"/>
                    <a:pt x="1909" y="3739"/>
                    <a:pt x="2083" y="3739"/>
                  </a:cubicBezTo>
                  <a:cubicBezTo>
                    <a:pt x="2892" y="3739"/>
                    <a:pt x="3639" y="3204"/>
                    <a:pt x="3872" y="2389"/>
                  </a:cubicBezTo>
                  <a:cubicBezTo>
                    <a:pt x="4166" y="1398"/>
                    <a:pt x="3589" y="367"/>
                    <a:pt x="2598" y="73"/>
                  </a:cubicBezTo>
                  <a:cubicBezTo>
                    <a:pt x="2426" y="24"/>
                    <a:pt x="2252" y="0"/>
                    <a:pt x="2081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0" name="Google Shape;610;p32"/>
            <p:cNvSpPr/>
            <p:nvPr/>
          </p:nvSpPr>
          <p:spPr>
            <a:xfrm>
              <a:off x="8342037" y="2222678"/>
              <a:ext cx="136820" cy="172930"/>
            </a:xfrm>
            <a:custGeom>
              <a:avLst/>
              <a:gdLst/>
              <a:ahLst/>
              <a:cxnLst/>
              <a:rect l="l" t="t" r="r" b="b"/>
              <a:pathLst>
                <a:path w="1962" h="2480" extrusionOk="0">
                  <a:moveTo>
                    <a:pt x="511" y="1"/>
                  </a:moveTo>
                  <a:cubicBezTo>
                    <a:pt x="351" y="1"/>
                    <a:pt x="188" y="31"/>
                    <a:pt x="31" y="94"/>
                  </a:cubicBezTo>
                  <a:cubicBezTo>
                    <a:pt x="21" y="104"/>
                    <a:pt x="11" y="104"/>
                    <a:pt x="0" y="114"/>
                  </a:cubicBezTo>
                  <a:lnTo>
                    <a:pt x="961" y="2480"/>
                  </a:lnTo>
                  <a:cubicBezTo>
                    <a:pt x="971" y="2470"/>
                    <a:pt x="982" y="2470"/>
                    <a:pt x="991" y="2460"/>
                  </a:cubicBezTo>
                  <a:cubicBezTo>
                    <a:pt x="1649" y="2197"/>
                    <a:pt x="1962" y="1459"/>
                    <a:pt x="1699" y="802"/>
                  </a:cubicBezTo>
                  <a:cubicBezTo>
                    <a:pt x="1499" y="302"/>
                    <a:pt x="1018" y="1"/>
                    <a:pt x="511" y="1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1" name="Google Shape;611;p32"/>
            <p:cNvSpPr/>
            <p:nvPr/>
          </p:nvSpPr>
          <p:spPr>
            <a:xfrm>
              <a:off x="7413571" y="3115782"/>
              <a:ext cx="293375" cy="237919"/>
            </a:xfrm>
            <a:custGeom>
              <a:avLst/>
              <a:gdLst/>
              <a:ahLst/>
              <a:cxnLst/>
              <a:rect l="l" t="t" r="r" b="b"/>
              <a:pathLst>
                <a:path w="4207" h="3412" extrusionOk="0">
                  <a:moveTo>
                    <a:pt x="2896" y="0"/>
                  </a:moveTo>
                  <a:cubicBezTo>
                    <a:pt x="2531" y="0"/>
                    <a:pt x="2113" y="64"/>
                    <a:pt x="1942" y="217"/>
                  </a:cubicBezTo>
                  <a:cubicBezTo>
                    <a:pt x="1558" y="278"/>
                    <a:pt x="1" y="1036"/>
                    <a:pt x="192" y="1592"/>
                  </a:cubicBezTo>
                  <a:cubicBezTo>
                    <a:pt x="244" y="1747"/>
                    <a:pt x="365" y="1802"/>
                    <a:pt x="507" y="1802"/>
                  </a:cubicBezTo>
                  <a:cubicBezTo>
                    <a:pt x="782" y="1802"/>
                    <a:pt x="1141" y="1597"/>
                    <a:pt x="1254" y="1511"/>
                  </a:cubicBezTo>
                  <a:lnTo>
                    <a:pt x="1254" y="1511"/>
                  </a:lnTo>
                  <a:cubicBezTo>
                    <a:pt x="1102" y="1774"/>
                    <a:pt x="1012" y="2026"/>
                    <a:pt x="1032" y="2300"/>
                  </a:cubicBezTo>
                  <a:cubicBezTo>
                    <a:pt x="1135" y="2374"/>
                    <a:pt x="1239" y="2405"/>
                    <a:pt x="1341" y="2405"/>
                  </a:cubicBezTo>
                  <a:cubicBezTo>
                    <a:pt x="1558" y="2405"/>
                    <a:pt x="1763" y="2263"/>
                    <a:pt x="1922" y="2098"/>
                  </a:cubicBezTo>
                  <a:lnTo>
                    <a:pt x="1922" y="2098"/>
                  </a:lnTo>
                  <a:cubicBezTo>
                    <a:pt x="1871" y="2401"/>
                    <a:pt x="1760" y="2967"/>
                    <a:pt x="2093" y="3088"/>
                  </a:cubicBezTo>
                  <a:cubicBezTo>
                    <a:pt x="2144" y="3108"/>
                    <a:pt x="2191" y="3117"/>
                    <a:pt x="2234" y="3117"/>
                  </a:cubicBezTo>
                  <a:cubicBezTo>
                    <a:pt x="2506" y="3117"/>
                    <a:pt x="2653" y="2773"/>
                    <a:pt x="2740" y="2512"/>
                  </a:cubicBezTo>
                  <a:cubicBezTo>
                    <a:pt x="3003" y="2745"/>
                    <a:pt x="2902" y="3270"/>
                    <a:pt x="3266" y="3412"/>
                  </a:cubicBezTo>
                  <a:cubicBezTo>
                    <a:pt x="3852" y="2846"/>
                    <a:pt x="4207" y="1905"/>
                    <a:pt x="4075" y="1116"/>
                  </a:cubicBezTo>
                  <a:cubicBezTo>
                    <a:pt x="4004" y="743"/>
                    <a:pt x="3832" y="227"/>
                    <a:pt x="3458" y="76"/>
                  </a:cubicBezTo>
                  <a:cubicBezTo>
                    <a:pt x="3350" y="28"/>
                    <a:pt x="3135" y="0"/>
                    <a:pt x="2896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2" name="Google Shape;612;p32"/>
            <p:cNvSpPr/>
            <p:nvPr/>
          </p:nvSpPr>
          <p:spPr>
            <a:xfrm>
              <a:off x="7252145" y="2004631"/>
              <a:ext cx="1252162" cy="1217974"/>
            </a:xfrm>
            <a:custGeom>
              <a:avLst/>
              <a:gdLst/>
              <a:ahLst/>
              <a:cxnLst/>
              <a:rect l="l" t="t" r="r" b="b"/>
              <a:pathLst>
                <a:path w="17956" h="17467" extrusionOk="0">
                  <a:moveTo>
                    <a:pt x="9887" y="1"/>
                  </a:moveTo>
                  <a:cubicBezTo>
                    <a:pt x="6727" y="1"/>
                    <a:pt x="3529" y="2160"/>
                    <a:pt x="1992" y="5658"/>
                  </a:cubicBezTo>
                  <a:cubicBezTo>
                    <a:pt x="0" y="10167"/>
                    <a:pt x="1527" y="15202"/>
                    <a:pt x="5389" y="16900"/>
                  </a:cubicBezTo>
                  <a:cubicBezTo>
                    <a:pt x="6259" y="17285"/>
                    <a:pt x="7173" y="17467"/>
                    <a:pt x="8090" y="17467"/>
                  </a:cubicBezTo>
                  <a:cubicBezTo>
                    <a:pt x="11246" y="17467"/>
                    <a:pt x="14439" y="15308"/>
                    <a:pt x="15974" y="11814"/>
                  </a:cubicBezTo>
                  <a:cubicBezTo>
                    <a:pt x="17956" y="7305"/>
                    <a:pt x="16439" y="2270"/>
                    <a:pt x="12577" y="562"/>
                  </a:cubicBezTo>
                  <a:cubicBezTo>
                    <a:pt x="11711" y="181"/>
                    <a:pt x="10800" y="1"/>
                    <a:pt x="9887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3" name="Google Shape;613;p32"/>
            <p:cNvSpPr/>
            <p:nvPr/>
          </p:nvSpPr>
          <p:spPr>
            <a:xfrm>
              <a:off x="7379752" y="2085937"/>
              <a:ext cx="867224" cy="872462"/>
            </a:xfrm>
            <a:custGeom>
              <a:avLst/>
              <a:gdLst/>
              <a:ahLst/>
              <a:cxnLst/>
              <a:rect l="l" t="t" r="r" b="b"/>
              <a:pathLst>
                <a:path w="12436" h="12512" extrusionOk="0">
                  <a:moveTo>
                    <a:pt x="7048" y="0"/>
                  </a:moveTo>
                  <a:cubicBezTo>
                    <a:pt x="4840" y="0"/>
                    <a:pt x="2554" y="1596"/>
                    <a:pt x="1426" y="4148"/>
                  </a:cubicBezTo>
                  <a:cubicBezTo>
                    <a:pt x="1" y="7403"/>
                    <a:pt x="981" y="10982"/>
                    <a:pt x="3630" y="12145"/>
                  </a:cubicBezTo>
                  <a:cubicBezTo>
                    <a:pt x="4194" y="12393"/>
                    <a:pt x="4788" y="12511"/>
                    <a:pt x="5388" y="12511"/>
                  </a:cubicBezTo>
                  <a:cubicBezTo>
                    <a:pt x="7596" y="12511"/>
                    <a:pt x="9879" y="10916"/>
                    <a:pt x="11000" y="8364"/>
                  </a:cubicBezTo>
                  <a:cubicBezTo>
                    <a:pt x="12436" y="5108"/>
                    <a:pt x="11445" y="1529"/>
                    <a:pt x="8806" y="367"/>
                  </a:cubicBezTo>
                  <a:cubicBezTo>
                    <a:pt x="8242" y="118"/>
                    <a:pt x="7648" y="0"/>
                    <a:pt x="7048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4" name="Google Shape;614;p32"/>
            <p:cNvSpPr/>
            <p:nvPr/>
          </p:nvSpPr>
          <p:spPr>
            <a:xfrm>
              <a:off x="7890182" y="2182025"/>
              <a:ext cx="57880" cy="50694"/>
            </a:xfrm>
            <a:custGeom>
              <a:avLst/>
              <a:gdLst/>
              <a:ahLst/>
              <a:cxnLst/>
              <a:rect l="l" t="t" r="r" b="b"/>
              <a:pathLst>
                <a:path w="830" h="727" extrusionOk="0">
                  <a:moveTo>
                    <a:pt x="417" y="0"/>
                  </a:moveTo>
                  <a:cubicBezTo>
                    <a:pt x="276" y="0"/>
                    <a:pt x="142" y="86"/>
                    <a:pt x="81" y="222"/>
                  </a:cubicBezTo>
                  <a:cubicBezTo>
                    <a:pt x="0" y="404"/>
                    <a:pt x="91" y="616"/>
                    <a:pt x="273" y="697"/>
                  </a:cubicBezTo>
                  <a:cubicBezTo>
                    <a:pt x="318" y="717"/>
                    <a:pt x="366" y="727"/>
                    <a:pt x="413" y="727"/>
                  </a:cubicBezTo>
                  <a:cubicBezTo>
                    <a:pt x="553" y="727"/>
                    <a:pt x="688" y="642"/>
                    <a:pt x="748" y="505"/>
                  </a:cubicBezTo>
                  <a:cubicBezTo>
                    <a:pt x="829" y="323"/>
                    <a:pt x="738" y="111"/>
                    <a:pt x="556" y="30"/>
                  </a:cubicBezTo>
                  <a:cubicBezTo>
                    <a:pt x="510" y="10"/>
                    <a:pt x="463" y="0"/>
                    <a:pt x="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5" name="Google Shape;615;p32"/>
            <p:cNvSpPr/>
            <p:nvPr/>
          </p:nvSpPr>
          <p:spPr>
            <a:xfrm>
              <a:off x="8129149" y="2286969"/>
              <a:ext cx="57183" cy="50554"/>
            </a:xfrm>
            <a:custGeom>
              <a:avLst/>
              <a:gdLst/>
              <a:ahLst/>
              <a:cxnLst/>
              <a:rect l="l" t="t" r="r" b="b"/>
              <a:pathLst>
                <a:path w="820" h="725" extrusionOk="0">
                  <a:moveTo>
                    <a:pt x="410" y="0"/>
                  </a:moveTo>
                  <a:cubicBezTo>
                    <a:pt x="272" y="0"/>
                    <a:pt x="141" y="79"/>
                    <a:pt x="81" y="214"/>
                  </a:cubicBezTo>
                  <a:cubicBezTo>
                    <a:pt x="0" y="405"/>
                    <a:pt x="81" y="618"/>
                    <a:pt x="263" y="699"/>
                  </a:cubicBezTo>
                  <a:cubicBezTo>
                    <a:pt x="307" y="716"/>
                    <a:pt x="353" y="724"/>
                    <a:pt x="398" y="724"/>
                  </a:cubicBezTo>
                  <a:cubicBezTo>
                    <a:pt x="540" y="724"/>
                    <a:pt x="677" y="644"/>
                    <a:pt x="739" y="506"/>
                  </a:cubicBezTo>
                  <a:cubicBezTo>
                    <a:pt x="819" y="324"/>
                    <a:pt x="739" y="112"/>
                    <a:pt x="557" y="32"/>
                  </a:cubicBezTo>
                  <a:cubicBezTo>
                    <a:pt x="509" y="10"/>
                    <a:pt x="459" y="0"/>
                    <a:pt x="4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6" name="Google Shape;616;p32"/>
            <p:cNvSpPr/>
            <p:nvPr/>
          </p:nvSpPr>
          <p:spPr>
            <a:xfrm>
              <a:off x="7899316" y="2240180"/>
              <a:ext cx="212971" cy="187225"/>
            </a:xfrm>
            <a:custGeom>
              <a:avLst/>
              <a:gdLst/>
              <a:ahLst/>
              <a:cxnLst/>
              <a:rect l="l" t="t" r="r" b="b"/>
              <a:pathLst>
                <a:path w="3054" h="2685" extrusionOk="0">
                  <a:moveTo>
                    <a:pt x="1523" y="0"/>
                  </a:moveTo>
                  <a:cubicBezTo>
                    <a:pt x="1009" y="0"/>
                    <a:pt x="521" y="302"/>
                    <a:pt x="304" y="804"/>
                  </a:cubicBezTo>
                  <a:cubicBezTo>
                    <a:pt x="0" y="1481"/>
                    <a:pt x="314" y="2269"/>
                    <a:pt x="991" y="2573"/>
                  </a:cubicBezTo>
                  <a:cubicBezTo>
                    <a:pt x="1166" y="2648"/>
                    <a:pt x="1349" y="2684"/>
                    <a:pt x="1528" y="2684"/>
                  </a:cubicBezTo>
                  <a:cubicBezTo>
                    <a:pt x="2043" y="2684"/>
                    <a:pt x="2533" y="2388"/>
                    <a:pt x="2750" y="1885"/>
                  </a:cubicBezTo>
                  <a:cubicBezTo>
                    <a:pt x="3054" y="1198"/>
                    <a:pt x="2750" y="409"/>
                    <a:pt x="2063" y="116"/>
                  </a:cubicBezTo>
                  <a:cubicBezTo>
                    <a:pt x="1887" y="37"/>
                    <a:pt x="1703" y="0"/>
                    <a:pt x="15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" name="Google Shape;617;p32"/>
            <p:cNvSpPr/>
            <p:nvPr/>
          </p:nvSpPr>
          <p:spPr>
            <a:xfrm>
              <a:off x="8012071" y="2259565"/>
              <a:ext cx="34658" cy="30263"/>
            </a:xfrm>
            <a:custGeom>
              <a:avLst/>
              <a:gdLst/>
              <a:ahLst/>
              <a:cxnLst/>
              <a:rect l="l" t="t" r="r" b="b"/>
              <a:pathLst>
                <a:path w="497" h="434" extrusionOk="0">
                  <a:moveTo>
                    <a:pt x="244" y="0"/>
                  </a:moveTo>
                  <a:cubicBezTo>
                    <a:pt x="160" y="0"/>
                    <a:pt x="79" y="49"/>
                    <a:pt x="41" y="131"/>
                  </a:cubicBezTo>
                  <a:cubicBezTo>
                    <a:pt x="1" y="243"/>
                    <a:pt x="52" y="364"/>
                    <a:pt x="163" y="414"/>
                  </a:cubicBezTo>
                  <a:cubicBezTo>
                    <a:pt x="189" y="428"/>
                    <a:pt x="218" y="434"/>
                    <a:pt x="247" y="434"/>
                  </a:cubicBezTo>
                  <a:cubicBezTo>
                    <a:pt x="328" y="434"/>
                    <a:pt x="409" y="385"/>
                    <a:pt x="446" y="303"/>
                  </a:cubicBezTo>
                  <a:cubicBezTo>
                    <a:pt x="497" y="192"/>
                    <a:pt x="446" y="61"/>
                    <a:pt x="335" y="20"/>
                  </a:cubicBezTo>
                  <a:cubicBezTo>
                    <a:pt x="305" y="7"/>
                    <a:pt x="275" y="0"/>
                    <a:pt x="2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" name="Google Shape;618;p32"/>
            <p:cNvSpPr/>
            <p:nvPr/>
          </p:nvSpPr>
          <p:spPr>
            <a:xfrm>
              <a:off x="7979646" y="2276161"/>
              <a:ext cx="50837" cy="101597"/>
            </a:xfrm>
            <a:custGeom>
              <a:avLst/>
              <a:gdLst/>
              <a:ahLst/>
              <a:cxnLst/>
              <a:rect l="l" t="t" r="r" b="b"/>
              <a:pathLst>
                <a:path w="729" h="1457" extrusionOk="0">
                  <a:moveTo>
                    <a:pt x="676" y="0"/>
                  </a:moveTo>
                  <a:cubicBezTo>
                    <a:pt x="658" y="0"/>
                    <a:pt x="645" y="10"/>
                    <a:pt x="638" y="25"/>
                  </a:cubicBezTo>
                  <a:cubicBezTo>
                    <a:pt x="607" y="95"/>
                    <a:pt x="567" y="187"/>
                    <a:pt x="527" y="288"/>
                  </a:cubicBezTo>
                  <a:cubicBezTo>
                    <a:pt x="375" y="652"/>
                    <a:pt x="82" y="1308"/>
                    <a:pt x="11" y="1380"/>
                  </a:cubicBezTo>
                  <a:cubicBezTo>
                    <a:pt x="1" y="1400"/>
                    <a:pt x="1" y="1430"/>
                    <a:pt x="11" y="1440"/>
                  </a:cubicBezTo>
                  <a:cubicBezTo>
                    <a:pt x="21" y="1450"/>
                    <a:pt x="21" y="1450"/>
                    <a:pt x="32" y="1450"/>
                  </a:cubicBezTo>
                  <a:cubicBezTo>
                    <a:pt x="36" y="1454"/>
                    <a:pt x="42" y="1457"/>
                    <a:pt x="48" y="1457"/>
                  </a:cubicBezTo>
                  <a:cubicBezTo>
                    <a:pt x="56" y="1457"/>
                    <a:pt x="66" y="1452"/>
                    <a:pt x="72" y="1440"/>
                  </a:cubicBezTo>
                  <a:cubicBezTo>
                    <a:pt x="153" y="1369"/>
                    <a:pt x="355" y="894"/>
                    <a:pt x="607" y="328"/>
                  </a:cubicBezTo>
                  <a:cubicBezTo>
                    <a:pt x="648" y="217"/>
                    <a:pt x="688" y="126"/>
                    <a:pt x="719" y="65"/>
                  </a:cubicBezTo>
                  <a:cubicBezTo>
                    <a:pt x="729" y="45"/>
                    <a:pt x="719" y="14"/>
                    <a:pt x="699" y="5"/>
                  </a:cubicBezTo>
                  <a:cubicBezTo>
                    <a:pt x="691" y="2"/>
                    <a:pt x="683" y="0"/>
                    <a:pt x="6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" name="Google Shape;619;p32"/>
            <p:cNvSpPr/>
            <p:nvPr/>
          </p:nvSpPr>
          <p:spPr>
            <a:xfrm>
              <a:off x="7935925" y="2322740"/>
              <a:ext cx="119247" cy="61223"/>
            </a:xfrm>
            <a:custGeom>
              <a:avLst/>
              <a:gdLst/>
              <a:ahLst/>
              <a:cxnLst/>
              <a:rect l="l" t="t" r="r" b="b"/>
              <a:pathLst>
                <a:path w="1710" h="878" extrusionOk="0">
                  <a:moveTo>
                    <a:pt x="141" y="1"/>
                  </a:moveTo>
                  <a:cubicBezTo>
                    <a:pt x="122" y="1"/>
                    <a:pt x="102" y="17"/>
                    <a:pt x="102" y="34"/>
                  </a:cubicBezTo>
                  <a:cubicBezTo>
                    <a:pt x="1" y="368"/>
                    <a:pt x="416" y="681"/>
                    <a:pt x="648" y="792"/>
                  </a:cubicBezTo>
                  <a:cubicBezTo>
                    <a:pt x="659" y="802"/>
                    <a:pt x="668" y="813"/>
                    <a:pt x="688" y="813"/>
                  </a:cubicBezTo>
                  <a:cubicBezTo>
                    <a:pt x="793" y="862"/>
                    <a:pt x="890" y="877"/>
                    <a:pt x="993" y="877"/>
                  </a:cubicBezTo>
                  <a:cubicBezTo>
                    <a:pt x="1060" y="877"/>
                    <a:pt x="1129" y="871"/>
                    <a:pt x="1204" y="863"/>
                  </a:cubicBezTo>
                  <a:cubicBezTo>
                    <a:pt x="1336" y="863"/>
                    <a:pt x="1427" y="813"/>
                    <a:pt x="1518" y="772"/>
                  </a:cubicBezTo>
                  <a:cubicBezTo>
                    <a:pt x="1568" y="752"/>
                    <a:pt x="1619" y="732"/>
                    <a:pt x="1679" y="712"/>
                  </a:cubicBezTo>
                  <a:cubicBezTo>
                    <a:pt x="1699" y="701"/>
                    <a:pt x="1710" y="681"/>
                    <a:pt x="1710" y="661"/>
                  </a:cubicBezTo>
                  <a:cubicBezTo>
                    <a:pt x="1701" y="644"/>
                    <a:pt x="1687" y="628"/>
                    <a:pt x="1670" y="628"/>
                  </a:cubicBezTo>
                  <a:cubicBezTo>
                    <a:pt x="1667" y="628"/>
                    <a:pt x="1663" y="629"/>
                    <a:pt x="1659" y="631"/>
                  </a:cubicBezTo>
                  <a:cubicBezTo>
                    <a:pt x="1589" y="651"/>
                    <a:pt x="1538" y="671"/>
                    <a:pt x="1477" y="701"/>
                  </a:cubicBezTo>
                  <a:cubicBezTo>
                    <a:pt x="1396" y="742"/>
                    <a:pt x="1315" y="772"/>
                    <a:pt x="1184" y="782"/>
                  </a:cubicBezTo>
                  <a:cubicBezTo>
                    <a:pt x="1120" y="785"/>
                    <a:pt x="1062" y="789"/>
                    <a:pt x="1006" y="789"/>
                  </a:cubicBezTo>
                  <a:cubicBezTo>
                    <a:pt x="895" y="789"/>
                    <a:pt x="796" y="775"/>
                    <a:pt x="688" y="721"/>
                  </a:cubicBezTo>
                  <a:cubicBezTo>
                    <a:pt x="446" y="600"/>
                    <a:pt x="113" y="317"/>
                    <a:pt x="183" y="54"/>
                  </a:cubicBezTo>
                  <a:cubicBezTo>
                    <a:pt x="183" y="34"/>
                    <a:pt x="173" y="14"/>
                    <a:pt x="153" y="4"/>
                  </a:cubicBezTo>
                  <a:cubicBezTo>
                    <a:pt x="149" y="2"/>
                    <a:pt x="145" y="1"/>
                    <a:pt x="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" name="Google Shape;620;p32"/>
            <p:cNvSpPr/>
            <p:nvPr/>
          </p:nvSpPr>
          <p:spPr>
            <a:xfrm>
              <a:off x="8198950" y="2370924"/>
              <a:ext cx="117085" cy="102991"/>
            </a:xfrm>
            <a:custGeom>
              <a:avLst/>
              <a:gdLst/>
              <a:ahLst/>
              <a:cxnLst/>
              <a:rect l="l" t="t" r="r" b="b"/>
              <a:pathLst>
                <a:path w="1679" h="1477" extrusionOk="0">
                  <a:moveTo>
                    <a:pt x="839" y="0"/>
                  </a:moveTo>
                  <a:cubicBezTo>
                    <a:pt x="556" y="0"/>
                    <a:pt x="284" y="162"/>
                    <a:pt x="162" y="445"/>
                  </a:cubicBezTo>
                  <a:cubicBezTo>
                    <a:pt x="0" y="809"/>
                    <a:pt x="172" y="1254"/>
                    <a:pt x="546" y="1416"/>
                  </a:cubicBezTo>
                  <a:cubicBezTo>
                    <a:pt x="637" y="1456"/>
                    <a:pt x="738" y="1476"/>
                    <a:pt x="839" y="1476"/>
                  </a:cubicBezTo>
                  <a:cubicBezTo>
                    <a:pt x="1122" y="1476"/>
                    <a:pt x="1396" y="1315"/>
                    <a:pt x="1517" y="1032"/>
                  </a:cubicBezTo>
                  <a:cubicBezTo>
                    <a:pt x="1679" y="657"/>
                    <a:pt x="1517" y="223"/>
                    <a:pt x="1143" y="61"/>
                  </a:cubicBezTo>
                  <a:cubicBezTo>
                    <a:pt x="1041" y="21"/>
                    <a:pt x="940" y="0"/>
                    <a:pt x="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" name="Google Shape;621;p32"/>
            <p:cNvSpPr/>
            <p:nvPr/>
          </p:nvSpPr>
          <p:spPr>
            <a:xfrm>
              <a:off x="7684975" y="2160674"/>
              <a:ext cx="117085" cy="102991"/>
            </a:xfrm>
            <a:custGeom>
              <a:avLst/>
              <a:gdLst/>
              <a:ahLst/>
              <a:cxnLst/>
              <a:rect l="l" t="t" r="r" b="b"/>
              <a:pathLst>
                <a:path w="1679" h="1477" extrusionOk="0">
                  <a:moveTo>
                    <a:pt x="839" y="0"/>
                  </a:moveTo>
                  <a:cubicBezTo>
                    <a:pt x="556" y="0"/>
                    <a:pt x="284" y="162"/>
                    <a:pt x="162" y="445"/>
                  </a:cubicBezTo>
                  <a:cubicBezTo>
                    <a:pt x="0" y="809"/>
                    <a:pt x="172" y="1254"/>
                    <a:pt x="546" y="1416"/>
                  </a:cubicBezTo>
                  <a:cubicBezTo>
                    <a:pt x="637" y="1456"/>
                    <a:pt x="738" y="1476"/>
                    <a:pt x="839" y="1476"/>
                  </a:cubicBezTo>
                  <a:cubicBezTo>
                    <a:pt x="1122" y="1476"/>
                    <a:pt x="1396" y="1315"/>
                    <a:pt x="1517" y="1032"/>
                  </a:cubicBezTo>
                  <a:cubicBezTo>
                    <a:pt x="1679" y="657"/>
                    <a:pt x="1517" y="223"/>
                    <a:pt x="1143" y="61"/>
                  </a:cubicBezTo>
                  <a:cubicBezTo>
                    <a:pt x="1041" y="21"/>
                    <a:pt x="940" y="0"/>
                    <a:pt x="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622" name="Google Shape;622;p32"/>
            <p:cNvGrpSpPr/>
            <p:nvPr/>
          </p:nvGrpSpPr>
          <p:grpSpPr>
            <a:xfrm rot="1609036">
              <a:off x="7808181" y="2547064"/>
              <a:ext cx="395000" cy="612913"/>
              <a:chOff x="1514314" y="1637035"/>
              <a:chExt cx="338082" cy="524594"/>
            </a:xfrm>
          </p:grpSpPr>
          <p:sp>
            <p:nvSpPr>
              <p:cNvPr id="623" name="Google Shape;623;p32"/>
              <p:cNvSpPr/>
              <p:nvPr/>
            </p:nvSpPr>
            <p:spPr>
              <a:xfrm rot="791413">
                <a:off x="1616328" y="2063606"/>
                <a:ext cx="71329" cy="69097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4" name="Google Shape;624;p32"/>
              <p:cNvSpPr/>
              <p:nvPr/>
            </p:nvSpPr>
            <p:spPr>
              <a:xfrm rot="791248">
                <a:off x="1739002" y="1974425"/>
                <a:ext cx="40645" cy="3937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5" name="Google Shape;625;p32"/>
              <p:cNvSpPr/>
              <p:nvPr/>
            </p:nvSpPr>
            <p:spPr>
              <a:xfrm rot="791248">
                <a:off x="1748245" y="1826366"/>
                <a:ext cx="40645" cy="3937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32"/>
              <p:cNvSpPr/>
              <p:nvPr/>
            </p:nvSpPr>
            <p:spPr>
              <a:xfrm rot="791227">
                <a:off x="1726044" y="2082669"/>
                <a:ext cx="20416" cy="19783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7" name="Google Shape;627;p32"/>
              <p:cNvSpPr/>
              <p:nvPr/>
            </p:nvSpPr>
            <p:spPr>
              <a:xfrm rot="791227">
                <a:off x="1516302" y="2139779"/>
                <a:ext cx="20416" cy="19783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8" name="Google Shape;628;p32"/>
              <p:cNvSpPr/>
              <p:nvPr/>
            </p:nvSpPr>
            <p:spPr>
              <a:xfrm rot="791227">
                <a:off x="1829992" y="1639103"/>
                <a:ext cx="20416" cy="19783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00E8DFDF-7BB4-49BF-A72F-4FE159041055}"/>
              </a:ext>
            </a:extLst>
          </p:cNvPr>
          <p:cNvSpPr txBox="1"/>
          <p:nvPr/>
        </p:nvSpPr>
        <p:spPr>
          <a:xfrm>
            <a:off x="2854495" y="8850081"/>
            <a:ext cx="7193902" cy="1815882"/>
          </a:xfrm>
          <a:prstGeom prst="rect">
            <a:avLst/>
          </a:prstGeom>
          <a:noFill/>
        </p:spPr>
        <p:txBody>
          <a:bodyPr wrap="square" rtlCol="0">
            <a:prstTxWarp prst="textButton">
              <a:avLst>
                <a:gd name="adj" fmla="val 11166381"/>
              </a:avLst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B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Ả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BDFFCE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T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I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BDFFCE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T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H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Á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G 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9</a:t>
            </a:r>
            <a:endParaRPr kumimoji="0" lang="en-US" sz="6000" b="1" i="0" u="none" strike="noStrike" kern="1200" cap="none" spc="0" normalizeH="0" baseline="0" noProof="0" dirty="0">
              <a:ln w="28575">
                <a:solidFill>
                  <a:srgbClr val="002060"/>
                </a:solidFill>
                <a:prstDash val="solid"/>
              </a:ln>
              <a:solidFill>
                <a:srgbClr val="FFCC66"/>
              </a:solidFill>
              <a:effectLst>
                <a:outerShdw blurRad="12700" dist="38100" dir="2700000" algn="tl" rotWithShape="0">
                  <a:srgbClr val="BDFFCE">
                    <a:lumMod val="60000"/>
                    <a:lumOff val="40000"/>
                  </a:srgbClr>
                </a:outerShdw>
              </a:effectLst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</p:txBody>
      </p:sp>
      <p:grpSp>
        <p:nvGrpSpPr>
          <p:cNvPr id="45" name="Google Shape;606;p32">
            <a:extLst>
              <a:ext uri="{FF2B5EF4-FFF2-40B4-BE49-F238E27FC236}">
                <a16:creationId xmlns:a16="http://schemas.microsoft.com/office/drawing/2014/main" xmlns="" id="{5020A4C9-CF01-41CB-8C0A-C904B15B28B7}"/>
              </a:ext>
            </a:extLst>
          </p:cNvPr>
          <p:cNvGrpSpPr/>
          <p:nvPr/>
        </p:nvGrpSpPr>
        <p:grpSpPr>
          <a:xfrm>
            <a:off x="10718615" y="10665963"/>
            <a:ext cx="1726837" cy="1966204"/>
            <a:chOff x="7252145" y="1879047"/>
            <a:chExt cx="1295128" cy="1474653"/>
          </a:xfrm>
        </p:grpSpPr>
        <p:sp>
          <p:nvSpPr>
            <p:cNvPr id="46" name="Google Shape;607;p32">
              <a:extLst>
                <a:ext uri="{FF2B5EF4-FFF2-40B4-BE49-F238E27FC236}">
                  <a16:creationId xmlns:a16="http://schemas.microsoft.com/office/drawing/2014/main" xmlns="" id="{1FB01F93-CD3D-4BB4-B0F3-5C77DB4CA31B}"/>
                </a:ext>
              </a:extLst>
            </p:cNvPr>
            <p:cNvSpPr/>
            <p:nvPr/>
          </p:nvSpPr>
          <p:spPr>
            <a:xfrm>
              <a:off x="7613071" y="1879047"/>
              <a:ext cx="296932" cy="260511"/>
            </a:xfrm>
            <a:custGeom>
              <a:avLst/>
              <a:gdLst/>
              <a:ahLst/>
              <a:cxnLst/>
              <a:rect l="l" t="t" r="r" b="b"/>
              <a:pathLst>
                <a:path w="4258" h="3736" extrusionOk="0">
                  <a:moveTo>
                    <a:pt x="2132" y="0"/>
                  </a:moveTo>
                  <a:cubicBezTo>
                    <a:pt x="1416" y="0"/>
                    <a:pt x="732" y="416"/>
                    <a:pt x="425" y="1119"/>
                  </a:cubicBezTo>
                  <a:cubicBezTo>
                    <a:pt x="1" y="2060"/>
                    <a:pt x="436" y="3162"/>
                    <a:pt x="1376" y="3576"/>
                  </a:cubicBezTo>
                  <a:cubicBezTo>
                    <a:pt x="1623" y="3684"/>
                    <a:pt x="1880" y="3735"/>
                    <a:pt x="2133" y="3735"/>
                  </a:cubicBezTo>
                  <a:cubicBezTo>
                    <a:pt x="2852" y="3735"/>
                    <a:pt x="3536" y="3322"/>
                    <a:pt x="3842" y="2626"/>
                  </a:cubicBezTo>
                  <a:cubicBezTo>
                    <a:pt x="4257" y="1676"/>
                    <a:pt x="3822" y="573"/>
                    <a:pt x="2882" y="159"/>
                  </a:cubicBezTo>
                  <a:cubicBezTo>
                    <a:pt x="2638" y="51"/>
                    <a:pt x="2383" y="0"/>
                    <a:pt x="2132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608;p32">
              <a:extLst>
                <a:ext uri="{FF2B5EF4-FFF2-40B4-BE49-F238E27FC236}">
                  <a16:creationId xmlns:a16="http://schemas.microsoft.com/office/drawing/2014/main" xmlns="" id="{6D3375B1-0C14-4C0C-BA46-9DB7C176604A}"/>
                </a:ext>
              </a:extLst>
            </p:cNvPr>
            <p:cNvSpPr/>
            <p:nvPr/>
          </p:nvSpPr>
          <p:spPr>
            <a:xfrm>
              <a:off x="7677979" y="1954950"/>
              <a:ext cx="185495" cy="114218"/>
            </a:xfrm>
            <a:custGeom>
              <a:avLst/>
              <a:gdLst/>
              <a:ahLst/>
              <a:cxnLst/>
              <a:rect l="l" t="t" r="r" b="b"/>
              <a:pathLst>
                <a:path w="2660" h="1638" extrusionOk="0">
                  <a:moveTo>
                    <a:pt x="1408" y="1"/>
                  </a:moveTo>
                  <a:cubicBezTo>
                    <a:pt x="1303" y="1"/>
                    <a:pt x="1197" y="14"/>
                    <a:pt x="1092" y="40"/>
                  </a:cubicBezTo>
                  <a:cubicBezTo>
                    <a:pt x="405" y="222"/>
                    <a:pt x="0" y="920"/>
                    <a:pt x="172" y="1597"/>
                  </a:cubicBezTo>
                  <a:cubicBezTo>
                    <a:pt x="182" y="1607"/>
                    <a:pt x="182" y="1627"/>
                    <a:pt x="182" y="1638"/>
                  </a:cubicBezTo>
                  <a:lnTo>
                    <a:pt x="2659" y="1001"/>
                  </a:lnTo>
                  <a:cubicBezTo>
                    <a:pt x="2649" y="980"/>
                    <a:pt x="2649" y="971"/>
                    <a:pt x="2649" y="960"/>
                  </a:cubicBezTo>
                  <a:cubicBezTo>
                    <a:pt x="2495" y="380"/>
                    <a:pt x="1974" y="1"/>
                    <a:pt x="1408" y="1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609;p32">
              <a:extLst>
                <a:ext uri="{FF2B5EF4-FFF2-40B4-BE49-F238E27FC236}">
                  <a16:creationId xmlns:a16="http://schemas.microsoft.com/office/drawing/2014/main" xmlns="" id="{81E92FA1-CD2D-4EA0-9406-765608F1FB26}"/>
                </a:ext>
              </a:extLst>
            </p:cNvPr>
            <p:cNvSpPr/>
            <p:nvPr/>
          </p:nvSpPr>
          <p:spPr>
            <a:xfrm>
              <a:off x="8256757" y="2160687"/>
              <a:ext cx="290516" cy="260720"/>
            </a:xfrm>
            <a:custGeom>
              <a:avLst/>
              <a:gdLst/>
              <a:ahLst/>
              <a:cxnLst/>
              <a:rect l="l" t="t" r="r" b="b"/>
              <a:pathLst>
                <a:path w="4166" h="3739" extrusionOk="0">
                  <a:moveTo>
                    <a:pt x="2081" y="0"/>
                  </a:moveTo>
                  <a:cubicBezTo>
                    <a:pt x="1271" y="0"/>
                    <a:pt x="525" y="529"/>
                    <a:pt x="284" y="1347"/>
                  </a:cubicBezTo>
                  <a:cubicBezTo>
                    <a:pt x="0" y="2338"/>
                    <a:pt x="567" y="3379"/>
                    <a:pt x="1557" y="3662"/>
                  </a:cubicBezTo>
                  <a:cubicBezTo>
                    <a:pt x="1733" y="3714"/>
                    <a:pt x="1909" y="3739"/>
                    <a:pt x="2083" y="3739"/>
                  </a:cubicBezTo>
                  <a:cubicBezTo>
                    <a:pt x="2892" y="3739"/>
                    <a:pt x="3639" y="3204"/>
                    <a:pt x="3872" y="2389"/>
                  </a:cubicBezTo>
                  <a:cubicBezTo>
                    <a:pt x="4166" y="1398"/>
                    <a:pt x="3589" y="367"/>
                    <a:pt x="2598" y="73"/>
                  </a:cubicBezTo>
                  <a:cubicBezTo>
                    <a:pt x="2426" y="24"/>
                    <a:pt x="2252" y="0"/>
                    <a:pt x="2081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610;p32">
              <a:extLst>
                <a:ext uri="{FF2B5EF4-FFF2-40B4-BE49-F238E27FC236}">
                  <a16:creationId xmlns:a16="http://schemas.microsoft.com/office/drawing/2014/main" xmlns="" id="{7F613F68-75C4-428B-9DDB-5A61B3A85BF7}"/>
                </a:ext>
              </a:extLst>
            </p:cNvPr>
            <p:cNvSpPr/>
            <p:nvPr/>
          </p:nvSpPr>
          <p:spPr>
            <a:xfrm>
              <a:off x="8342037" y="2222678"/>
              <a:ext cx="136820" cy="172930"/>
            </a:xfrm>
            <a:custGeom>
              <a:avLst/>
              <a:gdLst/>
              <a:ahLst/>
              <a:cxnLst/>
              <a:rect l="l" t="t" r="r" b="b"/>
              <a:pathLst>
                <a:path w="1962" h="2480" extrusionOk="0">
                  <a:moveTo>
                    <a:pt x="511" y="1"/>
                  </a:moveTo>
                  <a:cubicBezTo>
                    <a:pt x="351" y="1"/>
                    <a:pt x="188" y="31"/>
                    <a:pt x="31" y="94"/>
                  </a:cubicBezTo>
                  <a:cubicBezTo>
                    <a:pt x="21" y="104"/>
                    <a:pt x="11" y="104"/>
                    <a:pt x="0" y="114"/>
                  </a:cubicBezTo>
                  <a:lnTo>
                    <a:pt x="961" y="2480"/>
                  </a:lnTo>
                  <a:cubicBezTo>
                    <a:pt x="971" y="2470"/>
                    <a:pt x="982" y="2470"/>
                    <a:pt x="991" y="2460"/>
                  </a:cubicBezTo>
                  <a:cubicBezTo>
                    <a:pt x="1649" y="2197"/>
                    <a:pt x="1962" y="1459"/>
                    <a:pt x="1699" y="802"/>
                  </a:cubicBezTo>
                  <a:cubicBezTo>
                    <a:pt x="1499" y="302"/>
                    <a:pt x="1018" y="1"/>
                    <a:pt x="511" y="1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611;p32">
              <a:extLst>
                <a:ext uri="{FF2B5EF4-FFF2-40B4-BE49-F238E27FC236}">
                  <a16:creationId xmlns:a16="http://schemas.microsoft.com/office/drawing/2014/main" xmlns="" id="{CAA63DB6-FCA4-4E19-9B7F-B6B25D86E947}"/>
                </a:ext>
              </a:extLst>
            </p:cNvPr>
            <p:cNvSpPr/>
            <p:nvPr/>
          </p:nvSpPr>
          <p:spPr>
            <a:xfrm>
              <a:off x="7413571" y="3115782"/>
              <a:ext cx="293375" cy="237919"/>
            </a:xfrm>
            <a:custGeom>
              <a:avLst/>
              <a:gdLst/>
              <a:ahLst/>
              <a:cxnLst/>
              <a:rect l="l" t="t" r="r" b="b"/>
              <a:pathLst>
                <a:path w="4207" h="3412" extrusionOk="0">
                  <a:moveTo>
                    <a:pt x="2896" y="0"/>
                  </a:moveTo>
                  <a:cubicBezTo>
                    <a:pt x="2531" y="0"/>
                    <a:pt x="2113" y="64"/>
                    <a:pt x="1942" y="217"/>
                  </a:cubicBezTo>
                  <a:cubicBezTo>
                    <a:pt x="1558" y="278"/>
                    <a:pt x="1" y="1036"/>
                    <a:pt x="192" y="1592"/>
                  </a:cubicBezTo>
                  <a:cubicBezTo>
                    <a:pt x="244" y="1747"/>
                    <a:pt x="365" y="1802"/>
                    <a:pt x="507" y="1802"/>
                  </a:cubicBezTo>
                  <a:cubicBezTo>
                    <a:pt x="782" y="1802"/>
                    <a:pt x="1141" y="1597"/>
                    <a:pt x="1254" y="1511"/>
                  </a:cubicBezTo>
                  <a:lnTo>
                    <a:pt x="1254" y="1511"/>
                  </a:lnTo>
                  <a:cubicBezTo>
                    <a:pt x="1102" y="1774"/>
                    <a:pt x="1012" y="2026"/>
                    <a:pt x="1032" y="2300"/>
                  </a:cubicBezTo>
                  <a:cubicBezTo>
                    <a:pt x="1135" y="2374"/>
                    <a:pt x="1239" y="2405"/>
                    <a:pt x="1341" y="2405"/>
                  </a:cubicBezTo>
                  <a:cubicBezTo>
                    <a:pt x="1558" y="2405"/>
                    <a:pt x="1763" y="2263"/>
                    <a:pt x="1922" y="2098"/>
                  </a:cubicBezTo>
                  <a:lnTo>
                    <a:pt x="1922" y="2098"/>
                  </a:lnTo>
                  <a:cubicBezTo>
                    <a:pt x="1871" y="2401"/>
                    <a:pt x="1760" y="2967"/>
                    <a:pt x="2093" y="3088"/>
                  </a:cubicBezTo>
                  <a:cubicBezTo>
                    <a:pt x="2144" y="3108"/>
                    <a:pt x="2191" y="3117"/>
                    <a:pt x="2234" y="3117"/>
                  </a:cubicBezTo>
                  <a:cubicBezTo>
                    <a:pt x="2506" y="3117"/>
                    <a:pt x="2653" y="2773"/>
                    <a:pt x="2740" y="2512"/>
                  </a:cubicBezTo>
                  <a:cubicBezTo>
                    <a:pt x="3003" y="2745"/>
                    <a:pt x="2902" y="3270"/>
                    <a:pt x="3266" y="3412"/>
                  </a:cubicBezTo>
                  <a:cubicBezTo>
                    <a:pt x="3852" y="2846"/>
                    <a:pt x="4207" y="1905"/>
                    <a:pt x="4075" y="1116"/>
                  </a:cubicBezTo>
                  <a:cubicBezTo>
                    <a:pt x="4004" y="743"/>
                    <a:pt x="3832" y="227"/>
                    <a:pt x="3458" y="76"/>
                  </a:cubicBezTo>
                  <a:cubicBezTo>
                    <a:pt x="3350" y="28"/>
                    <a:pt x="3135" y="0"/>
                    <a:pt x="2896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612;p32">
              <a:extLst>
                <a:ext uri="{FF2B5EF4-FFF2-40B4-BE49-F238E27FC236}">
                  <a16:creationId xmlns:a16="http://schemas.microsoft.com/office/drawing/2014/main" xmlns="" id="{833E55D6-24CD-47FE-AF15-AE2F16195F8E}"/>
                </a:ext>
              </a:extLst>
            </p:cNvPr>
            <p:cNvSpPr/>
            <p:nvPr/>
          </p:nvSpPr>
          <p:spPr>
            <a:xfrm>
              <a:off x="7252145" y="2004631"/>
              <a:ext cx="1252162" cy="1217974"/>
            </a:xfrm>
            <a:custGeom>
              <a:avLst/>
              <a:gdLst/>
              <a:ahLst/>
              <a:cxnLst/>
              <a:rect l="l" t="t" r="r" b="b"/>
              <a:pathLst>
                <a:path w="17956" h="17467" extrusionOk="0">
                  <a:moveTo>
                    <a:pt x="9887" y="1"/>
                  </a:moveTo>
                  <a:cubicBezTo>
                    <a:pt x="6727" y="1"/>
                    <a:pt x="3529" y="2160"/>
                    <a:pt x="1992" y="5658"/>
                  </a:cubicBezTo>
                  <a:cubicBezTo>
                    <a:pt x="0" y="10167"/>
                    <a:pt x="1527" y="15202"/>
                    <a:pt x="5389" y="16900"/>
                  </a:cubicBezTo>
                  <a:cubicBezTo>
                    <a:pt x="6259" y="17285"/>
                    <a:pt x="7173" y="17467"/>
                    <a:pt x="8090" y="17467"/>
                  </a:cubicBezTo>
                  <a:cubicBezTo>
                    <a:pt x="11246" y="17467"/>
                    <a:pt x="14439" y="15308"/>
                    <a:pt x="15974" y="11814"/>
                  </a:cubicBezTo>
                  <a:cubicBezTo>
                    <a:pt x="17956" y="7305"/>
                    <a:pt x="16439" y="2270"/>
                    <a:pt x="12577" y="562"/>
                  </a:cubicBezTo>
                  <a:cubicBezTo>
                    <a:pt x="11711" y="181"/>
                    <a:pt x="10800" y="1"/>
                    <a:pt x="9887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613;p32">
              <a:extLst>
                <a:ext uri="{FF2B5EF4-FFF2-40B4-BE49-F238E27FC236}">
                  <a16:creationId xmlns:a16="http://schemas.microsoft.com/office/drawing/2014/main" xmlns="" id="{FC9995D0-EBE4-49D2-A508-F2DF2A0D059B}"/>
                </a:ext>
              </a:extLst>
            </p:cNvPr>
            <p:cNvSpPr/>
            <p:nvPr/>
          </p:nvSpPr>
          <p:spPr>
            <a:xfrm>
              <a:off x="7379752" y="2085937"/>
              <a:ext cx="867224" cy="872462"/>
            </a:xfrm>
            <a:custGeom>
              <a:avLst/>
              <a:gdLst/>
              <a:ahLst/>
              <a:cxnLst/>
              <a:rect l="l" t="t" r="r" b="b"/>
              <a:pathLst>
                <a:path w="12436" h="12512" extrusionOk="0">
                  <a:moveTo>
                    <a:pt x="7048" y="0"/>
                  </a:moveTo>
                  <a:cubicBezTo>
                    <a:pt x="4840" y="0"/>
                    <a:pt x="2554" y="1596"/>
                    <a:pt x="1426" y="4148"/>
                  </a:cubicBezTo>
                  <a:cubicBezTo>
                    <a:pt x="1" y="7403"/>
                    <a:pt x="981" y="10982"/>
                    <a:pt x="3630" y="12145"/>
                  </a:cubicBezTo>
                  <a:cubicBezTo>
                    <a:pt x="4194" y="12393"/>
                    <a:pt x="4788" y="12511"/>
                    <a:pt x="5388" y="12511"/>
                  </a:cubicBezTo>
                  <a:cubicBezTo>
                    <a:pt x="7596" y="12511"/>
                    <a:pt x="9879" y="10916"/>
                    <a:pt x="11000" y="8364"/>
                  </a:cubicBezTo>
                  <a:cubicBezTo>
                    <a:pt x="12436" y="5108"/>
                    <a:pt x="11445" y="1529"/>
                    <a:pt x="8806" y="367"/>
                  </a:cubicBezTo>
                  <a:cubicBezTo>
                    <a:pt x="8242" y="118"/>
                    <a:pt x="7648" y="0"/>
                    <a:pt x="7048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614;p32">
              <a:extLst>
                <a:ext uri="{FF2B5EF4-FFF2-40B4-BE49-F238E27FC236}">
                  <a16:creationId xmlns:a16="http://schemas.microsoft.com/office/drawing/2014/main" xmlns="" id="{33744A7B-155E-4F05-9C8D-0A7953A8AA1E}"/>
                </a:ext>
              </a:extLst>
            </p:cNvPr>
            <p:cNvSpPr/>
            <p:nvPr/>
          </p:nvSpPr>
          <p:spPr>
            <a:xfrm>
              <a:off x="7890182" y="2182025"/>
              <a:ext cx="57880" cy="50694"/>
            </a:xfrm>
            <a:custGeom>
              <a:avLst/>
              <a:gdLst/>
              <a:ahLst/>
              <a:cxnLst/>
              <a:rect l="l" t="t" r="r" b="b"/>
              <a:pathLst>
                <a:path w="830" h="727" extrusionOk="0">
                  <a:moveTo>
                    <a:pt x="417" y="0"/>
                  </a:moveTo>
                  <a:cubicBezTo>
                    <a:pt x="276" y="0"/>
                    <a:pt x="142" y="86"/>
                    <a:pt x="81" y="222"/>
                  </a:cubicBezTo>
                  <a:cubicBezTo>
                    <a:pt x="0" y="404"/>
                    <a:pt x="91" y="616"/>
                    <a:pt x="273" y="697"/>
                  </a:cubicBezTo>
                  <a:cubicBezTo>
                    <a:pt x="318" y="717"/>
                    <a:pt x="366" y="727"/>
                    <a:pt x="413" y="727"/>
                  </a:cubicBezTo>
                  <a:cubicBezTo>
                    <a:pt x="553" y="727"/>
                    <a:pt x="688" y="642"/>
                    <a:pt x="748" y="505"/>
                  </a:cubicBezTo>
                  <a:cubicBezTo>
                    <a:pt x="829" y="323"/>
                    <a:pt x="738" y="111"/>
                    <a:pt x="556" y="30"/>
                  </a:cubicBezTo>
                  <a:cubicBezTo>
                    <a:pt x="510" y="10"/>
                    <a:pt x="463" y="0"/>
                    <a:pt x="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615;p32">
              <a:extLst>
                <a:ext uri="{FF2B5EF4-FFF2-40B4-BE49-F238E27FC236}">
                  <a16:creationId xmlns:a16="http://schemas.microsoft.com/office/drawing/2014/main" xmlns="" id="{D8A5D70E-7352-41DD-9B17-C26963CD0FF8}"/>
                </a:ext>
              </a:extLst>
            </p:cNvPr>
            <p:cNvSpPr/>
            <p:nvPr/>
          </p:nvSpPr>
          <p:spPr>
            <a:xfrm>
              <a:off x="8129149" y="2286969"/>
              <a:ext cx="57183" cy="50554"/>
            </a:xfrm>
            <a:custGeom>
              <a:avLst/>
              <a:gdLst/>
              <a:ahLst/>
              <a:cxnLst/>
              <a:rect l="l" t="t" r="r" b="b"/>
              <a:pathLst>
                <a:path w="820" h="725" extrusionOk="0">
                  <a:moveTo>
                    <a:pt x="410" y="0"/>
                  </a:moveTo>
                  <a:cubicBezTo>
                    <a:pt x="272" y="0"/>
                    <a:pt x="141" y="79"/>
                    <a:pt x="81" y="214"/>
                  </a:cubicBezTo>
                  <a:cubicBezTo>
                    <a:pt x="0" y="405"/>
                    <a:pt x="81" y="618"/>
                    <a:pt x="263" y="699"/>
                  </a:cubicBezTo>
                  <a:cubicBezTo>
                    <a:pt x="307" y="716"/>
                    <a:pt x="353" y="724"/>
                    <a:pt x="398" y="724"/>
                  </a:cubicBezTo>
                  <a:cubicBezTo>
                    <a:pt x="540" y="724"/>
                    <a:pt x="677" y="644"/>
                    <a:pt x="739" y="506"/>
                  </a:cubicBezTo>
                  <a:cubicBezTo>
                    <a:pt x="819" y="324"/>
                    <a:pt x="739" y="112"/>
                    <a:pt x="557" y="32"/>
                  </a:cubicBezTo>
                  <a:cubicBezTo>
                    <a:pt x="509" y="10"/>
                    <a:pt x="459" y="0"/>
                    <a:pt x="4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616;p32">
              <a:extLst>
                <a:ext uri="{FF2B5EF4-FFF2-40B4-BE49-F238E27FC236}">
                  <a16:creationId xmlns:a16="http://schemas.microsoft.com/office/drawing/2014/main" xmlns="" id="{312F184E-69BB-4828-8B39-1CBA68E83656}"/>
                </a:ext>
              </a:extLst>
            </p:cNvPr>
            <p:cNvSpPr/>
            <p:nvPr/>
          </p:nvSpPr>
          <p:spPr>
            <a:xfrm>
              <a:off x="7899316" y="2240180"/>
              <a:ext cx="212971" cy="187225"/>
            </a:xfrm>
            <a:custGeom>
              <a:avLst/>
              <a:gdLst/>
              <a:ahLst/>
              <a:cxnLst/>
              <a:rect l="l" t="t" r="r" b="b"/>
              <a:pathLst>
                <a:path w="3054" h="2685" extrusionOk="0">
                  <a:moveTo>
                    <a:pt x="1523" y="0"/>
                  </a:moveTo>
                  <a:cubicBezTo>
                    <a:pt x="1009" y="0"/>
                    <a:pt x="521" y="302"/>
                    <a:pt x="304" y="804"/>
                  </a:cubicBezTo>
                  <a:cubicBezTo>
                    <a:pt x="0" y="1481"/>
                    <a:pt x="314" y="2269"/>
                    <a:pt x="991" y="2573"/>
                  </a:cubicBezTo>
                  <a:cubicBezTo>
                    <a:pt x="1166" y="2648"/>
                    <a:pt x="1349" y="2684"/>
                    <a:pt x="1528" y="2684"/>
                  </a:cubicBezTo>
                  <a:cubicBezTo>
                    <a:pt x="2043" y="2684"/>
                    <a:pt x="2533" y="2388"/>
                    <a:pt x="2750" y="1885"/>
                  </a:cubicBezTo>
                  <a:cubicBezTo>
                    <a:pt x="3054" y="1198"/>
                    <a:pt x="2750" y="409"/>
                    <a:pt x="2063" y="116"/>
                  </a:cubicBezTo>
                  <a:cubicBezTo>
                    <a:pt x="1887" y="37"/>
                    <a:pt x="1703" y="0"/>
                    <a:pt x="15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617;p32">
              <a:extLst>
                <a:ext uri="{FF2B5EF4-FFF2-40B4-BE49-F238E27FC236}">
                  <a16:creationId xmlns:a16="http://schemas.microsoft.com/office/drawing/2014/main" xmlns="" id="{329E4FB1-B926-43BC-8550-2EBEC4A4DFF8}"/>
                </a:ext>
              </a:extLst>
            </p:cNvPr>
            <p:cNvSpPr/>
            <p:nvPr/>
          </p:nvSpPr>
          <p:spPr>
            <a:xfrm>
              <a:off x="8012071" y="2259565"/>
              <a:ext cx="34658" cy="30263"/>
            </a:xfrm>
            <a:custGeom>
              <a:avLst/>
              <a:gdLst/>
              <a:ahLst/>
              <a:cxnLst/>
              <a:rect l="l" t="t" r="r" b="b"/>
              <a:pathLst>
                <a:path w="497" h="434" extrusionOk="0">
                  <a:moveTo>
                    <a:pt x="244" y="0"/>
                  </a:moveTo>
                  <a:cubicBezTo>
                    <a:pt x="160" y="0"/>
                    <a:pt x="79" y="49"/>
                    <a:pt x="41" y="131"/>
                  </a:cubicBezTo>
                  <a:cubicBezTo>
                    <a:pt x="1" y="243"/>
                    <a:pt x="52" y="364"/>
                    <a:pt x="163" y="414"/>
                  </a:cubicBezTo>
                  <a:cubicBezTo>
                    <a:pt x="189" y="428"/>
                    <a:pt x="218" y="434"/>
                    <a:pt x="247" y="434"/>
                  </a:cubicBezTo>
                  <a:cubicBezTo>
                    <a:pt x="328" y="434"/>
                    <a:pt x="409" y="385"/>
                    <a:pt x="446" y="303"/>
                  </a:cubicBezTo>
                  <a:cubicBezTo>
                    <a:pt x="497" y="192"/>
                    <a:pt x="446" y="61"/>
                    <a:pt x="335" y="20"/>
                  </a:cubicBezTo>
                  <a:cubicBezTo>
                    <a:pt x="305" y="7"/>
                    <a:pt x="275" y="0"/>
                    <a:pt x="2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618;p32">
              <a:extLst>
                <a:ext uri="{FF2B5EF4-FFF2-40B4-BE49-F238E27FC236}">
                  <a16:creationId xmlns:a16="http://schemas.microsoft.com/office/drawing/2014/main" xmlns="" id="{571B8640-7ADC-48AA-91CF-110DF180ABB2}"/>
                </a:ext>
              </a:extLst>
            </p:cNvPr>
            <p:cNvSpPr/>
            <p:nvPr/>
          </p:nvSpPr>
          <p:spPr>
            <a:xfrm>
              <a:off x="7979646" y="2276161"/>
              <a:ext cx="50837" cy="101597"/>
            </a:xfrm>
            <a:custGeom>
              <a:avLst/>
              <a:gdLst/>
              <a:ahLst/>
              <a:cxnLst/>
              <a:rect l="l" t="t" r="r" b="b"/>
              <a:pathLst>
                <a:path w="729" h="1457" extrusionOk="0">
                  <a:moveTo>
                    <a:pt x="676" y="0"/>
                  </a:moveTo>
                  <a:cubicBezTo>
                    <a:pt x="658" y="0"/>
                    <a:pt x="645" y="10"/>
                    <a:pt x="638" y="25"/>
                  </a:cubicBezTo>
                  <a:cubicBezTo>
                    <a:pt x="607" y="95"/>
                    <a:pt x="567" y="187"/>
                    <a:pt x="527" y="288"/>
                  </a:cubicBezTo>
                  <a:cubicBezTo>
                    <a:pt x="375" y="652"/>
                    <a:pt x="82" y="1308"/>
                    <a:pt x="11" y="1380"/>
                  </a:cubicBezTo>
                  <a:cubicBezTo>
                    <a:pt x="1" y="1400"/>
                    <a:pt x="1" y="1430"/>
                    <a:pt x="11" y="1440"/>
                  </a:cubicBezTo>
                  <a:cubicBezTo>
                    <a:pt x="21" y="1450"/>
                    <a:pt x="21" y="1450"/>
                    <a:pt x="32" y="1450"/>
                  </a:cubicBezTo>
                  <a:cubicBezTo>
                    <a:pt x="36" y="1454"/>
                    <a:pt x="42" y="1457"/>
                    <a:pt x="48" y="1457"/>
                  </a:cubicBezTo>
                  <a:cubicBezTo>
                    <a:pt x="56" y="1457"/>
                    <a:pt x="66" y="1452"/>
                    <a:pt x="72" y="1440"/>
                  </a:cubicBezTo>
                  <a:cubicBezTo>
                    <a:pt x="153" y="1369"/>
                    <a:pt x="355" y="894"/>
                    <a:pt x="607" y="328"/>
                  </a:cubicBezTo>
                  <a:cubicBezTo>
                    <a:pt x="648" y="217"/>
                    <a:pt x="688" y="126"/>
                    <a:pt x="719" y="65"/>
                  </a:cubicBezTo>
                  <a:cubicBezTo>
                    <a:pt x="729" y="45"/>
                    <a:pt x="719" y="14"/>
                    <a:pt x="699" y="5"/>
                  </a:cubicBezTo>
                  <a:cubicBezTo>
                    <a:pt x="691" y="2"/>
                    <a:pt x="683" y="0"/>
                    <a:pt x="6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619;p32">
              <a:extLst>
                <a:ext uri="{FF2B5EF4-FFF2-40B4-BE49-F238E27FC236}">
                  <a16:creationId xmlns:a16="http://schemas.microsoft.com/office/drawing/2014/main" xmlns="" id="{71B152A6-01B8-4AD4-B292-7FC1DB0745F5}"/>
                </a:ext>
              </a:extLst>
            </p:cNvPr>
            <p:cNvSpPr/>
            <p:nvPr/>
          </p:nvSpPr>
          <p:spPr>
            <a:xfrm>
              <a:off x="7935925" y="2322740"/>
              <a:ext cx="119247" cy="61223"/>
            </a:xfrm>
            <a:custGeom>
              <a:avLst/>
              <a:gdLst/>
              <a:ahLst/>
              <a:cxnLst/>
              <a:rect l="l" t="t" r="r" b="b"/>
              <a:pathLst>
                <a:path w="1710" h="878" extrusionOk="0">
                  <a:moveTo>
                    <a:pt x="141" y="1"/>
                  </a:moveTo>
                  <a:cubicBezTo>
                    <a:pt x="122" y="1"/>
                    <a:pt x="102" y="17"/>
                    <a:pt x="102" y="34"/>
                  </a:cubicBezTo>
                  <a:cubicBezTo>
                    <a:pt x="1" y="368"/>
                    <a:pt x="416" y="681"/>
                    <a:pt x="648" y="792"/>
                  </a:cubicBezTo>
                  <a:cubicBezTo>
                    <a:pt x="659" y="802"/>
                    <a:pt x="668" y="813"/>
                    <a:pt x="688" y="813"/>
                  </a:cubicBezTo>
                  <a:cubicBezTo>
                    <a:pt x="793" y="862"/>
                    <a:pt x="890" y="877"/>
                    <a:pt x="993" y="877"/>
                  </a:cubicBezTo>
                  <a:cubicBezTo>
                    <a:pt x="1060" y="877"/>
                    <a:pt x="1129" y="871"/>
                    <a:pt x="1204" y="863"/>
                  </a:cubicBezTo>
                  <a:cubicBezTo>
                    <a:pt x="1336" y="863"/>
                    <a:pt x="1427" y="813"/>
                    <a:pt x="1518" y="772"/>
                  </a:cubicBezTo>
                  <a:cubicBezTo>
                    <a:pt x="1568" y="752"/>
                    <a:pt x="1619" y="732"/>
                    <a:pt x="1679" y="712"/>
                  </a:cubicBezTo>
                  <a:cubicBezTo>
                    <a:pt x="1699" y="701"/>
                    <a:pt x="1710" y="681"/>
                    <a:pt x="1710" y="661"/>
                  </a:cubicBezTo>
                  <a:cubicBezTo>
                    <a:pt x="1701" y="644"/>
                    <a:pt x="1687" y="628"/>
                    <a:pt x="1670" y="628"/>
                  </a:cubicBezTo>
                  <a:cubicBezTo>
                    <a:pt x="1667" y="628"/>
                    <a:pt x="1663" y="629"/>
                    <a:pt x="1659" y="631"/>
                  </a:cubicBezTo>
                  <a:cubicBezTo>
                    <a:pt x="1589" y="651"/>
                    <a:pt x="1538" y="671"/>
                    <a:pt x="1477" y="701"/>
                  </a:cubicBezTo>
                  <a:cubicBezTo>
                    <a:pt x="1396" y="742"/>
                    <a:pt x="1315" y="772"/>
                    <a:pt x="1184" y="782"/>
                  </a:cubicBezTo>
                  <a:cubicBezTo>
                    <a:pt x="1120" y="785"/>
                    <a:pt x="1062" y="789"/>
                    <a:pt x="1006" y="789"/>
                  </a:cubicBezTo>
                  <a:cubicBezTo>
                    <a:pt x="895" y="789"/>
                    <a:pt x="796" y="775"/>
                    <a:pt x="688" y="721"/>
                  </a:cubicBezTo>
                  <a:cubicBezTo>
                    <a:pt x="446" y="600"/>
                    <a:pt x="113" y="317"/>
                    <a:pt x="183" y="54"/>
                  </a:cubicBezTo>
                  <a:cubicBezTo>
                    <a:pt x="183" y="34"/>
                    <a:pt x="173" y="14"/>
                    <a:pt x="153" y="4"/>
                  </a:cubicBezTo>
                  <a:cubicBezTo>
                    <a:pt x="149" y="2"/>
                    <a:pt x="145" y="1"/>
                    <a:pt x="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620;p32">
              <a:extLst>
                <a:ext uri="{FF2B5EF4-FFF2-40B4-BE49-F238E27FC236}">
                  <a16:creationId xmlns:a16="http://schemas.microsoft.com/office/drawing/2014/main" xmlns="" id="{66731B77-6DA3-4220-A8A4-0C5B11A47D94}"/>
                </a:ext>
              </a:extLst>
            </p:cNvPr>
            <p:cNvSpPr/>
            <p:nvPr/>
          </p:nvSpPr>
          <p:spPr>
            <a:xfrm>
              <a:off x="8198950" y="2370924"/>
              <a:ext cx="117085" cy="102991"/>
            </a:xfrm>
            <a:custGeom>
              <a:avLst/>
              <a:gdLst/>
              <a:ahLst/>
              <a:cxnLst/>
              <a:rect l="l" t="t" r="r" b="b"/>
              <a:pathLst>
                <a:path w="1679" h="1477" extrusionOk="0">
                  <a:moveTo>
                    <a:pt x="839" y="0"/>
                  </a:moveTo>
                  <a:cubicBezTo>
                    <a:pt x="556" y="0"/>
                    <a:pt x="284" y="162"/>
                    <a:pt x="162" y="445"/>
                  </a:cubicBezTo>
                  <a:cubicBezTo>
                    <a:pt x="0" y="809"/>
                    <a:pt x="172" y="1254"/>
                    <a:pt x="546" y="1416"/>
                  </a:cubicBezTo>
                  <a:cubicBezTo>
                    <a:pt x="637" y="1456"/>
                    <a:pt x="738" y="1476"/>
                    <a:pt x="839" y="1476"/>
                  </a:cubicBezTo>
                  <a:cubicBezTo>
                    <a:pt x="1122" y="1476"/>
                    <a:pt x="1396" y="1315"/>
                    <a:pt x="1517" y="1032"/>
                  </a:cubicBezTo>
                  <a:cubicBezTo>
                    <a:pt x="1679" y="657"/>
                    <a:pt x="1517" y="223"/>
                    <a:pt x="1143" y="61"/>
                  </a:cubicBezTo>
                  <a:cubicBezTo>
                    <a:pt x="1041" y="21"/>
                    <a:pt x="940" y="0"/>
                    <a:pt x="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21;p32">
              <a:extLst>
                <a:ext uri="{FF2B5EF4-FFF2-40B4-BE49-F238E27FC236}">
                  <a16:creationId xmlns:a16="http://schemas.microsoft.com/office/drawing/2014/main" xmlns="" id="{F6B3F256-8DF0-4CF6-99F8-8C3B86FBF955}"/>
                </a:ext>
              </a:extLst>
            </p:cNvPr>
            <p:cNvSpPr/>
            <p:nvPr/>
          </p:nvSpPr>
          <p:spPr>
            <a:xfrm>
              <a:off x="7684975" y="2160674"/>
              <a:ext cx="117085" cy="102991"/>
            </a:xfrm>
            <a:custGeom>
              <a:avLst/>
              <a:gdLst/>
              <a:ahLst/>
              <a:cxnLst/>
              <a:rect l="l" t="t" r="r" b="b"/>
              <a:pathLst>
                <a:path w="1679" h="1477" extrusionOk="0">
                  <a:moveTo>
                    <a:pt x="839" y="0"/>
                  </a:moveTo>
                  <a:cubicBezTo>
                    <a:pt x="556" y="0"/>
                    <a:pt x="284" y="162"/>
                    <a:pt x="162" y="445"/>
                  </a:cubicBezTo>
                  <a:cubicBezTo>
                    <a:pt x="0" y="809"/>
                    <a:pt x="172" y="1254"/>
                    <a:pt x="546" y="1416"/>
                  </a:cubicBezTo>
                  <a:cubicBezTo>
                    <a:pt x="637" y="1456"/>
                    <a:pt x="738" y="1476"/>
                    <a:pt x="839" y="1476"/>
                  </a:cubicBezTo>
                  <a:cubicBezTo>
                    <a:pt x="1122" y="1476"/>
                    <a:pt x="1396" y="1315"/>
                    <a:pt x="1517" y="1032"/>
                  </a:cubicBezTo>
                  <a:cubicBezTo>
                    <a:pt x="1679" y="657"/>
                    <a:pt x="1517" y="223"/>
                    <a:pt x="1143" y="61"/>
                  </a:cubicBezTo>
                  <a:cubicBezTo>
                    <a:pt x="1041" y="21"/>
                    <a:pt x="940" y="0"/>
                    <a:pt x="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61" name="Google Shape;622;p32">
              <a:extLst>
                <a:ext uri="{FF2B5EF4-FFF2-40B4-BE49-F238E27FC236}">
                  <a16:creationId xmlns:a16="http://schemas.microsoft.com/office/drawing/2014/main" xmlns="" id="{E9A254FA-9044-45EA-A2FF-C2F8EB238C89}"/>
                </a:ext>
              </a:extLst>
            </p:cNvPr>
            <p:cNvGrpSpPr/>
            <p:nvPr/>
          </p:nvGrpSpPr>
          <p:grpSpPr>
            <a:xfrm rot="1609036">
              <a:off x="7808181" y="2547064"/>
              <a:ext cx="395000" cy="612913"/>
              <a:chOff x="1514314" y="1637035"/>
              <a:chExt cx="338082" cy="524594"/>
            </a:xfrm>
          </p:grpSpPr>
          <p:sp>
            <p:nvSpPr>
              <p:cNvPr id="62" name="Google Shape;623;p32">
                <a:extLst>
                  <a:ext uri="{FF2B5EF4-FFF2-40B4-BE49-F238E27FC236}">
                    <a16:creationId xmlns:a16="http://schemas.microsoft.com/office/drawing/2014/main" xmlns="" id="{48DE955E-9791-4E1F-98ED-EB5CD6BD1426}"/>
                  </a:ext>
                </a:extLst>
              </p:cNvPr>
              <p:cNvSpPr/>
              <p:nvPr/>
            </p:nvSpPr>
            <p:spPr>
              <a:xfrm rot="791413">
                <a:off x="1616328" y="2063606"/>
                <a:ext cx="71329" cy="69097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624;p32">
                <a:extLst>
                  <a:ext uri="{FF2B5EF4-FFF2-40B4-BE49-F238E27FC236}">
                    <a16:creationId xmlns:a16="http://schemas.microsoft.com/office/drawing/2014/main" xmlns="" id="{E4A9C345-8878-4F85-B98F-B473FA289FD2}"/>
                  </a:ext>
                </a:extLst>
              </p:cNvPr>
              <p:cNvSpPr/>
              <p:nvPr/>
            </p:nvSpPr>
            <p:spPr>
              <a:xfrm rot="791248">
                <a:off x="1739002" y="1974425"/>
                <a:ext cx="40645" cy="3937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625;p32">
                <a:extLst>
                  <a:ext uri="{FF2B5EF4-FFF2-40B4-BE49-F238E27FC236}">
                    <a16:creationId xmlns:a16="http://schemas.microsoft.com/office/drawing/2014/main" xmlns="" id="{FC3834C3-F7DD-4638-B7E0-625C1BAC9752}"/>
                  </a:ext>
                </a:extLst>
              </p:cNvPr>
              <p:cNvSpPr/>
              <p:nvPr/>
            </p:nvSpPr>
            <p:spPr>
              <a:xfrm rot="791248">
                <a:off x="1748245" y="1826366"/>
                <a:ext cx="40645" cy="3937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626;p32">
                <a:extLst>
                  <a:ext uri="{FF2B5EF4-FFF2-40B4-BE49-F238E27FC236}">
                    <a16:creationId xmlns:a16="http://schemas.microsoft.com/office/drawing/2014/main" xmlns="" id="{FCAFBC0C-577B-4C88-A087-638045E3F785}"/>
                  </a:ext>
                </a:extLst>
              </p:cNvPr>
              <p:cNvSpPr/>
              <p:nvPr/>
            </p:nvSpPr>
            <p:spPr>
              <a:xfrm rot="791227">
                <a:off x="1726044" y="2082669"/>
                <a:ext cx="20416" cy="19783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627;p32">
                <a:extLst>
                  <a:ext uri="{FF2B5EF4-FFF2-40B4-BE49-F238E27FC236}">
                    <a16:creationId xmlns:a16="http://schemas.microsoft.com/office/drawing/2014/main" xmlns="" id="{CB925005-C250-45C6-8275-990B9A047D0C}"/>
                  </a:ext>
                </a:extLst>
              </p:cNvPr>
              <p:cNvSpPr/>
              <p:nvPr/>
            </p:nvSpPr>
            <p:spPr>
              <a:xfrm rot="791227">
                <a:off x="1516302" y="2139779"/>
                <a:ext cx="20416" cy="19783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628;p32">
                <a:extLst>
                  <a:ext uri="{FF2B5EF4-FFF2-40B4-BE49-F238E27FC236}">
                    <a16:creationId xmlns:a16="http://schemas.microsoft.com/office/drawing/2014/main" xmlns="" id="{F7CA0E0F-020D-4FE7-892D-473CC82CD6E4}"/>
                  </a:ext>
                </a:extLst>
              </p:cNvPr>
              <p:cNvSpPr/>
              <p:nvPr/>
            </p:nvSpPr>
            <p:spPr>
              <a:xfrm rot="791227">
                <a:off x="1829992" y="1639103"/>
                <a:ext cx="20416" cy="19783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68" name="Google Shape;602;p32">
            <a:extLst>
              <a:ext uri="{FF2B5EF4-FFF2-40B4-BE49-F238E27FC236}">
                <a16:creationId xmlns:a16="http://schemas.microsoft.com/office/drawing/2014/main" xmlns="" id="{D3E4BCBC-0D3D-4661-BD0D-209D351672B3}"/>
              </a:ext>
            </a:extLst>
          </p:cNvPr>
          <p:cNvSpPr/>
          <p:nvPr/>
        </p:nvSpPr>
        <p:spPr>
          <a:xfrm flipH="1">
            <a:off x="1427855" y="10767167"/>
            <a:ext cx="5453144" cy="1242167"/>
          </a:xfrm>
          <a:prstGeom prst="roundRect">
            <a:avLst>
              <a:gd name="adj" fmla="val 20155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604;p32">
            <a:extLst>
              <a:ext uri="{FF2B5EF4-FFF2-40B4-BE49-F238E27FC236}">
                <a16:creationId xmlns:a16="http://schemas.microsoft.com/office/drawing/2014/main" xmlns="" id="{F550A6BF-3C4D-4388-8D9A-B50965FDF161}"/>
              </a:ext>
            </a:extLst>
          </p:cNvPr>
          <p:cNvSpPr/>
          <p:nvPr/>
        </p:nvSpPr>
        <p:spPr>
          <a:xfrm>
            <a:off x="12733900" y="14880347"/>
            <a:ext cx="1269184" cy="740168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629;p32">
            <a:extLst>
              <a:ext uri="{FF2B5EF4-FFF2-40B4-BE49-F238E27FC236}">
                <a16:creationId xmlns:a16="http://schemas.microsoft.com/office/drawing/2014/main" xmlns="" id="{2096C0BE-4DE2-4D4D-9F47-FB3607A54F2C}"/>
              </a:ext>
            </a:extLst>
          </p:cNvPr>
          <p:cNvSpPr txBox="1">
            <a:spLocks/>
          </p:cNvSpPr>
          <p:nvPr/>
        </p:nvSpPr>
        <p:spPr>
          <a:xfrm>
            <a:off x="1204099" y="11089609"/>
            <a:ext cx="5854289" cy="82565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4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>
                <a:ln>
                  <a:noFill/>
                </a:ln>
                <a:solidFill>
                  <a:srgbClr val="FFC7D4">
                    <a:lumMod val="10000"/>
                  </a:srgbClr>
                </a:solidFill>
                <a:effectLst/>
                <a:uLnTx/>
                <a:uFillTx/>
                <a:latin typeface="#9Slide07 SVNSmirk" pitchFamily="2" charset="0"/>
                <a:cs typeface="Arial"/>
                <a:sym typeface="Arial"/>
              </a:rPr>
              <a:t>Trường tiểu học Mùa Xuân</a:t>
            </a:r>
            <a:br>
              <a:rPr kumimoji="0" lang="vi-VN" sz="3200" b="1" i="0" u="none" strike="noStrike" kern="0" cap="none" spc="0" normalizeH="0" baseline="0" noProof="0">
                <a:ln>
                  <a:noFill/>
                </a:ln>
                <a:solidFill>
                  <a:srgbClr val="FFC7D4">
                    <a:lumMod val="10000"/>
                  </a:srgbClr>
                </a:solidFill>
                <a:effectLst/>
                <a:uLnTx/>
                <a:uFillTx/>
                <a:latin typeface="#9Slide07 SVNSmirk" pitchFamily="2" charset="0"/>
                <a:cs typeface="Arial"/>
                <a:sym typeface="Arial"/>
              </a:rPr>
            </a:br>
            <a:r>
              <a:rPr kumimoji="0" lang="vi-VN" sz="3200" b="1" i="0" u="none" strike="noStrike" kern="0" cap="none" spc="0" normalizeH="0" baseline="0" noProof="0">
                <a:ln>
                  <a:noFill/>
                </a:ln>
                <a:solidFill>
                  <a:srgbClr val="FFC7D4">
                    <a:lumMod val="10000"/>
                  </a:srgbClr>
                </a:solidFill>
                <a:effectLst/>
                <a:uLnTx/>
                <a:uFillTx/>
                <a:latin typeface="#9Slide07 SVNSmirk" pitchFamily="2" charset="0"/>
                <a:cs typeface="Arial"/>
                <a:sym typeface="Arial"/>
              </a:rPr>
              <a:t>Lớp 3A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C7D4">
                  <a:lumMod val="10000"/>
                </a:srgbClr>
              </a:solidFill>
              <a:effectLst/>
              <a:uLnTx/>
              <a:uFillTx/>
              <a:latin typeface="#9Slide07 SVNSmirk" pitchFamily="2" charset="0"/>
              <a:cs typeface="Arial"/>
              <a:sym typeface="Arial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3FD4A4A4-6345-4447-83E6-A61B102B9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4676" y="13163024"/>
            <a:ext cx="4459067" cy="3537049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xmlns="" id="{BB113A6B-84D4-4294-9FF4-721E8E401F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65132">
            <a:off x="1160314" y="13104302"/>
            <a:ext cx="4459067" cy="3537049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DC8C2C8A-F31B-4CAB-AB14-374358A153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91701">
            <a:off x="8826286" y="13326219"/>
            <a:ext cx="4459067" cy="3537049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6FC50A8E-E885-49E1-ABC9-20DA4CCC866F}"/>
              </a:ext>
            </a:extLst>
          </p:cNvPr>
          <p:cNvSpPr txBox="1"/>
          <p:nvPr/>
        </p:nvSpPr>
        <p:spPr>
          <a:xfrm rot="20593571">
            <a:off x="1371233" y="13887170"/>
            <a:ext cx="409773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39BB2">
                    <a:lumMod val="75000"/>
                  </a:srgbClr>
                </a:solidFill>
                <a:effectLst/>
                <a:uLnTx/>
                <a:uFillTx/>
                <a:latin typeface="#9Slide07 SVNSmirk" pitchFamily="2" charset="0"/>
                <a:ea typeface="Times New Roman" panose="02020603050405020304" pitchFamily="18" charset="0"/>
                <a:cs typeface="Arial"/>
                <a:sym typeface="Arial"/>
              </a:rPr>
              <a:t>H</a:t>
            </a:r>
            <a:r>
              <a:rPr kumimoji="0" lang="vi-VN" sz="3200" b="0" i="0" u="none" strike="noStrike" kern="0" cap="none" spc="0" normalizeH="0" baseline="0" noProof="0">
                <a:ln>
                  <a:noFill/>
                </a:ln>
                <a:solidFill>
                  <a:srgbClr val="F39BB2">
                    <a:lumMod val="75000"/>
                  </a:srgbClr>
                </a:solidFill>
                <a:effectLst/>
                <a:uLnTx/>
                <a:uFillTx/>
                <a:latin typeface="#9Slide07 SVNSmirk" pitchFamily="2" charset="0"/>
                <a:ea typeface="Times New Roman" panose="02020603050405020304" pitchFamily="18" charset="0"/>
                <a:cs typeface="Arial"/>
                <a:sym typeface="Arial"/>
              </a:rPr>
              <a:t>ọc tập:</a:t>
            </a: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39BB2">
                  <a:lumMod val="75000"/>
                </a:srgbClr>
              </a:solidFill>
              <a:effectLst/>
              <a:uLnTx/>
              <a:uFillTx/>
              <a:latin typeface="#9Slide07 SVNSmirk" pitchFamily="2" charset="0"/>
              <a:ea typeface="Times New Roman" panose="02020603050405020304" pitchFamily="18" charset="0"/>
              <a:cs typeface="Arial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>
                <a:ln>
                  <a:noFill/>
                </a:ln>
                <a:solidFill>
                  <a:srgbClr val="D8C0FF">
                    <a:lumMod val="25000"/>
                  </a:srgbClr>
                </a:solidFill>
                <a:effectLst/>
                <a:uLnTx/>
                <a:uFillTx/>
                <a:latin typeface="#9Slide07 SVNSmirk" pitchFamily="2" charset="0"/>
                <a:ea typeface="Times New Roman" panose="02020603050405020304" pitchFamily="18" charset="0"/>
                <a:cs typeface="Arial"/>
                <a:sym typeface="Arial"/>
              </a:rPr>
              <a:t> thực hiện tháng thi đua chào mừng năm học mới, các bạn tích cực học tập.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2D1B6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B9010F2C-D004-43CC-9E4D-3C9A1D9E9337}"/>
              </a:ext>
            </a:extLst>
          </p:cNvPr>
          <p:cNvSpPr txBox="1"/>
          <p:nvPr/>
        </p:nvSpPr>
        <p:spPr>
          <a:xfrm>
            <a:off x="5335343" y="13653085"/>
            <a:ext cx="409773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SVNSmirk" pitchFamily="2" charset="0"/>
                <a:ea typeface="Times New Roman" panose="02020603050405020304" pitchFamily="18" charset="0"/>
                <a:cs typeface="Arial"/>
                <a:sym typeface="Arial"/>
              </a:rPr>
              <a:t>V</a:t>
            </a:r>
            <a:r>
              <a:rPr kumimoji="0" lang="vi-VN" sz="3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SVNSmirk" pitchFamily="2" charset="0"/>
                <a:ea typeface="Times New Roman" panose="02020603050405020304" pitchFamily="18" charset="0"/>
                <a:cs typeface="Arial"/>
                <a:sym typeface="Arial"/>
              </a:rPr>
              <a:t>ui chơi: </a:t>
            </a: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7 SVNSmirk" pitchFamily="2" charset="0"/>
              <a:ea typeface="Times New Roman" panose="02020603050405020304" pitchFamily="18" charset="0"/>
              <a:cs typeface="Arial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SVNSmirk" pitchFamily="2" charset="0"/>
                <a:ea typeface="Times New Roman" panose="02020603050405020304" pitchFamily="18" charset="0"/>
                <a:cs typeface="Arial"/>
                <a:sym typeface="Arial"/>
              </a:rPr>
              <a:t>cả lớp đã biểu diễn một tiết mục văn nghệ hấp dẫn vào giờ sinh hoạt lớp cuối tháng.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93AB9CAE-5085-459D-AB1A-0E87BB4F4783}"/>
              </a:ext>
            </a:extLst>
          </p:cNvPr>
          <p:cNvSpPr txBox="1"/>
          <p:nvPr/>
        </p:nvSpPr>
        <p:spPr>
          <a:xfrm rot="1791607">
            <a:off x="9001775" y="14315850"/>
            <a:ext cx="409773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SVNSmirk" pitchFamily="2" charset="0"/>
                <a:ea typeface="Times New Roman" panose="02020603050405020304" pitchFamily="18" charset="0"/>
                <a:cs typeface="Arial"/>
                <a:sym typeface="Arial"/>
              </a:rPr>
              <a:t>Hoạt động khác: 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mirk" pitchFamily="2" charset="0"/>
                <a:ea typeface="Times New Roman" panose="02020603050405020304" pitchFamily="18" charset="0"/>
                <a:cs typeface="Arial"/>
                <a:sym typeface="Arial"/>
              </a:rPr>
              <a:t>quyên góp giúp đỡ học sinh có hoàn cảnh khó khăn.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167A0135-044C-4232-B1CB-484E576F0880}"/>
              </a:ext>
            </a:extLst>
          </p:cNvPr>
          <p:cNvSpPr txBox="1"/>
          <p:nvPr/>
        </p:nvSpPr>
        <p:spPr>
          <a:xfrm>
            <a:off x="4058594" y="19356079"/>
            <a:ext cx="7193902" cy="1815882"/>
          </a:xfrm>
          <a:prstGeom prst="rect">
            <a:avLst/>
          </a:prstGeom>
          <a:noFill/>
        </p:spPr>
        <p:txBody>
          <a:bodyPr wrap="square" rtlCol="0">
            <a:prstTxWarp prst="textButton">
              <a:avLst>
                <a:gd name="adj" fmla="val 11166381"/>
              </a:avLst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B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Ả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BDFFCE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T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I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BDFFCE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T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H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Á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G 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9</a:t>
            </a:r>
            <a:endParaRPr kumimoji="0" lang="en-US" sz="6000" b="1" i="0" u="none" strike="noStrike" kern="1200" cap="none" spc="0" normalizeH="0" baseline="0" noProof="0" dirty="0">
              <a:ln w="28575">
                <a:solidFill>
                  <a:srgbClr val="002060"/>
                </a:solidFill>
                <a:prstDash val="solid"/>
              </a:ln>
              <a:solidFill>
                <a:srgbClr val="FFCC66"/>
              </a:solidFill>
              <a:effectLst>
                <a:outerShdw blurRad="12700" dist="38100" dir="2700000" algn="tl" rotWithShape="0">
                  <a:srgbClr val="BDFFCE">
                    <a:lumMod val="60000"/>
                    <a:lumOff val="40000"/>
                  </a:srgbClr>
                </a:outerShdw>
              </a:effectLst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xmlns="" id="{12968C0C-9D8C-4AEA-97AC-E47D596F3A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4532" y="12111589"/>
            <a:ext cx="7193903" cy="2426418"/>
          </a:xfrm>
          <a:prstGeom prst="rect">
            <a:avLst/>
          </a:prstGeom>
        </p:spPr>
      </p:pic>
      <p:sp>
        <p:nvSpPr>
          <p:cNvPr id="2" name="Google Shape;602;p32">
            <a:extLst>
              <a:ext uri="{FF2B5EF4-FFF2-40B4-BE49-F238E27FC236}">
                <a16:creationId xmlns:a16="http://schemas.microsoft.com/office/drawing/2014/main" xmlns="" id="{448A3EFD-39D2-8724-B7F1-E7B0BB2C0CF8}"/>
              </a:ext>
            </a:extLst>
          </p:cNvPr>
          <p:cNvSpPr/>
          <p:nvPr/>
        </p:nvSpPr>
        <p:spPr>
          <a:xfrm flipH="1">
            <a:off x="740979" y="247765"/>
            <a:ext cx="10439400" cy="1019060"/>
          </a:xfrm>
          <a:prstGeom prst="roundRect">
            <a:avLst>
              <a:gd name="adj" fmla="val 20155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Dựa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dàn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ý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lập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hoạt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động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ở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7,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báo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theo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yêu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cầu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đề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图片 1">
            <a:extLst>
              <a:ext uri="{FF2B5EF4-FFF2-40B4-BE49-F238E27FC236}">
                <a16:creationId xmlns:a16="http://schemas.microsoft.com/office/drawing/2014/main" xmlns="" id="{EA49318E-4E36-B11F-EED6-334C6FCC2D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46" y="1724025"/>
            <a:ext cx="11595604" cy="3812635"/>
          </a:xfrm>
          <a:prstGeom prst="rect">
            <a:avLst/>
          </a:prstGeom>
        </p:spPr>
      </p:pic>
      <p:sp>
        <p:nvSpPr>
          <p:cNvPr id="4" name="文本框 4">
            <a:extLst>
              <a:ext uri="{FF2B5EF4-FFF2-40B4-BE49-F238E27FC236}">
                <a16:creationId xmlns:a16="http://schemas.microsoft.com/office/drawing/2014/main" xmlns="" id="{40B52D3D-2ABC-EBF9-4A14-51060549E9E6}"/>
              </a:ext>
            </a:extLst>
          </p:cNvPr>
          <p:cNvSpPr txBox="1"/>
          <p:nvPr/>
        </p:nvSpPr>
        <p:spPr>
          <a:xfrm rot="1118694">
            <a:off x="1579215" y="3307696"/>
            <a:ext cx="2243136" cy="1596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Xem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lại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dàn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ý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đã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lập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ở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tiết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trước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2D1B61">
                  <a:lumMod val="85000"/>
                  <a:lumOff val="15000"/>
                </a:srgbClr>
              </a:solidFill>
              <a:effectLst/>
              <a:uLnTx/>
              <a:uFillTx/>
              <a:latin typeface="Arial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5" name="文本框 7">
            <a:extLst>
              <a:ext uri="{FF2B5EF4-FFF2-40B4-BE49-F238E27FC236}">
                <a16:creationId xmlns:a16="http://schemas.microsoft.com/office/drawing/2014/main" xmlns="" id="{E73EDA1C-20F3-6CF7-1DAC-3AC8255D0F5D}"/>
              </a:ext>
            </a:extLst>
          </p:cNvPr>
          <p:cNvSpPr txBox="1"/>
          <p:nvPr/>
        </p:nvSpPr>
        <p:spPr>
          <a:xfrm rot="10436434" flipV="1">
            <a:off x="4767641" y="3576603"/>
            <a:ext cx="2339544" cy="1596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Viết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báo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cáo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theo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yêu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cầu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của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đề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bài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2D1B61">
                  <a:lumMod val="85000"/>
                  <a:lumOff val="15000"/>
                </a:srgbClr>
              </a:solidFill>
              <a:effectLst/>
              <a:uLnTx/>
              <a:uFillTx/>
              <a:latin typeface="Arial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7" name="文本框 14">
            <a:extLst>
              <a:ext uri="{FF2B5EF4-FFF2-40B4-BE49-F238E27FC236}">
                <a16:creationId xmlns:a16="http://schemas.microsoft.com/office/drawing/2014/main" xmlns="" id="{7C188309-331E-4B5A-4C67-6C03C6B77845}"/>
              </a:ext>
            </a:extLst>
          </p:cNvPr>
          <p:cNvSpPr txBox="1"/>
          <p:nvPr/>
        </p:nvSpPr>
        <p:spPr>
          <a:xfrm rot="344371">
            <a:off x="7778689" y="3138027"/>
            <a:ext cx="2471239" cy="2267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lnSpc>
                <a:spcPct val="120000"/>
              </a:lnSpc>
              <a:defRPr/>
            </a:pPr>
            <a:r>
              <a:rPr lang="vi-VN" altLang="zh-CN" sz="2400" dirty="0">
                <a:solidFill>
                  <a:srgbClr val="2D1B61">
                    <a:lumMod val="85000"/>
                    <a:lumOff val="15000"/>
                  </a:srgbClr>
                </a:solidFill>
                <a:latin typeface="Arial"/>
                <a:ea typeface="inpin heiti" panose="00000500000000000000" pitchFamily="2" charset="-122"/>
                <a:sym typeface="inpin heiti" panose="00000500000000000000" pitchFamily="2" charset="-122"/>
              </a:rPr>
              <a:t>Lưu ý: Dùng dấu gạch ngang đánh dấu mỗi kết quả thảo luận.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2D1B61">
                  <a:lumMod val="85000"/>
                  <a:lumOff val="15000"/>
                </a:srgbClr>
              </a:solidFill>
              <a:effectLst/>
              <a:uLnTx/>
              <a:uFillTx/>
              <a:latin typeface="Arial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199890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32"/>
          <p:cNvSpPr/>
          <p:nvPr/>
        </p:nvSpPr>
        <p:spPr>
          <a:xfrm flipH="1">
            <a:off x="457198" y="247651"/>
            <a:ext cx="11287125" cy="6534150"/>
          </a:xfrm>
          <a:prstGeom prst="roundRect">
            <a:avLst>
              <a:gd name="adj" fmla="val 11401"/>
            </a:avLst>
          </a:pr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565179A-5815-AAE8-7BBA-06265B35893E}"/>
              </a:ext>
            </a:extLst>
          </p:cNvPr>
          <p:cNvSpPr txBox="1"/>
          <p:nvPr/>
        </p:nvSpPr>
        <p:spPr>
          <a:xfrm>
            <a:off x="514349" y="917912"/>
            <a:ext cx="10906125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latinLnBrk="0"/>
            <a:r>
              <a:rPr lang="vi-VN" sz="2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BÁO CÁO THẢO LUẬN NHÓM VỀ KẾ HOẠCH QUYÊN GÓP SÁCH BÁO TẶNG CÁC TRƯỜNG VÙNG KHÓ KHĂN</a:t>
            </a:r>
            <a:endParaRPr lang="vi-VN" sz="20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rtl="0" latinLnBrk="0"/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Kính gửi: Cô giáo chủ nhiệm lớp 4E </a:t>
            </a:r>
          </a:p>
          <a:p>
            <a:pPr algn="just" rtl="0" latinLnBrk="0"/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Hôm nay vào lúc 9 giờ ngày 05 tháng 09 năm 2023, tại phòng học lớp 4E, nhóm 1 đã tiến hành thảo luận chủ đề thảo luận nhóm về: "Kế hoạch quyên góp sách báo tặng các trường vùng khó khăn".</a:t>
            </a:r>
          </a:p>
          <a:p>
            <a:pPr algn="just" rtl="0" latinLnBrk="0"/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Thành phần tham gia</a:t>
            </a:r>
          </a:p>
          <a:p>
            <a:pPr algn="just" rtl="0" latinLnBrk="0"/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Nam Tú (chủ tọa)</a:t>
            </a:r>
          </a:p>
          <a:p>
            <a:pPr algn="just" rtl="0" latinLnBrk="0"/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Ngọc Anh (thư kí)</a:t>
            </a:r>
          </a:p>
          <a:p>
            <a:pPr algn="just" rtl="0" latinLnBrk="0"/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Mai Anh, Minh Ngọc, Quang, Minh Huy, Mai Linh, Trần Quốc, Trần Linh, Ngọc Tú, Huy Bảo, Bảo Châu, Đình Nam (thành viên)</a:t>
            </a:r>
          </a:p>
          <a:p>
            <a:pPr algn="just" rtl="0" latinLnBrk="0"/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Sau khi thảo luận, chủ tọa đã thống nhất ý kiến và phân công như sau:</a:t>
            </a:r>
          </a:p>
          <a:p>
            <a:pPr algn="just" rtl="0" latinLnBrk="0"/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+ Phát động quyên góp, tiếp nhận và trao gửi: Mai Anh, Minh Ngọc, Quang</a:t>
            </a:r>
          </a:p>
          <a:p>
            <a:pPr algn="just" rtl="0" latinLnBrk="0"/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+ Thống kê số lượng sách báo và cân sách: Nam Tú, Minh Huy, Mai Linh, Trần Quốc</a:t>
            </a:r>
          </a:p>
          <a:p>
            <a:pPr algn="just" rtl="0" latinLnBrk="0"/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+ Tổng hợp sách và báo theo từng phân loại: Trần Linh, Ngọc Tú, Huy Bảo</a:t>
            </a:r>
          </a:p>
          <a:p>
            <a:pPr algn="just" rtl="0" latinLnBrk="0"/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+ Đóng gói: Ngọc Anh, Bảo Châu, Đình Nam  </a:t>
            </a:r>
          </a:p>
          <a:p>
            <a:pPr algn="r" rtl="0" latinLnBrk="0"/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Người viết báo cáo</a:t>
            </a:r>
          </a:p>
          <a:p>
            <a:pPr algn="r" rtl="0" latinLnBrk="0"/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Thư kí </a:t>
            </a:r>
          </a:p>
          <a:p>
            <a:pPr algn="r" rtl="0" latinLnBrk="0"/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(kí tên) </a:t>
            </a:r>
          </a:p>
          <a:p>
            <a:pPr algn="r" rtl="0" latinLnBrk="0"/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Ngọc Anh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73F6D12-15E0-5619-25F5-E21C92A6C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223" y="168355"/>
            <a:ext cx="350550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70231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00E8DFDF-7BB4-49BF-A72F-4FE159041055}"/>
              </a:ext>
            </a:extLst>
          </p:cNvPr>
          <p:cNvSpPr txBox="1"/>
          <p:nvPr/>
        </p:nvSpPr>
        <p:spPr>
          <a:xfrm>
            <a:off x="2854495" y="8850081"/>
            <a:ext cx="7193902" cy="1815882"/>
          </a:xfrm>
          <a:prstGeom prst="rect">
            <a:avLst/>
          </a:prstGeom>
          <a:noFill/>
        </p:spPr>
        <p:txBody>
          <a:bodyPr wrap="square" rtlCol="0">
            <a:prstTxWarp prst="textButton">
              <a:avLst>
                <a:gd name="adj" fmla="val 11166381"/>
              </a:avLst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B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Ả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BDFFCE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T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I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BDFFCE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T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H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Á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G 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9</a:t>
            </a:r>
            <a:endParaRPr kumimoji="0" lang="en-US" sz="6000" b="1" i="0" u="none" strike="noStrike" kern="1200" cap="none" spc="0" normalizeH="0" baseline="0" noProof="0" dirty="0">
              <a:ln w="28575">
                <a:solidFill>
                  <a:srgbClr val="002060"/>
                </a:solidFill>
                <a:prstDash val="solid"/>
              </a:ln>
              <a:solidFill>
                <a:srgbClr val="FFCC66"/>
              </a:solidFill>
              <a:effectLst>
                <a:outerShdw blurRad="12700" dist="38100" dir="2700000" algn="tl" rotWithShape="0">
                  <a:srgbClr val="BDFFCE">
                    <a:lumMod val="60000"/>
                    <a:lumOff val="40000"/>
                  </a:srgbClr>
                </a:outerShdw>
              </a:effectLst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</p:txBody>
      </p:sp>
      <p:grpSp>
        <p:nvGrpSpPr>
          <p:cNvPr id="45" name="Google Shape;606;p32">
            <a:extLst>
              <a:ext uri="{FF2B5EF4-FFF2-40B4-BE49-F238E27FC236}">
                <a16:creationId xmlns:a16="http://schemas.microsoft.com/office/drawing/2014/main" xmlns="" id="{5020A4C9-CF01-41CB-8C0A-C904B15B28B7}"/>
              </a:ext>
            </a:extLst>
          </p:cNvPr>
          <p:cNvGrpSpPr/>
          <p:nvPr/>
        </p:nvGrpSpPr>
        <p:grpSpPr>
          <a:xfrm>
            <a:off x="10718615" y="10665963"/>
            <a:ext cx="1726837" cy="1966204"/>
            <a:chOff x="7252145" y="1879047"/>
            <a:chExt cx="1295128" cy="1474653"/>
          </a:xfrm>
        </p:grpSpPr>
        <p:sp>
          <p:nvSpPr>
            <p:cNvPr id="46" name="Google Shape;607;p32">
              <a:extLst>
                <a:ext uri="{FF2B5EF4-FFF2-40B4-BE49-F238E27FC236}">
                  <a16:creationId xmlns:a16="http://schemas.microsoft.com/office/drawing/2014/main" xmlns="" id="{1FB01F93-CD3D-4BB4-B0F3-5C77DB4CA31B}"/>
                </a:ext>
              </a:extLst>
            </p:cNvPr>
            <p:cNvSpPr/>
            <p:nvPr/>
          </p:nvSpPr>
          <p:spPr>
            <a:xfrm>
              <a:off x="7613071" y="1879047"/>
              <a:ext cx="296932" cy="260511"/>
            </a:xfrm>
            <a:custGeom>
              <a:avLst/>
              <a:gdLst/>
              <a:ahLst/>
              <a:cxnLst/>
              <a:rect l="l" t="t" r="r" b="b"/>
              <a:pathLst>
                <a:path w="4258" h="3736" extrusionOk="0">
                  <a:moveTo>
                    <a:pt x="2132" y="0"/>
                  </a:moveTo>
                  <a:cubicBezTo>
                    <a:pt x="1416" y="0"/>
                    <a:pt x="732" y="416"/>
                    <a:pt x="425" y="1119"/>
                  </a:cubicBezTo>
                  <a:cubicBezTo>
                    <a:pt x="1" y="2060"/>
                    <a:pt x="436" y="3162"/>
                    <a:pt x="1376" y="3576"/>
                  </a:cubicBezTo>
                  <a:cubicBezTo>
                    <a:pt x="1623" y="3684"/>
                    <a:pt x="1880" y="3735"/>
                    <a:pt x="2133" y="3735"/>
                  </a:cubicBezTo>
                  <a:cubicBezTo>
                    <a:pt x="2852" y="3735"/>
                    <a:pt x="3536" y="3322"/>
                    <a:pt x="3842" y="2626"/>
                  </a:cubicBezTo>
                  <a:cubicBezTo>
                    <a:pt x="4257" y="1676"/>
                    <a:pt x="3822" y="573"/>
                    <a:pt x="2882" y="159"/>
                  </a:cubicBezTo>
                  <a:cubicBezTo>
                    <a:pt x="2638" y="51"/>
                    <a:pt x="2383" y="0"/>
                    <a:pt x="2132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608;p32">
              <a:extLst>
                <a:ext uri="{FF2B5EF4-FFF2-40B4-BE49-F238E27FC236}">
                  <a16:creationId xmlns:a16="http://schemas.microsoft.com/office/drawing/2014/main" xmlns="" id="{6D3375B1-0C14-4C0C-BA46-9DB7C176604A}"/>
                </a:ext>
              </a:extLst>
            </p:cNvPr>
            <p:cNvSpPr/>
            <p:nvPr/>
          </p:nvSpPr>
          <p:spPr>
            <a:xfrm>
              <a:off x="7677979" y="1954950"/>
              <a:ext cx="185495" cy="114218"/>
            </a:xfrm>
            <a:custGeom>
              <a:avLst/>
              <a:gdLst/>
              <a:ahLst/>
              <a:cxnLst/>
              <a:rect l="l" t="t" r="r" b="b"/>
              <a:pathLst>
                <a:path w="2660" h="1638" extrusionOk="0">
                  <a:moveTo>
                    <a:pt x="1408" y="1"/>
                  </a:moveTo>
                  <a:cubicBezTo>
                    <a:pt x="1303" y="1"/>
                    <a:pt x="1197" y="14"/>
                    <a:pt x="1092" y="40"/>
                  </a:cubicBezTo>
                  <a:cubicBezTo>
                    <a:pt x="405" y="222"/>
                    <a:pt x="0" y="920"/>
                    <a:pt x="172" y="1597"/>
                  </a:cubicBezTo>
                  <a:cubicBezTo>
                    <a:pt x="182" y="1607"/>
                    <a:pt x="182" y="1627"/>
                    <a:pt x="182" y="1638"/>
                  </a:cubicBezTo>
                  <a:lnTo>
                    <a:pt x="2659" y="1001"/>
                  </a:lnTo>
                  <a:cubicBezTo>
                    <a:pt x="2649" y="980"/>
                    <a:pt x="2649" y="971"/>
                    <a:pt x="2649" y="960"/>
                  </a:cubicBezTo>
                  <a:cubicBezTo>
                    <a:pt x="2495" y="380"/>
                    <a:pt x="1974" y="1"/>
                    <a:pt x="1408" y="1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609;p32">
              <a:extLst>
                <a:ext uri="{FF2B5EF4-FFF2-40B4-BE49-F238E27FC236}">
                  <a16:creationId xmlns:a16="http://schemas.microsoft.com/office/drawing/2014/main" xmlns="" id="{81E92FA1-CD2D-4EA0-9406-765608F1FB26}"/>
                </a:ext>
              </a:extLst>
            </p:cNvPr>
            <p:cNvSpPr/>
            <p:nvPr/>
          </p:nvSpPr>
          <p:spPr>
            <a:xfrm>
              <a:off x="8256757" y="2160687"/>
              <a:ext cx="290516" cy="260720"/>
            </a:xfrm>
            <a:custGeom>
              <a:avLst/>
              <a:gdLst/>
              <a:ahLst/>
              <a:cxnLst/>
              <a:rect l="l" t="t" r="r" b="b"/>
              <a:pathLst>
                <a:path w="4166" h="3739" extrusionOk="0">
                  <a:moveTo>
                    <a:pt x="2081" y="0"/>
                  </a:moveTo>
                  <a:cubicBezTo>
                    <a:pt x="1271" y="0"/>
                    <a:pt x="525" y="529"/>
                    <a:pt x="284" y="1347"/>
                  </a:cubicBezTo>
                  <a:cubicBezTo>
                    <a:pt x="0" y="2338"/>
                    <a:pt x="567" y="3379"/>
                    <a:pt x="1557" y="3662"/>
                  </a:cubicBezTo>
                  <a:cubicBezTo>
                    <a:pt x="1733" y="3714"/>
                    <a:pt x="1909" y="3739"/>
                    <a:pt x="2083" y="3739"/>
                  </a:cubicBezTo>
                  <a:cubicBezTo>
                    <a:pt x="2892" y="3739"/>
                    <a:pt x="3639" y="3204"/>
                    <a:pt x="3872" y="2389"/>
                  </a:cubicBezTo>
                  <a:cubicBezTo>
                    <a:pt x="4166" y="1398"/>
                    <a:pt x="3589" y="367"/>
                    <a:pt x="2598" y="73"/>
                  </a:cubicBezTo>
                  <a:cubicBezTo>
                    <a:pt x="2426" y="24"/>
                    <a:pt x="2252" y="0"/>
                    <a:pt x="2081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610;p32">
              <a:extLst>
                <a:ext uri="{FF2B5EF4-FFF2-40B4-BE49-F238E27FC236}">
                  <a16:creationId xmlns:a16="http://schemas.microsoft.com/office/drawing/2014/main" xmlns="" id="{7F613F68-75C4-428B-9DDB-5A61B3A85BF7}"/>
                </a:ext>
              </a:extLst>
            </p:cNvPr>
            <p:cNvSpPr/>
            <p:nvPr/>
          </p:nvSpPr>
          <p:spPr>
            <a:xfrm>
              <a:off x="8342037" y="2222678"/>
              <a:ext cx="136820" cy="172930"/>
            </a:xfrm>
            <a:custGeom>
              <a:avLst/>
              <a:gdLst/>
              <a:ahLst/>
              <a:cxnLst/>
              <a:rect l="l" t="t" r="r" b="b"/>
              <a:pathLst>
                <a:path w="1962" h="2480" extrusionOk="0">
                  <a:moveTo>
                    <a:pt x="511" y="1"/>
                  </a:moveTo>
                  <a:cubicBezTo>
                    <a:pt x="351" y="1"/>
                    <a:pt x="188" y="31"/>
                    <a:pt x="31" y="94"/>
                  </a:cubicBezTo>
                  <a:cubicBezTo>
                    <a:pt x="21" y="104"/>
                    <a:pt x="11" y="104"/>
                    <a:pt x="0" y="114"/>
                  </a:cubicBezTo>
                  <a:lnTo>
                    <a:pt x="961" y="2480"/>
                  </a:lnTo>
                  <a:cubicBezTo>
                    <a:pt x="971" y="2470"/>
                    <a:pt x="982" y="2470"/>
                    <a:pt x="991" y="2460"/>
                  </a:cubicBezTo>
                  <a:cubicBezTo>
                    <a:pt x="1649" y="2197"/>
                    <a:pt x="1962" y="1459"/>
                    <a:pt x="1699" y="802"/>
                  </a:cubicBezTo>
                  <a:cubicBezTo>
                    <a:pt x="1499" y="302"/>
                    <a:pt x="1018" y="1"/>
                    <a:pt x="511" y="1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611;p32">
              <a:extLst>
                <a:ext uri="{FF2B5EF4-FFF2-40B4-BE49-F238E27FC236}">
                  <a16:creationId xmlns:a16="http://schemas.microsoft.com/office/drawing/2014/main" xmlns="" id="{CAA63DB6-FCA4-4E19-9B7F-B6B25D86E947}"/>
                </a:ext>
              </a:extLst>
            </p:cNvPr>
            <p:cNvSpPr/>
            <p:nvPr/>
          </p:nvSpPr>
          <p:spPr>
            <a:xfrm>
              <a:off x="7413571" y="3115782"/>
              <a:ext cx="293375" cy="237919"/>
            </a:xfrm>
            <a:custGeom>
              <a:avLst/>
              <a:gdLst/>
              <a:ahLst/>
              <a:cxnLst/>
              <a:rect l="l" t="t" r="r" b="b"/>
              <a:pathLst>
                <a:path w="4207" h="3412" extrusionOk="0">
                  <a:moveTo>
                    <a:pt x="2896" y="0"/>
                  </a:moveTo>
                  <a:cubicBezTo>
                    <a:pt x="2531" y="0"/>
                    <a:pt x="2113" y="64"/>
                    <a:pt x="1942" y="217"/>
                  </a:cubicBezTo>
                  <a:cubicBezTo>
                    <a:pt x="1558" y="278"/>
                    <a:pt x="1" y="1036"/>
                    <a:pt x="192" y="1592"/>
                  </a:cubicBezTo>
                  <a:cubicBezTo>
                    <a:pt x="244" y="1747"/>
                    <a:pt x="365" y="1802"/>
                    <a:pt x="507" y="1802"/>
                  </a:cubicBezTo>
                  <a:cubicBezTo>
                    <a:pt x="782" y="1802"/>
                    <a:pt x="1141" y="1597"/>
                    <a:pt x="1254" y="1511"/>
                  </a:cubicBezTo>
                  <a:lnTo>
                    <a:pt x="1254" y="1511"/>
                  </a:lnTo>
                  <a:cubicBezTo>
                    <a:pt x="1102" y="1774"/>
                    <a:pt x="1012" y="2026"/>
                    <a:pt x="1032" y="2300"/>
                  </a:cubicBezTo>
                  <a:cubicBezTo>
                    <a:pt x="1135" y="2374"/>
                    <a:pt x="1239" y="2405"/>
                    <a:pt x="1341" y="2405"/>
                  </a:cubicBezTo>
                  <a:cubicBezTo>
                    <a:pt x="1558" y="2405"/>
                    <a:pt x="1763" y="2263"/>
                    <a:pt x="1922" y="2098"/>
                  </a:cubicBezTo>
                  <a:lnTo>
                    <a:pt x="1922" y="2098"/>
                  </a:lnTo>
                  <a:cubicBezTo>
                    <a:pt x="1871" y="2401"/>
                    <a:pt x="1760" y="2967"/>
                    <a:pt x="2093" y="3088"/>
                  </a:cubicBezTo>
                  <a:cubicBezTo>
                    <a:pt x="2144" y="3108"/>
                    <a:pt x="2191" y="3117"/>
                    <a:pt x="2234" y="3117"/>
                  </a:cubicBezTo>
                  <a:cubicBezTo>
                    <a:pt x="2506" y="3117"/>
                    <a:pt x="2653" y="2773"/>
                    <a:pt x="2740" y="2512"/>
                  </a:cubicBezTo>
                  <a:cubicBezTo>
                    <a:pt x="3003" y="2745"/>
                    <a:pt x="2902" y="3270"/>
                    <a:pt x="3266" y="3412"/>
                  </a:cubicBezTo>
                  <a:cubicBezTo>
                    <a:pt x="3852" y="2846"/>
                    <a:pt x="4207" y="1905"/>
                    <a:pt x="4075" y="1116"/>
                  </a:cubicBezTo>
                  <a:cubicBezTo>
                    <a:pt x="4004" y="743"/>
                    <a:pt x="3832" y="227"/>
                    <a:pt x="3458" y="76"/>
                  </a:cubicBezTo>
                  <a:cubicBezTo>
                    <a:pt x="3350" y="28"/>
                    <a:pt x="3135" y="0"/>
                    <a:pt x="2896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612;p32">
              <a:extLst>
                <a:ext uri="{FF2B5EF4-FFF2-40B4-BE49-F238E27FC236}">
                  <a16:creationId xmlns:a16="http://schemas.microsoft.com/office/drawing/2014/main" xmlns="" id="{833E55D6-24CD-47FE-AF15-AE2F16195F8E}"/>
                </a:ext>
              </a:extLst>
            </p:cNvPr>
            <p:cNvSpPr/>
            <p:nvPr/>
          </p:nvSpPr>
          <p:spPr>
            <a:xfrm>
              <a:off x="7252145" y="2004631"/>
              <a:ext cx="1252162" cy="1217974"/>
            </a:xfrm>
            <a:custGeom>
              <a:avLst/>
              <a:gdLst/>
              <a:ahLst/>
              <a:cxnLst/>
              <a:rect l="l" t="t" r="r" b="b"/>
              <a:pathLst>
                <a:path w="17956" h="17467" extrusionOk="0">
                  <a:moveTo>
                    <a:pt x="9887" y="1"/>
                  </a:moveTo>
                  <a:cubicBezTo>
                    <a:pt x="6727" y="1"/>
                    <a:pt x="3529" y="2160"/>
                    <a:pt x="1992" y="5658"/>
                  </a:cubicBezTo>
                  <a:cubicBezTo>
                    <a:pt x="0" y="10167"/>
                    <a:pt x="1527" y="15202"/>
                    <a:pt x="5389" y="16900"/>
                  </a:cubicBezTo>
                  <a:cubicBezTo>
                    <a:pt x="6259" y="17285"/>
                    <a:pt x="7173" y="17467"/>
                    <a:pt x="8090" y="17467"/>
                  </a:cubicBezTo>
                  <a:cubicBezTo>
                    <a:pt x="11246" y="17467"/>
                    <a:pt x="14439" y="15308"/>
                    <a:pt x="15974" y="11814"/>
                  </a:cubicBezTo>
                  <a:cubicBezTo>
                    <a:pt x="17956" y="7305"/>
                    <a:pt x="16439" y="2270"/>
                    <a:pt x="12577" y="562"/>
                  </a:cubicBezTo>
                  <a:cubicBezTo>
                    <a:pt x="11711" y="181"/>
                    <a:pt x="10800" y="1"/>
                    <a:pt x="9887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613;p32">
              <a:extLst>
                <a:ext uri="{FF2B5EF4-FFF2-40B4-BE49-F238E27FC236}">
                  <a16:creationId xmlns:a16="http://schemas.microsoft.com/office/drawing/2014/main" xmlns="" id="{FC9995D0-EBE4-49D2-A508-F2DF2A0D059B}"/>
                </a:ext>
              </a:extLst>
            </p:cNvPr>
            <p:cNvSpPr/>
            <p:nvPr/>
          </p:nvSpPr>
          <p:spPr>
            <a:xfrm>
              <a:off x="7379752" y="2085937"/>
              <a:ext cx="867224" cy="872462"/>
            </a:xfrm>
            <a:custGeom>
              <a:avLst/>
              <a:gdLst/>
              <a:ahLst/>
              <a:cxnLst/>
              <a:rect l="l" t="t" r="r" b="b"/>
              <a:pathLst>
                <a:path w="12436" h="12512" extrusionOk="0">
                  <a:moveTo>
                    <a:pt x="7048" y="0"/>
                  </a:moveTo>
                  <a:cubicBezTo>
                    <a:pt x="4840" y="0"/>
                    <a:pt x="2554" y="1596"/>
                    <a:pt x="1426" y="4148"/>
                  </a:cubicBezTo>
                  <a:cubicBezTo>
                    <a:pt x="1" y="7403"/>
                    <a:pt x="981" y="10982"/>
                    <a:pt x="3630" y="12145"/>
                  </a:cubicBezTo>
                  <a:cubicBezTo>
                    <a:pt x="4194" y="12393"/>
                    <a:pt x="4788" y="12511"/>
                    <a:pt x="5388" y="12511"/>
                  </a:cubicBezTo>
                  <a:cubicBezTo>
                    <a:pt x="7596" y="12511"/>
                    <a:pt x="9879" y="10916"/>
                    <a:pt x="11000" y="8364"/>
                  </a:cubicBezTo>
                  <a:cubicBezTo>
                    <a:pt x="12436" y="5108"/>
                    <a:pt x="11445" y="1529"/>
                    <a:pt x="8806" y="367"/>
                  </a:cubicBezTo>
                  <a:cubicBezTo>
                    <a:pt x="8242" y="118"/>
                    <a:pt x="7648" y="0"/>
                    <a:pt x="7048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614;p32">
              <a:extLst>
                <a:ext uri="{FF2B5EF4-FFF2-40B4-BE49-F238E27FC236}">
                  <a16:creationId xmlns:a16="http://schemas.microsoft.com/office/drawing/2014/main" xmlns="" id="{33744A7B-155E-4F05-9C8D-0A7953A8AA1E}"/>
                </a:ext>
              </a:extLst>
            </p:cNvPr>
            <p:cNvSpPr/>
            <p:nvPr/>
          </p:nvSpPr>
          <p:spPr>
            <a:xfrm>
              <a:off x="7890182" y="2182025"/>
              <a:ext cx="57880" cy="50694"/>
            </a:xfrm>
            <a:custGeom>
              <a:avLst/>
              <a:gdLst/>
              <a:ahLst/>
              <a:cxnLst/>
              <a:rect l="l" t="t" r="r" b="b"/>
              <a:pathLst>
                <a:path w="830" h="727" extrusionOk="0">
                  <a:moveTo>
                    <a:pt x="417" y="0"/>
                  </a:moveTo>
                  <a:cubicBezTo>
                    <a:pt x="276" y="0"/>
                    <a:pt x="142" y="86"/>
                    <a:pt x="81" y="222"/>
                  </a:cubicBezTo>
                  <a:cubicBezTo>
                    <a:pt x="0" y="404"/>
                    <a:pt x="91" y="616"/>
                    <a:pt x="273" y="697"/>
                  </a:cubicBezTo>
                  <a:cubicBezTo>
                    <a:pt x="318" y="717"/>
                    <a:pt x="366" y="727"/>
                    <a:pt x="413" y="727"/>
                  </a:cubicBezTo>
                  <a:cubicBezTo>
                    <a:pt x="553" y="727"/>
                    <a:pt x="688" y="642"/>
                    <a:pt x="748" y="505"/>
                  </a:cubicBezTo>
                  <a:cubicBezTo>
                    <a:pt x="829" y="323"/>
                    <a:pt x="738" y="111"/>
                    <a:pt x="556" y="30"/>
                  </a:cubicBezTo>
                  <a:cubicBezTo>
                    <a:pt x="510" y="10"/>
                    <a:pt x="463" y="0"/>
                    <a:pt x="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615;p32">
              <a:extLst>
                <a:ext uri="{FF2B5EF4-FFF2-40B4-BE49-F238E27FC236}">
                  <a16:creationId xmlns:a16="http://schemas.microsoft.com/office/drawing/2014/main" xmlns="" id="{D8A5D70E-7352-41DD-9B17-C26963CD0FF8}"/>
                </a:ext>
              </a:extLst>
            </p:cNvPr>
            <p:cNvSpPr/>
            <p:nvPr/>
          </p:nvSpPr>
          <p:spPr>
            <a:xfrm>
              <a:off x="8129149" y="2286969"/>
              <a:ext cx="57183" cy="50554"/>
            </a:xfrm>
            <a:custGeom>
              <a:avLst/>
              <a:gdLst/>
              <a:ahLst/>
              <a:cxnLst/>
              <a:rect l="l" t="t" r="r" b="b"/>
              <a:pathLst>
                <a:path w="820" h="725" extrusionOk="0">
                  <a:moveTo>
                    <a:pt x="410" y="0"/>
                  </a:moveTo>
                  <a:cubicBezTo>
                    <a:pt x="272" y="0"/>
                    <a:pt x="141" y="79"/>
                    <a:pt x="81" y="214"/>
                  </a:cubicBezTo>
                  <a:cubicBezTo>
                    <a:pt x="0" y="405"/>
                    <a:pt x="81" y="618"/>
                    <a:pt x="263" y="699"/>
                  </a:cubicBezTo>
                  <a:cubicBezTo>
                    <a:pt x="307" y="716"/>
                    <a:pt x="353" y="724"/>
                    <a:pt x="398" y="724"/>
                  </a:cubicBezTo>
                  <a:cubicBezTo>
                    <a:pt x="540" y="724"/>
                    <a:pt x="677" y="644"/>
                    <a:pt x="739" y="506"/>
                  </a:cubicBezTo>
                  <a:cubicBezTo>
                    <a:pt x="819" y="324"/>
                    <a:pt x="739" y="112"/>
                    <a:pt x="557" y="32"/>
                  </a:cubicBezTo>
                  <a:cubicBezTo>
                    <a:pt x="509" y="10"/>
                    <a:pt x="459" y="0"/>
                    <a:pt x="4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616;p32">
              <a:extLst>
                <a:ext uri="{FF2B5EF4-FFF2-40B4-BE49-F238E27FC236}">
                  <a16:creationId xmlns:a16="http://schemas.microsoft.com/office/drawing/2014/main" xmlns="" id="{312F184E-69BB-4828-8B39-1CBA68E83656}"/>
                </a:ext>
              </a:extLst>
            </p:cNvPr>
            <p:cNvSpPr/>
            <p:nvPr/>
          </p:nvSpPr>
          <p:spPr>
            <a:xfrm>
              <a:off x="7899316" y="2240180"/>
              <a:ext cx="212971" cy="187225"/>
            </a:xfrm>
            <a:custGeom>
              <a:avLst/>
              <a:gdLst/>
              <a:ahLst/>
              <a:cxnLst/>
              <a:rect l="l" t="t" r="r" b="b"/>
              <a:pathLst>
                <a:path w="3054" h="2685" extrusionOk="0">
                  <a:moveTo>
                    <a:pt x="1523" y="0"/>
                  </a:moveTo>
                  <a:cubicBezTo>
                    <a:pt x="1009" y="0"/>
                    <a:pt x="521" y="302"/>
                    <a:pt x="304" y="804"/>
                  </a:cubicBezTo>
                  <a:cubicBezTo>
                    <a:pt x="0" y="1481"/>
                    <a:pt x="314" y="2269"/>
                    <a:pt x="991" y="2573"/>
                  </a:cubicBezTo>
                  <a:cubicBezTo>
                    <a:pt x="1166" y="2648"/>
                    <a:pt x="1349" y="2684"/>
                    <a:pt x="1528" y="2684"/>
                  </a:cubicBezTo>
                  <a:cubicBezTo>
                    <a:pt x="2043" y="2684"/>
                    <a:pt x="2533" y="2388"/>
                    <a:pt x="2750" y="1885"/>
                  </a:cubicBezTo>
                  <a:cubicBezTo>
                    <a:pt x="3054" y="1198"/>
                    <a:pt x="2750" y="409"/>
                    <a:pt x="2063" y="116"/>
                  </a:cubicBezTo>
                  <a:cubicBezTo>
                    <a:pt x="1887" y="37"/>
                    <a:pt x="1703" y="0"/>
                    <a:pt x="15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617;p32">
              <a:extLst>
                <a:ext uri="{FF2B5EF4-FFF2-40B4-BE49-F238E27FC236}">
                  <a16:creationId xmlns:a16="http://schemas.microsoft.com/office/drawing/2014/main" xmlns="" id="{329E4FB1-B926-43BC-8550-2EBEC4A4DFF8}"/>
                </a:ext>
              </a:extLst>
            </p:cNvPr>
            <p:cNvSpPr/>
            <p:nvPr/>
          </p:nvSpPr>
          <p:spPr>
            <a:xfrm>
              <a:off x="8012071" y="2259565"/>
              <a:ext cx="34658" cy="30263"/>
            </a:xfrm>
            <a:custGeom>
              <a:avLst/>
              <a:gdLst/>
              <a:ahLst/>
              <a:cxnLst/>
              <a:rect l="l" t="t" r="r" b="b"/>
              <a:pathLst>
                <a:path w="497" h="434" extrusionOk="0">
                  <a:moveTo>
                    <a:pt x="244" y="0"/>
                  </a:moveTo>
                  <a:cubicBezTo>
                    <a:pt x="160" y="0"/>
                    <a:pt x="79" y="49"/>
                    <a:pt x="41" y="131"/>
                  </a:cubicBezTo>
                  <a:cubicBezTo>
                    <a:pt x="1" y="243"/>
                    <a:pt x="52" y="364"/>
                    <a:pt x="163" y="414"/>
                  </a:cubicBezTo>
                  <a:cubicBezTo>
                    <a:pt x="189" y="428"/>
                    <a:pt x="218" y="434"/>
                    <a:pt x="247" y="434"/>
                  </a:cubicBezTo>
                  <a:cubicBezTo>
                    <a:pt x="328" y="434"/>
                    <a:pt x="409" y="385"/>
                    <a:pt x="446" y="303"/>
                  </a:cubicBezTo>
                  <a:cubicBezTo>
                    <a:pt x="497" y="192"/>
                    <a:pt x="446" y="61"/>
                    <a:pt x="335" y="20"/>
                  </a:cubicBezTo>
                  <a:cubicBezTo>
                    <a:pt x="305" y="7"/>
                    <a:pt x="275" y="0"/>
                    <a:pt x="2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618;p32">
              <a:extLst>
                <a:ext uri="{FF2B5EF4-FFF2-40B4-BE49-F238E27FC236}">
                  <a16:creationId xmlns:a16="http://schemas.microsoft.com/office/drawing/2014/main" xmlns="" id="{571B8640-7ADC-48AA-91CF-110DF180ABB2}"/>
                </a:ext>
              </a:extLst>
            </p:cNvPr>
            <p:cNvSpPr/>
            <p:nvPr/>
          </p:nvSpPr>
          <p:spPr>
            <a:xfrm>
              <a:off x="7979646" y="2276161"/>
              <a:ext cx="50837" cy="101597"/>
            </a:xfrm>
            <a:custGeom>
              <a:avLst/>
              <a:gdLst/>
              <a:ahLst/>
              <a:cxnLst/>
              <a:rect l="l" t="t" r="r" b="b"/>
              <a:pathLst>
                <a:path w="729" h="1457" extrusionOk="0">
                  <a:moveTo>
                    <a:pt x="676" y="0"/>
                  </a:moveTo>
                  <a:cubicBezTo>
                    <a:pt x="658" y="0"/>
                    <a:pt x="645" y="10"/>
                    <a:pt x="638" y="25"/>
                  </a:cubicBezTo>
                  <a:cubicBezTo>
                    <a:pt x="607" y="95"/>
                    <a:pt x="567" y="187"/>
                    <a:pt x="527" y="288"/>
                  </a:cubicBezTo>
                  <a:cubicBezTo>
                    <a:pt x="375" y="652"/>
                    <a:pt x="82" y="1308"/>
                    <a:pt x="11" y="1380"/>
                  </a:cubicBezTo>
                  <a:cubicBezTo>
                    <a:pt x="1" y="1400"/>
                    <a:pt x="1" y="1430"/>
                    <a:pt x="11" y="1440"/>
                  </a:cubicBezTo>
                  <a:cubicBezTo>
                    <a:pt x="21" y="1450"/>
                    <a:pt x="21" y="1450"/>
                    <a:pt x="32" y="1450"/>
                  </a:cubicBezTo>
                  <a:cubicBezTo>
                    <a:pt x="36" y="1454"/>
                    <a:pt x="42" y="1457"/>
                    <a:pt x="48" y="1457"/>
                  </a:cubicBezTo>
                  <a:cubicBezTo>
                    <a:pt x="56" y="1457"/>
                    <a:pt x="66" y="1452"/>
                    <a:pt x="72" y="1440"/>
                  </a:cubicBezTo>
                  <a:cubicBezTo>
                    <a:pt x="153" y="1369"/>
                    <a:pt x="355" y="894"/>
                    <a:pt x="607" y="328"/>
                  </a:cubicBezTo>
                  <a:cubicBezTo>
                    <a:pt x="648" y="217"/>
                    <a:pt x="688" y="126"/>
                    <a:pt x="719" y="65"/>
                  </a:cubicBezTo>
                  <a:cubicBezTo>
                    <a:pt x="729" y="45"/>
                    <a:pt x="719" y="14"/>
                    <a:pt x="699" y="5"/>
                  </a:cubicBezTo>
                  <a:cubicBezTo>
                    <a:pt x="691" y="2"/>
                    <a:pt x="683" y="0"/>
                    <a:pt x="6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619;p32">
              <a:extLst>
                <a:ext uri="{FF2B5EF4-FFF2-40B4-BE49-F238E27FC236}">
                  <a16:creationId xmlns:a16="http://schemas.microsoft.com/office/drawing/2014/main" xmlns="" id="{71B152A6-01B8-4AD4-B292-7FC1DB0745F5}"/>
                </a:ext>
              </a:extLst>
            </p:cNvPr>
            <p:cNvSpPr/>
            <p:nvPr/>
          </p:nvSpPr>
          <p:spPr>
            <a:xfrm>
              <a:off x="7935925" y="2322740"/>
              <a:ext cx="119247" cy="61223"/>
            </a:xfrm>
            <a:custGeom>
              <a:avLst/>
              <a:gdLst/>
              <a:ahLst/>
              <a:cxnLst/>
              <a:rect l="l" t="t" r="r" b="b"/>
              <a:pathLst>
                <a:path w="1710" h="878" extrusionOk="0">
                  <a:moveTo>
                    <a:pt x="141" y="1"/>
                  </a:moveTo>
                  <a:cubicBezTo>
                    <a:pt x="122" y="1"/>
                    <a:pt x="102" y="17"/>
                    <a:pt x="102" y="34"/>
                  </a:cubicBezTo>
                  <a:cubicBezTo>
                    <a:pt x="1" y="368"/>
                    <a:pt x="416" y="681"/>
                    <a:pt x="648" y="792"/>
                  </a:cubicBezTo>
                  <a:cubicBezTo>
                    <a:pt x="659" y="802"/>
                    <a:pt x="668" y="813"/>
                    <a:pt x="688" y="813"/>
                  </a:cubicBezTo>
                  <a:cubicBezTo>
                    <a:pt x="793" y="862"/>
                    <a:pt x="890" y="877"/>
                    <a:pt x="993" y="877"/>
                  </a:cubicBezTo>
                  <a:cubicBezTo>
                    <a:pt x="1060" y="877"/>
                    <a:pt x="1129" y="871"/>
                    <a:pt x="1204" y="863"/>
                  </a:cubicBezTo>
                  <a:cubicBezTo>
                    <a:pt x="1336" y="863"/>
                    <a:pt x="1427" y="813"/>
                    <a:pt x="1518" y="772"/>
                  </a:cubicBezTo>
                  <a:cubicBezTo>
                    <a:pt x="1568" y="752"/>
                    <a:pt x="1619" y="732"/>
                    <a:pt x="1679" y="712"/>
                  </a:cubicBezTo>
                  <a:cubicBezTo>
                    <a:pt x="1699" y="701"/>
                    <a:pt x="1710" y="681"/>
                    <a:pt x="1710" y="661"/>
                  </a:cubicBezTo>
                  <a:cubicBezTo>
                    <a:pt x="1701" y="644"/>
                    <a:pt x="1687" y="628"/>
                    <a:pt x="1670" y="628"/>
                  </a:cubicBezTo>
                  <a:cubicBezTo>
                    <a:pt x="1667" y="628"/>
                    <a:pt x="1663" y="629"/>
                    <a:pt x="1659" y="631"/>
                  </a:cubicBezTo>
                  <a:cubicBezTo>
                    <a:pt x="1589" y="651"/>
                    <a:pt x="1538" y="671"/>
                    <a:pt x="1477" y="701"/>
                  </a:cubicBezTo>
                  <a:cubicBezTo>
                    <a:pt x="1396" y="742"/>
                    <a:pt x="1315" y="772"/>
                    <a:pt x="1184" y="782"/>
                  </a:cubicBezTo>
                  <a:cubicBezTo>
                    <a:pt x="1120" y="785"/>
                    <a:pt x="1062" y="789"/>
                    <a:pt x="1006" y="789"/>
                  </a:cubicBezTo>
                  <a:cubicBezTo>
                    <a:pt x="895" y="789"/>
                    <a:pt x="796" y="775"/>
                    <a:pt x="688" y="721"/>
                  </a:cubicBezTo>
                  <a:cubicBezTo>
                    <a:pt x="446" y="600"/>
                    <a:pt x="113" y="317"/>
                    <a:pt x="183" y="54"/>
                  </a:cubicBezTo>
                  <a:cubicBezTo>
                    <a:pt x="183" y="34"/>
                    <a:pt x="173" y="14"/>
                    <a:pt x="153" y="4"/>
                  </a:cubicBezTo>
                  <a:cubicBezTo>
                    <a:pt x="149" y="2"/>
                    <a:pt x="145" y="1"/>
                    <a:pt x="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620;p32">
              <a:extLst>
                <a:ext uri="{FF2B5EF4-FFF2-40B4-BE49-F238E27FC236}">
                  <a16:creationId xmlns:a16="http://schemas.microsoft.com/office/drawing/2014/main" xmlns="" id="{66731B77-6DA3-4220-A8A4-0C5B11A47D94}"/>
                </a:ext>
              </a:extLst>
            </p:cNvPr>
            <p:cNvSpPr/>
            <p:nvPr/>
          </p:nvSpPr>
          <p:spPr>
            <a:xfrm>
              <a:off x="8198950" y="2370924"/>
              <a:ext cx="117085" cy="102991"/>
            </a:xfrm>
            <a:custGeom>
              <a:avLst/>
              <a:gdLst/>
              <a:ahLst/>
              <a:cxnLst/>
              <a:rect l="l" t="t" r="r" b="b"/>
              <a:pathLst>
                <a:path w="1679" h="1477" extrusionOk="0">
                  <a:moveTo>
                    <a:pt x="839" y="0"/>
                  </a:moveTo>
                  <a:cubicBezTo>
                    <a:pt x="556" y="0"/>
                    <a:pt x="284" y="162"/>
                    <a:pt x="162" y="445"/>
                  </a:cubicBezTo>
                  <a:cubicBezTo>
                    <a:pt x="0" y="809"/>
                    <a:pt x="172" y="1254"/>
                    <a:pt x="546" y="1416"/>
                  </a:cubicBezTo>
                  <a:cubicBezTo>
                    <a:pt x="637" y="1456"/>
                    <a:pt x="738" y="1476"/>
                    <a:pt x="839" y="1476"/>
                  </a:cubicBezTo>
                  <a:cubicBezTo>
                    <a:pt x="1122" y="1476"/>
                    <a:pt x="1396" y="1315"/>
                    <a:pt x="1517" y="1032"/>
                  </a:cubicBezTo>
                  <a:cubicBezTo>
                    <a:pt x="1679" y="657"/>
                    <a:pt x="1517" y="223"/>
                    <a:pt x="1143" y="61"/>
                  </a:cubicBezTo>
                  <a:cubicBezTo>
                    <a:pt x="1041" y="21"/>
                    <a:pt x="940" y="0"/>
                    <a:pt x="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21;p32">
              <a:extLst>
                <a:ext uri="{FF2B5EF4-FFF2-40B4-BE49-F238E27FC236}">
                  <a16:creationId xmlns:a16="http://schemas.microsoft.com/office/drawing/2014/main" xmlns="" id="{F6B3F256-8DF0-4CF6-99F8-8C3B86FBF955}"/>
                </a:ext>
              </a:extLst>
            </p:cNvPr>
            <p:cNvSpPr/>
            <p:nvPr/>
          </p:nvSpPr>
          <p:spPr>
            <a:xfrm>
              <a:off x="7684975" y="2160674"/>
              <a:ext cx="117085" cy="102991"/>
            </a:xfrm>
            <a:custGeom>
              <a:avLst/>
              <a:gdLst/>
              <a:ahLst/>
              <a:cxnLst/>
              <a:rect l="l" t="t" r="r" b="b"/>
              <a:pathLst>
                <a:path w="1679" h="1477" extrusionOk="0">
                  <a:moveTo>
                    <a:pt x="839" y="0"/>
                  </a:moveTo>
                  <a:cubicBezTo>
                    <a:pt x="556" y="0"/>
                    <a:pt x="284" y="162"/>
                    <a:pt x="162" y="445"/>
                  </a:cubicBezTo>
                  <a:cubicBezTo>
                    <a:pt x="0" y="809"/>
                    <a:pt x="172" y="1254"/>
                    <a:pt x="546" y="1416"/>
                  </a:cubicBezTo>
                  <a:cubicBezTo>
                    <a:pt x="637" y="1456"/>
                    <a:pt x="738" y="1476"/>
                    <a:pt x="839" y="1476"/>
                  </a:cubicBezTo>
                  <a:cubicBezTo>
                    <a:pt x="1122" y="1476"/>
                    <a:pt x="1396" y="1315"/>
                    <a:pt x="1517" y="1032"/>
                  </a:cubicBezTo>
                  <a:cubicBezTo>
                    <a:pt x="1679" y="657"/>
                    <a:pt x="1517" y="223"/>
                    <a:pt x="1143" y="61"/>
                  </a:cubicBezTo>
                  <a:cubicBezTo>
                    <a:pt x="1041" y="21"/>
                    <a:pt x="940" y="0"/>
                    <a:pt x="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61" name="Google Shape;622;p32">
              <a:extLst>
                <a:ext uri="{FF2B5EF4-FFF2-40B4-BE49-F238E27FC236}">
                  <a16:creationId xmlns:a16="http://schemas.microsoft.com/office/drawing/2014/main" xmlns="" id="{E9A254FA-9044-45EA-A2FF-C2F8EB238C89}"/>
                </a:ext>
              </a:extLst>
            </p:cNvPr>
            <p:cNvGrpSpPr/>
            <p:nvPr/>
          </p:nvGrpSpPr>
          <p:grpSpPr>
            <a:xfrm rot="1609036">
              <a:off x="7808181" y="2547064"/>
              <a:ext cx="395000" cy="612913"/>
              <a:chOff x="1514314" y="1637035"/>
              <a:chExt cx="338082" cy="524594"/>
            </a:xfrm>
          </p:grpSpPr>
          <p:sp>
            <p:nvSpPr>
              <p:cNvPr id="62" name="Google Shape;623;p32">
                <a:extLst>
                  <a:ext uri="{FF2B5EF4-FFF2-40B4-BE49-F238E27FC236}">
                    <a16:creationId xmlns:a16="http://schemas.microsoft.com/office/drawing/2014/main" xmlns="" id="{48DE955E-9791-4E1F-98ED-EB5CD6BD1426}"/>
                  </a:ext>
                </a:extLst>
              </p:cNvPr>
              <p:cNvSpPr/>
              <p:nvPr/>
            </p:nvSpPr>
            <p:spPr>
              <a:xfrm rot="791413">
                <a:off x="1616328" y="2063606"/>
                <a:ext cx="71329" cy="69097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624;p32">
                <a:extLst>
                  <a:ext uri="{FF2B5EF4-FFF2-40B4-BE49-F238E27FC236}">
                    <a16:creationId xmlns:a16="http://schemas.microsoft.com/office/drawing/2014/main" xmlns="" id="{E4A9C345-8878-4F85-B98F-B473FA289FD2}"/>
                  </a:ext>
                </a:extLst>
              </p:cNvPr>
              <p:cNvSpPr/>
              <p:nvPr/>
            </p:nvSpPr>
            <p:spPr>
              <a:xfrm rot="791248">
                <a:off x="1739002" y="1974425"/>
                <a:ext cx="40645" cy="3937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625;p32">
                <a:extLst>
                  <a:ext uri="{FF2B5EF4-FFF2-40B4-BE49-F238E27FC236}">
                    <a16:creationId xmlns:a16="http://schemas.microsoft.com/office/drawing/2014/main" xmlns="" id="{FC3834C3-F7DD-4638-B7E0-625C1BAC9752}"/>
                  </a:ext>
                </a:extLst>
              </p:cNvPr>
              <p:cNvSpPr/>
              <p:nvPr/>
            </p:nvSpPr>
            <p:spPr>
              <a:xfrm rot="791248">
                <a:off x="1748245" y="1826366"/>
                <a:ext cx="40645" cy="3937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626;p32">
                <a:extLst>
                  <a:ext uri="{FF2B5EF4-FFF2-40B4-BE49-F238E27FC236}">
                    <a16:creationId xmlns:a16="http://schemas.microsoft.com/office/drawing/2014/main" xmlns="" id="{FCAFBC0C-577B-4C88-A087-638045E3F785}"/>
                  </a:ext>
                </a:extLst>
              </p:cNvPr>
              <p:cNvSpPr/>
              <p:nvPr/>
            </p:nvSpPr>
            <p:spPr>
              <a:xfrm rot="791227">
                <a:off x="1726044" y="2082669"/>
                <a:ext cx="20416" cy="19783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627;p32">
                <a:extLst>
                  <a:ext uri="{FF2B5EF4-FFF2-40B4-BE49-F238E27FC236}">
                    <a16:creationId xmlns:a16="http://schemas.microsoft.com/office/drawing/2014/main" xmlns="" id="{CB925005-C250-45C6-8275-990B9A047D0C}"/>
                  </a:ext>
                </a:extLst>
              </p:cNvPr>
              <p:cNvSpPr/>
              <p:nvPr/>
            </p:nvSpPr>
            <p:spPr>
              <a:xfrm rot="791227">
                <a:off x="1516302" y="2139779"/>
                <a:ext cx="20416" cy="19783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628;p32">
                <a:extLst>
                  <a:ext uri="{FF2B5EF4-FFF2-40B4-BE49-F238E27FC236}">
                    <a16:creationId xmlns:a16="http://schemas.microsoft.com/office/drawing/2014/main" xmlns="" id="{F7CA0E0F-020D-4FE7-892D-473CC82CD6E4}"/>
                  </a:ext>
                </a:extLst>
              </p:cNvPr>
              <p:cNvSpPr/>
              <p:nvPr/>
            </p:nvSpPr>
            <p:spPr>
              <a:xfrm rot="791227">
                <a:off x="1829992" y="1639103"/>
                <a:ext cx="20416" cy="19783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68" name="Google Shape;602;p32">
            <a:extLst>
              <a:ext uri="{FF2B5EF4-FFF2-40B4-BE49-F238E27FC236}">
                <a16:creationId xmlns:a16="http://schemas.microsoft.com/office/drawing/2014/main" xmlns="" id="{D3E4BCBC-0D3D-4661-BD0D-209D351672B3}"/>
              </a:ext>
            </a:extLst>
          </p:cNvPr>
          <p:cNvSpPr/>
          <p:nvPr/>
        </p:nvSpPr>
        <p:spPr>
          <a:xfrm flipH="1">
            <a:off x="1427855" y="10767167"/>
            <a:ext cx="5453144" cy="1242167"/>
          </a:xfrm>
          <a:prstGeom prst="roundRect">
            <a:avLst>
              <a:gd name="adj" fmla="val 20155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604;p32">
            <a:extLst>
              <a:ext uri="{FF2B5EF4-FFF2-40B4-BE49-F238E27FC236}">
                <a16:creationId xmlns:a16="http://schemas.microsoft.com/office/drawing/2014/main" xmlns="" id="{F550A6BF-3C4D-4388-8D9A-B50965FDF161}"/>
              </a:ext>
            </a:extLst>
          </p:cNvPr>
          <p:cNvSpPr/>
          <p:nvPr/>
        </p:nvSpPr>
        <p:spPr>
          <a:xfrm>
            <a:off x="12733900" y="14880347"/>
            <a:ext cx="1269184" cy="740168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629;p32">
            <a:extLst>
              <a:ext uri="{FF2B5EF4-FFF2-40B4-BE49-F238E27FC236}">
                <a16:creationId xmlns:a16="http://schemas.microsoft.com/office/drawing/2014/main" xmlns="" id="{2096C0BE-4DE2-4D4D-9F47-FB3607A54F2C}"/>
              </a:ext>
            </a:extLst>
          </p:cNvPr>
          <p:cNvSpPr txBox="1">
            <a:spLocks/>
          </p:cNvSpPr>
          <p:nvPr/>
        </p:nvSpPr>
        <p:spPr>
          <a:xfrm>
            <a:off x="1204099" y="11089609"/>
            <a:ext cx="5854289" cy="82565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4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>
                <a:ln>
                  <a:noFill/>
                </a:ln>
                <a:solidFill>
                  <a:srgbClr val="FFC7D4">
                    <a:lumMod val="10000"/>
                  </a:srgbClr>
                </a:solidFill>
                <a:effectLst/>
                <a:uLnTx/>
                <a:uFillTx/>
                <a:latin typeface="#9Slide07 SVNSmirk" pitchFamily="2" charset="0"/>
                <a:cs typeface="Arial"/>
                <a:sym typeface="Arial"/>
              </a:rPr>
              <a:t>Trường tiểu học Mùa Xuân</a:t>
            </a:r>
            <a:br>
              <a:rPr kumimoji="0" lang="vi-VN" sz="3200" b="1" i="0" u="none" strike="noStrike" kern="0" cap="none" spc="0" normalizeH="0" baseline="0" noProof="0">
                <a:ln>
                  <a:noFill/>
                </a:ln>
                <a:solidFill>
                  <a:srgbClr val="FFC7D4">
                    <a:lumMod val="10000"/>
                  </a:srgbClr>
                </a:solidFill>
                <a:effectLst/>
                <a:uLnTx/>
                <a:uFillTx/>
                <a:latin typeface="#9Slide07 SVNSmirk" pitchFamily="2" charset="0"/>
                <a:cs typeface="Arial"/>
                <a:sym typeface="Arial"/>
              </a:rPr>
            </a:br>
            <a:r>
              <a:rPr kumimoji="0" lang="vi-VN" sz="3200" b="1" i="0" u="none" strike="noStrike" kern="0" cap="none" spc="0" normalizeH="0" baseline="0" noProof="0">
                <a:ln>
                  <a:noFill/>
                </a:ln>
                <a:solidFill>
                  <a:srgbClr val="FFC7D4">
                    <a:lumMod val="10000"/>
                  </a:srgbClr>
                </a:solidFill>
                <a:effectLst/>
                <a:uLnTx/>
                <a:uFillTx/>
                <a:latin typeface="#9Slide07 SVNSmirk" pitchFamily="2" charset="0"/>
                <a:cs typeface="Arial"/>
                <a:sym typeface="Arial"/>
              </a:rPr>
              <a:t>Lớp 3A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C7D4">
                  <a:lumMod val="10000"/>
                </a:srgbClr>
              </a:solidFill>
              <a:effectLst/>
              <a:uLnTx/>
              <a:uFillTx/>
              <a:latin typeface="#9Slide07 SVNSmirk" pitchFamily="2" charset="0"/>
              <a:cs typeface="Arial"/>
              <a:sym typeface="Arial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3FD4A4A4-6345-4447-83E6-A61B102B9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4676" y="13163024"/>
            <a:ext cx="4459067" cy="3537049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xmlns="" id="{BB113A6B-84D4-4294-9FF4-721E8E401F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65132">
            <a:off x="1160314" y="13104302"/>
            <a:ext cx="4459067" cy="3537049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DC8C2C8A-F31B-4CAB-AB14-374358A153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91701">
            <a:off x="8826286" y="13326219"/>
            <a:ext cx="4459067" cy="3537049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6FC50A8E-E885-49E1-ABC9-20DA4CCC866F}"/>
              </a:ext>
            </a:extLst>
          </p:cNvPr>
          <p:cNvSpPr txBox="1"/>
          <p:nvPr/>
        </p:nvSpPr>
        <p:spPr>
          <a:xfrm rot="20593571">
            <a:off x="1371233" y="13887170"/>
            <a:ext cx="409773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39BB2">
                    <a:lumMod val="75000"/>
                  </a:srgbClr>
                </a:solidFill>
                <a:effectLst/>
                <a:uLnTx/>
                <a:uFillTx/>
                <a:latin typeface="#9Slide07 SVNSmirk" pitchFamily="2" charset="0"/>
                <a:ea typeface="Times New Roman" panose="02020603050405020304" pitchFamily="18" charset="0"/>
                <a:cs typeface="Arial"/>
                <a:sym typeface="Arial"/>
              </a:rPr>
              <a:t>H</a:t>
            </a:r>
            <a:r>
              <a:rPr kumimoji="0" lang="vi-VN" sz="3200" b="0" i="0" u="none" strike="noStrike" kern="0" cap="none" spc="0" normalizeH="0" baseline="0" noProof="0">
                <a:ln>
                  <a:noFill/>
                </a:ln>
                <a:solidFill>
                  <a:srgbClr val="F39BB2">
                    <a:lumMod val="75000"/>
                  </a:srgbClr>
                </a:solidFill>
                <a:effectLst/>
                <a:uLnTx/>
                <a:uFillTx/>
                <a:latin typeface="#9Slide07 SVNSmirk" pitchFamily="2" charset="0"/>
                <a:ea typeface="Times New Roman" panose="02020603050405020304" pitchFamily="18" charset="0"/>
                <a:cs typeface="Arial"/>
                <a:sym typeface="Arial"/>
              </a:rPr>
              <a:t>ọc tập:</a:t>
            </a: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39BB2">
                  <a:lumMod val="75000"/>
                </a:srgbClr>
              </a:solidFill>
              <a:effectLst/>
              <a:uLnTx/>
              <a:uFillTx/>
              <a:latin typeface="#9Slide07 SVNSmirk" pitchFamily="2" charset="0"/>
              <a:ea typeface="Times New Roman" panose="02020603050405020304" pitchFamily="18" charset="0"/>
              <a:cs typeface="Arial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>
                <a:ln>
                  <a:noFill/>
                </a:ln>
                <a:solidFill>
                  <a:srgbClr val="D8C0FF">
                    <a:lumMod val="25000"/>
                  </a:srgbClr>
                </a:solidFill>
                <a:effectLst/>
                <a:uLnTx/>
                <a:uFillTx/>
                <a:latin typeface="#9Slide07 SVNSmirk" pitchFamily="2" charset="0"/>
                <a:ea typeface="Times New Roman" panose="02020603050405020304" pitchFamily="18" charset="0"/>
                <a:cs typeface="Arial"/>
                <a:sym typeface="Arial"/>
              </a:rPr>
              <a:t> thực hiện tháng thi đua chào mừng năm học mới, các bạn tích cực học tập.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2D1B6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B9010F2C-D004-43CC-9E4D-3C9A1D9E9337}"/>
              </a:ext>
            </a:extLst>
          </p:cNvPr>
          <p:cNvSpPr txBox="1"/>
          <p:nvPr/>
        </p:nvSpPr>
        <p:spPr>
          <a:xfrm>
            <a:off x="5335343" y="13653085"/>
            <a:ext cx="409773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SVNSmirk" pitchFamily="2" charset="0"/>
                <a:ea typeface="Times New Roman" panose="02020603050405020304" pitchFamily="18" charset="0"/>
                <a:cs typeface="Arial"/>
                <a:sym typeface="Arial"/>
              </a:rPr>
              <a:t>V</a:t>
            </a:r>
            <a:r>
              <a:rPr kumimoji="0" lang="vi-VN" sz="3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SVNSmirk" pitchFamily="2" charset="0"/>
                <a:ea typeface="Times New Roman" panose="02020603050405020304" pitchFamily="18" charset="0"/>
                <a:cs typeface="Arial"/>
                <a:sym typeface="Arial"/>
              </a:rPr>
              <a:t>ui chơi: </a:t>
            </a: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7 SVNSmirk" pitchFamily="2" charset="0"/>
              <a:ea typeface="Times New Roman" panose="02020603050405020304" pitchFamily="18" charset="0"/>
              <a:cs typeface="Arial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SVNSmirk" pitchFamily="2" charset="0"/>
                <a:ea typeface="Times New Roman" panose="02020603050405020304" pitchFamily="18" charset="0"/>
                <a:cs typeface="Arial"/>
                <a:sym typeface="Arial"/>
              </a:rPr>
              <a:t>cả lớp đã biểu diễn một tiết mục văn nghệ hấp dẫn vào giờ sinh hoạt lớp cuối tháng.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93AB9CAE-5085-459D-AB1A-0E87BB4F4783}"/>
              </a:ext>
            </a:extLst>
          </p:cNvPr>
          <p:cNvSpPr txBox="1"/>
          <p:nvPr/>
        </p:nvSpPr>
        <p:spPr>
          <a:xfrm rot="1791607">
            <a:off x="9001775" y="14315850"/>
            <a:ext cx="409773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SVNSmirk" pitchFamily="2" charset="0"/>
                <a:ea typeface="Times New Roman" panose="02020603050405020304" pitchFamily="18" charset="0"/>
                <a:cs typeface="Arial"/>
                <a:sym typeface="Arial"/>
              </a:rPr>
              <a:t>Hoạt động khác: 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mirk" pitchFamily="2" charset="0"/>
                <a:ea typeface="Times New Roman" panose="02020603050405020304" pitchFamily="18" charset="0"/>
                <a:cs typeface="Arial"/>
                <a:sym typeface="Arial"/>
              </a:rPr>
              <a:t>quyên góp giúp đỡ học sinh có hoàn cảnh khó khăn.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167A0135-044C-4232-B1CB-484E576F0880}"/>
              </a:ext>
            </a:extLst>
          </p:cNvPr>
          <p:cNvSpPr txBox="1"/>
          <p:nvPr/>
        </p:nvSpPr>
        <p:spPr>
          <a:xfrm>
            <a:off x="4058594" y="19356079"/>
            <a:ext cx="7193902" cy="1815882"/>
          </a:xfrm>
          <a:prstGeom prst="rect">
            <a:avLst/>
          </a:prstGeom>
          <a:noFill/>
        </p:spPr>
        <p:txBody>
          <a:bodyPr wrap="square" rtlCol="0">
            <a:prstTxWarp prst="textButton">
              <a:avLst>
                <a:gd name="adj" fmla="val 11166381"/>
              </a:avLst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B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Ả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BDFFCE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T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I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BDFFCE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T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H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Á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G 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9</a:t>
            </a:r>
            <a:endParaRPr kumimoji="0" lang="en-US" sz="6000" b="1" i="0" u="none" strike="noStrike" kern="1200" cap="none" spc="0" normalizeH="0" baseline="0" noProof="0" dirty="0">
              <a:ln w="28575">
                <a:solidFill>
                  <a:srgbClr val="002060"/>
                </a:solidFill>
                <a:prstDash val="solid"/>
              </a:ln>
              <a:solidFill>
                <a:srgbClr val="FFCC66"/>
              </a:solidFill>
              <a:effectLst>
                <a:outerShdw blurRad="12700" dist="38100" dir="2700000" algn="tl" rotWithShape="0">
                  <a:srgbClr val="BDFFCE">
                    <a:lumMod val="60000"/>
                    <a:lumOff val="40000"/>
                  </a:srgbClr>
                </a:outerShdw>
              </a:effectLst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xmlns="" id="{12968C0C-9D8C-4AEA-97AC-E47D596F3A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4532" y="12111589"/>
            <a:ext cx="7193903" cy="242641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912478E3-930E-100B-9017-07A69C1571C4}"/>
              </a:ext>
            </a:extLst>
          </p:cNvPr>
          <p:cNvGrpSpPr/>
          <p:nvPr/>
        </p:nvGrpSpPr>
        <p:grpSpPr>
          <a:xfrm>
            <a:off x="323850" y="-292251"/>
            <a:ext cx="8882767" cy="6391410"/>
            <a:chOff x="-193184" y="-695460"/>
            <a:chExt cx="8397025" cy="839702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C7C1AF69-6841-C958-AEDB-485C2EA8EC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3184" y="-695460"/>
              <a:ext cx="8397025" cy="839702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C5089160-A886-7D27-2B34-402CAAC479DF}"/>
                </a:ext>
              </a:extLst>
            </p:cNvPr>
            <p:cNvSpPr txBox="1"/>
            <p:nvPr/>
          </p:nvSpPr>
          <p:spPr>
            <a:xfrm>
              <a:off x="1452249" y="2597702"/>
              <a:ext cx="4711488" cy="1738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2. </a:t>
              </a:r>
              <a:r>
                <a:rPr lang="en-US" sz="4000" b="1" dirty="0" err="1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Đọc</a:t>
              </a:r>
              <a:r>
                <a: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soát</a:t>
              </a:r>
              <a:r>
                <a: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chỉnh</a:t>
              </a:r>
              <a:r>
                <a: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sửa</a:t>
              </a:r>
              <a:r>
                <a: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báo</a:t>
              </a:r>
              <a:r>
                <a: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cáo</a:t>
              </a:r>
              <a:r>
                <a: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F70862B-46F6-6A4C-51DC-19EA652E48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170" y="1979849"/>
            <a:ext cx="4620875" cy="462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7140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4">
            <a:extLst>
              <a:ext uri="{FF2B5EF4-FFF2-40B4-BE49-F238E27FC236}">
                <a16:creationId xmlns:a16="http://schemas.microsoft.com/office/drawing/2014/main" xmlns="" id="{3DB0F3FD-D2A5-992E-6B42-67B50AF21DF4}"/>
              </a:ext>
            </a:extLst>
          </p:cNvPr>
          <p:cNvSpPr/>
          <p:nvPr/>
        </p:nvSpPr>
        <p:spPr>
          <a:xfrm>
            <a:off x="4038600" y="276225"/>
            <a:ext cx="5029199" cy="1113289"/>
          </a:xfrm>
          <a:prstGeom prst="roundRect">
            <a:avLst/>
          </a:prstGeom>
          <a:solidFill>
            <a:schemeClr val="accent5">
              <a:lumMod val="90000"/>
            </a:schemeClr>
          </a:solidFill>
          <a:ln>
            <a:solidFill>
              <a:schemeClr val="accent5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b="1" kern="0" dirty="0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a. </a:t>
            </a:r>
            <a:r>
              <a:rPr lang="en-US" sz="3733" b="1" kern="0" dirty="0" err="1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Đọc</a:t>
            </a:r>
            <a:r>
              <a:rPr lang="en-US" sz="3733" b="1" kern="0" dirty="0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lại</a:t>
            </a:r>
            <a:r>
              <a:rPr lang="en-US" sz="3733" b="1" kern="0" dirty="0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bài</a:t>
            </a:r>
            <a:r>
              <a:rPr lang="en-US" sz="3733" b="1" kern="0" dirty="0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làm</a:t>
            </a:r>
            <a:r>
              <a:rPr lang="en-US" sz="3733" b="1" kern="0" dirty="0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của</a:t>
            </a:r>
            <a:r>
              <a:rPr lang="en-US" sz="3733" b="1" kern="0" dirty="0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em</a:t>
            </a:r>
            <a:r>
              <a:rPr lang="en-US" sz="3733" b="1" kern="0" dirty="0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để</a:t>
            </a:r>
            <a:r>
              <a:rPr lang="en-US" sz="3733" b="1" kern="0" dirty="0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phát</a:t>
            </a:r>
            <a:r>
              <a:rPr lang="en-US" sz="3733" b="1" kern="0" dirty="0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hiện</a:t>
            </a:r>
            <a:r>
              <a:rPr lang="en-US" sz="3733" b="1" kern="0" dirty="0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lỗi</a:t>
            </a:r>
            <a:r>
              <a:rPr lang="en-US" sz="3733" b="1" kern="0" dirty="0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.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CFAB86E-E98F-1FE5-90EB-6D46CC6FD294}"/>
              </a:ext>
            </a:extLst>
          </p:cNvPr>
          <p:cNvGrpSpPr/>
          <p:nvPr/>
        </p:nvGrpSpPr>
        <p:grpSpPr>
          <a:xfrm>
            <a:off x="2281149" y="1584188"/>
            <a:ext cx="8599097" cy="1181732"/>
            <a:chOff x="2813857" y="1363603"/>
            <a:chExt cx="6108948" cy="886299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xmlns="" id="{B082397A-2724-F58E-AD2D-B0789837F942}"/>
                </a:ext>
              </a:extLst>
            </p:cNvPr>
            <p:cNvGrpSpPr/>
            <p:nvPr/>
          </p:nvGrpSpPr>
          <p:grpSpPr>
            <a:xfrm>
              <a:off x="2813857" y="1363603"/>
              <a:ext cx="6108948" cy="873605"/>
              <a:chOff x="3092116" y="1660358"/>
              <a:chExt cx="4174916" cy="679092"/>
            </a:xfrm>
          </p:grpSpPr>
          <p:sp>
            <p:nvSpPr>
              <p:cNvPr id="34" name="矩形: 圆角 25">
                <a:extLst>
                  <a:ext uri="{FF2B5EF4-FFF2-40B4-BE49-F238E27FC236}">
                    <a16:creationId xmlns:a16="http://schemas.microsoft.com/office/drawing/2014/main" xmlns="" id="{695683EB-4EF8-6ADE-EEBD-798F3AFBF3F6}"/>
                  </a:ext>
                </a:extLst>
              </p:cNvPr>
              <p:cNvSpPr/>
              <p:nvPr/>
            </p:nvSpPr>
            <p:spPr>
              <a:xfrm>
                <a:off x="3488962" y="1960813"/>
                <a:ext cx="3778070" cy="378637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381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76200" dist="50800" dir="600000" sx="101000" sy="101000" algn="ctr" rotWithShape="0">
                  <a:srgbClr val="5080AB"/>
                </a:outerShdw>
              </a:effectLst>
            </p:spPr>
            <p:txBody>
              <a:bodyPr rtlCol="0" anchor="ctr"/>
              <a:lstStyle/>
              <a:p>
                <a:pPr algn="ctr" defTabSz="609585">
                  <a:defRPr/>
                </a:pPr>
                <a:endParaRPr lang="zh-CN" altLang="en-US" sz="2400" b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字魂59号-创粗黑" panose="00000500000000000000" pitchFamily="2" charset="-122"/>
                  <a:cs typeface="Tahoma" panose="020B0604030504040204" pitchFamily="34" charset="0"/>
                  <a:sym typeface="字魂59号-创粗黑" panose="00000500000000000000" pitchFamily="2" charset="-122"/>
                </a:endParaRPr>
              </a:p>
            </p:txBody>
          </p:sp>
          <p:pic>
            <p:nvPicPr>
              <p:cNvPr id="35" name="图片 27">
                <a:extLst>
                  <a:ext uri="{FF2B5EF4-FFF2-40B4-BE49-F238E27FC236}">
                    <a16:creationId xmlns:a16="http://schemas.microsoft.com/office/drawing/2014/main" xmlns="" id="{5798A2B5-23F7-D85D-E047-813E5EBBB0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061" r="84605" b="75454"/>
              <a:stretch/>
            </p:blipFill>
            <p:spPr>
              <a:xfrm>
                <a:off x="3092116" y="1660358"/>
                <a:ext cx="1013366" cy="557856"/>
              </a:xfrm>
              <a:prstGeom prst="rect">
                <a:avLst/>
              </a:prstGeom>
            </p:spPr>
          </p:pic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0F4EF12F-EAFA-7007-85DA-4448D50C1840}"/>
                </a:ext>
              </a:extLst>
            </p:cNvPr>
            <p:cNvSpPr txBox="1"/>
            <p:nvPr/>
          </p:nvSpPr>
          <p:spPr>
            <a:xfrm>
              <a:off x="3822080" y="1749812"/>
              <a:ext cx="4754907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Cấu</a:t>
              </a:r>
              <a:r>
                <a:rPr lang="en-US" sz="3733" b="1" kern="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trúc</a:t>
              </a:r>
              <a:r>
                <a:rPr lang="en-US" sz="3733" b="1" kern="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báo</a:t>
              </a:r>
              <a:r>
                <a:rPr lang="en-US" sz="3733" b="1" kern="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cáo</a:t>
              </a:r>
              <a:endParaRPr lang="en-US" sz="3733" b="1" kern="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24DB3AF3-F48D-9D5D-5BB0-88445B68BBB5}"/>
              </a:ext>
            </a:extLst>
          </p:cNvPr>
          <p:cNvGrpSpPr/>
          <p:nvPr/>
        </p:nvGrpSpPr>
        <p:grpSpPr>
          <a:xfrm>
            <a:off x="2232284" y="2734205"/>
            <a:ext cx="8891937" cy="1315180"/>
            <a:chOff x="2813857" y="1363602"/>
            <a:chExt cx="6195885" cy="986385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xmlns="" id="{43A53B94-0A35-DDF3-874E-FD0694790DB7}"/>
                </a:ext>
              </a:extLst>
            </p:cNvPr>
            <p:cNvGrpSpPr/>
            <p:nvPr/>
          </p:nvGrpSpPr>
          <p:grpSpPr>
            <a:xfrm>
              <a:off x="2813857" y="1363602"/>
              <a:ext cx="5991836" cy="959322"/>
              <a:chOff x="3092116" y="1660358"/>
              <a:chExt cx="4094880" cy="745724"/>
            </a:xfrm>
          </p:grpSpPr>
          <p:sp>
            <p:nvSpPr>
              <p:cNvPr id="39" name="矩形: 圆角 25">
                <a:extLst>
                  <a:ext uri="{FF2B5EF4-FFF2-40B4-BE49-F238E27FC236}">
                    <a16:creationId xmlns:a16="http://schemas.microsoft.com/office/drawing/2014/main" xmlns="" id="{EEEDDF25-B7BA-1170-404D-78F5E3FC30B5}"/>
                  </a:ext>
                </a:extLst>
              </p:cNvPr>
              <p:cNvSpPr/>
              <p:nvPr/>
            </p:nvSpPr>
            <p:spPr>
              <a:xfrm>
                <a:off x="3488962" y="1960814"/>
                <a:ext cx="3698034" cy="445268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76200" dist="50800" dir="600000" sx="101000" sy="101000" algn="ctr" rotWithShape="0">
                  <a:srgbClr val="5080AB"/>
                </a:outerShdw>
              </a:effectLst>
            </p:spPr>
            <p:txBody>
              <a:bodyPr rtlCol="0" anchor="ctr"/>
              <a:lstStyle/>
              <a:p>
                <a:pPr algn="ctr" defTabSz="609585">
                  <a:defRPr/>
                </a:pPr>
                <a:endParaRPr lang="zh-CN" altLang="en-US" sz="2400" b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字魂59号-创粗黑" panose="00000500000000000000" pitchFamily="2" charset="-122"/>
                  <a:cs typeface="Tahoma" panose="020B0604030504040204" pitchFamily="34" charset="0"/>
                  <a:sym typeface="字魂59号-创粗黑" panose="00000500000000000000" pitchFamily="2" charset="-122"/>
                </a:endParaRPr>
              </a:p>
            </p:txBody>
          </p:sp>
          <p:pic>
            <p:nvPicPr>
              <p:cNvPr id="40" name="图片 27">
                <a:extLst>
                  <a:ext uri="{FF2B5EF4-FFF2-40B4-BE49-F238E27FC236}">
                    <a16:creationId xmlns:a16="http://schemas.microsoft.com/office/drawing/2014/main" xmlns="" id="{69DF8858-5800-C4C9-3723-1FE62F143F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061" r="84605" b="75454"/>
              <a:stretch/>
            </p:blipFill>
            <p:spPr>
              <a:xfrm>
                <a:off x="3092116" y="1660358"/>
                <a:ext cx="1013366" cy="557856"/>
              </a:xfrm>
              <a:prstGeom prst="rect">
                <a:avLst/>
              </a:prstGeom>
            </p:spPr>
          </p:pic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BBD86114-ADA1-684D-CF7C-47C93651580D}"/>
                </a:ext>
              </a:extLst>
            </p:cNvPr>
            <p:cNvSpPr txBox="1"/>
            <p:nvPr/>
          </p:nvSpPr>
          <p:spPr>
            <a:xfrm>
              <a:off x="3893296" y="1849897"/>
              <a:ext cx="5116446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Nội</a:t>
              </a:r>
              <a:r>
                <a:rPr lang="en-US" sz="3733" b="1" kern="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dung </a:t>
              </a:r>
              <a:r>
                <a:rPr lang="en-US" sz="3733" b="1" kern="0" dirty="0" err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báo</a:t>
              </a:r>
              <a:r>
                <a:rPr lang="en-US" sz="3733" b="1" kern="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cáo</a:t>
              </a:r>
              <a:endParaRPr lang="en-US" sz="3733" b="1" kern="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9858CC8C-019A-77FA-F277-E338563A019A}"/>
              </a:ext>
            </a:extLst>
          </p:cNvPr>
          <p:cNvGrpSpPr/>
          <p:nvPr/>
        </p:nvGrpSpPr>
        <p:grpSpPr>
          <a:xfrm>
            <a:off x="2054108" y="4013302"/>
            <a:ext cx="8826136" cy="1120596"/>
            <a:chOff x="2813857" y="1363602"/>
            <a:chExt cx="5957408" cy="840447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xmlns="" id="{B9FF6B76-CC39-0B52-973C-27683736CBDE}"/>
                </a:ext>
              </a:extLst>
            </p:cNvPr>
            <p:cNvGrpSpPr/>
            <p:nvPr/>
          </p:nvGrpSpPr>
          <p:grpSpPr>
            <a:xfrm>
              <a:off x="2813857" y="1363602"/>
              <a:ext cx="5957408" cy="817421"/>
              <a:chOff x="3092116" y="1660358"/>
              <a:chExt cx="4071352" cy="635418"/>
            </a:xfrm>
          </p:grpSpPr>
          <p:sp>
            <p:nvSpPr>
              <p:cNvPr id="44" name="矩形: 圆角 25">
                <a:extLst>
                  <a:ext uri="{FF2B5EF4-FFF2-40B4-BE49-F238E27FC236}">
                    <a16:creationId xmlns:a16="http://schemas.microsoft.com/office/drawing/2014/main" xmlns="" id="{C3E70030-CD46-D841-3DA5-E748E8612CDA}"/>
                  </a:ext>
                </a:extLst>
              </p:cNvPr>
              <p:cNvSpPr/>
              <p:nvPr/>
            </p:nvSpPr>
            <p:spPr>
              <a:xfrm>
                <a:off x="3488962" y="1960813"/>
                <a:ext cx="3674506" cy="334963"/>
              </a:xfrm>
              <a:prstGeom prst="round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81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76200" dist="50800" dir="600000" sx="101000" sy="101000" algn="ctr" rotWithShape="0">
                  <a:srgbClr val="5080AB"/>
                </a:outerShdw>
              </a:effectLst>
            </p:spPr>
            <p:txBody>
              <a:bodyPr rtlCol="0" anchor="ctr"/>
              <a:lstStyle/>
              <a:p>
                <a:pPr algn="ctr" defTabSz="609585">
                  <a:defRPr/>
                </a:pPr>
                <a:endParaRPr lang="zh-CN" altLang="en-US" sz="2400" b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字魂59号-创粗黑" panose="00000500000000000000" pitchFamily="2" charset="-122"/>
                  <a:cs typeface="Tahoma" panose="020B0604030504040204" pitchFamily="34" charset="0"/>
                  <a:sym typeface="字魂59号-创粗黑" panose="00000500000000000000" pitchFamily="2" charset="-122"/>
                </a:endParaRPr>
              </a:p>
            </p:txBody>
          </p:sp>
          <p:pic>
            <p:nvPicPr>
              <p:cNvPr id="45" name="图片 27">
                <a:extLst>
                  <a:ext uri="{FF2B5EF4-FFF2-40B4-BE49-F238E27FC236}">
                    <a16:creationId xmlns:a16="http://schemas.microsoft.com/office/drawing/2014/main" xmlns="" id="{D98E5BC4-9ECE-E4B7-A79A-3F915A03E4B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061" r="84605" b="75454"/>
              <a:stretch/>
            </p:blipFill>
            <p:spPr>
              <a:xfrm>
                <a:off x="3092116" y="1660358"/>
                <a:ext cx="1013366" cy="557856"/>
              </a:xfrm>
              <a:prstGeom prst="rect">
                <a:avLst/>
              </a:prstGeom>
            </p:spPr>
          </p:pic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4E34EF9B-4F2F-B794-21B7-C4C81AF7A3A4}"/>
                </a:ext>
              </a:extLst>
            </p:cNvPr>
            <p:cNvSpPr txBox="1"/>
            <p:nvPr/>
          </p:nvSpPr>
          <p:spPr>
            <a:xfrm>
              <a:off x="3928317" y="1703959"/>
              <a:ext cx="4666331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Cách</a:t>
              </a:r>
              <a:r>
                <a:rPr lang="en-US" sz="3733" b="1" kern="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dùng</a:t>
              </a:r>
              <a:r>
                <a:rPr lang="en-US" sz="3733" b="1" kern="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từ</a:t>
              </a:r>
              <a:r>
                <a:rPr lang="en-US" sz="3733" b="1" kern="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, </a:t>
              </a:r>
              <a:r>
                <a:rPr lang="en-US" sz="3733" b="1" kern="0" dirty="0" err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viết</a:t>
              </a:r>
              <a:r>
                <a:rPr lang="en-US" sz="3733" b="1" kern="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câu</a:t>
              </a:r>
              <a:endParaRPr lang="en-US" sz="3733" b="1" kern="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A20AE6D6-BD77-1C82-ED9C-FB0388228CB1}"/>
              </a:ext>
            </a:extLst>
          </p:cNvPr>
          <p:cNvGrpSpPr/>
          <p:nvPr/>
        </p:nvGrpSpPr>
        <p:grpSpPr>
          <a:xfrm>
            <a:off x="2054108" y="5047933"/>
            <a:ext cx="8826136" cy="1327863"/>
            <a:chOff x="2813857" y="1363603"/>
            <a:chExt cx="6619602" cy="995897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xmlns="" id="{1950EC03-AD39-A37D-658C-20E628717164}"/>
                </a:ext>
              </a:extLst>
            </p:cNvPr>
            <p:cNvGrpSpPr/>
            <p:nvPr/>
          </p:nvGrpSpPr>
          <p:grpSpPr>
            <a:xfrm>
              <a:off x="2813857" y="1363603"/>
              <a:ext cx="6619602" cy="995897"/>
              <a:chOff x="3092116" y="1660358"/>
              <a:chExt cx="4523902" cy="774155"/>
            </a:xfrm>
          </p:grpSpPr>
          <p:sp>
            <p:nvSpPr>
              <p:cNvPr id="49" name="矩形: 圆角 25">
                <a:extLst>
                  <a:ext uri="{FF2B5EF4-FFF2-40B4-BE49-F238E27FC236}">
                    <a16:creationId xmlns:a16="http://schemas.microsoft.com/office/drawing/2014/main" xmlns="" id="{20C68648-5976-6774-6441-9DDD5BAF98CE}"/>
                  </a:ext>
                </a:extLst>
              </p:cNvPr>
              <p:cNvSpPr/>
              <p:nvPr/>
            </p:nvSpPr>
            <p:spPr>
              <a:xfrm>
                <a:off x="3488961" y="1960813"/>
                <a:ext cx="4127057" cy="473700"/>
              </a:xfrm>
              <a:prstGeom prst="roundRect">
                <a:avLst/>
              </a:prstGeom>
              <a:solidFill>
                <a:srgbClr val="CCECFF"/>
              </a:solidFill>
              <a:ln w="381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76200" dist="50800" dir="600000" sx="101000" sy="101000" algn="ctr" rotWithShape="0">
                  <a:srgbClr val="5080AB"/>
                </a:outerShdw>
              </a:effectLst>
            </p:spPr>
            <p:txBody>
              <a:bodyPr rtlCol="0" anchor="ctr"/>
              <a:lstStyle/>
              <a:p>
                <a:pPr algn="ctr" defTabSz="609585">
                  <a:defRPr/>
                </a:pPr>
                <a:endParaRPr lang="zh-CN" altLang="en-US" sz="2400" b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字魂59号-创粗黑" panose="00000500000000000000" pitchFamily="2" charset="-122"/>
                  <a:cs typeface="Tahoma" panose="020B0604030504040204" pitchFamily="34" charset="0"/>
                  <a:sym typeface="字魂59号-创粗黑" panose="00000500000000000000" pitchFamily="2" charset="-122"/>
                </a:endParaRPr>
              </a:p>
            </p:txBody>
          </p:sp>
          <p:pic>
            <p:nvPicPr>
              <p:cNvPr id="50" name="图片 27">
                <a:extLst>
                  <a:ext uri="{FF2B5EF4-FFF2-40B4-BE49-F238E27FC236}">
                    <a16:creationId xmlns:a16="http://schemas.microsoft.com/office/drawing/2014/main" xmlns="" id="{8645016E-6C2D-2076-DEED-0E789B8F28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061" r="84605" b="75454"/>
              <a:stretch/>
            </p:blipFill>
            <p:spPr>
              <a:xfrm>
                <a:off x="3092116" y="1660358"/>
                <a:ext cx="1013366" cy="557856"/>
              </a:xfrm>
              <a:prstGeom prst="rect">
                <a:avLst/>
              </a:prstGeom>
            </p:spPr>
          </p:pic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9D22D510-9B0C-00EA-27C8-11A8DF7E5233}"/>
                </a:ext>
              </a:extLst>
            </p:cNvPr>
            <p:cNvSpPr txBox="1"/>
            <p:nvPr/>
          </p:nvSpPr>
          <p:spPr>
            <a:xfrm>
              <a:off x="4073626" y="1849897"/>
              <a:ext cx="4833447" cy="500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Chính</a:t>
              </a:r>
              <a:r>
                <a:rPr lang="en-US" sz="3733" b="1" kern="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tả</a:t>
              </a:r>
              <a:endParaRPr lang="en-US" sz="3733" b="1" kern="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27732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DC9E84A-3598-3566-909C-3BC730EB9F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602" y="3073145"/>
            <a:ext cx="3430223" cy="30483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8D27196-39A5-6402-9F59-9E5CBCFD4830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25" y="581025"/>
            <a:ext cx="9096375" cy="54160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7B6C4F8-6784-76D8-F729-5278635F7E1E}"/>
              </a:ext>
            </a:extLst>
          </p:cNvPr>
          <p:cNvSpPr txBox="1"/>
          <p:nvPr/>
        </p:nvSpPr>
        <p:spPr>
          <a:xfrm>
            <a:off x="5395614" y="2381869"/>
            <a:ext cx="535811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Chia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sẻ</a:t>
            </a: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nêu</a:t>
            </a: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điều</a:t>
            </a: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muốn</a:t>
            </a: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điều</a:t>
            </a: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muốn</a:t>
            </a: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góp</a:t>
            </a: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ý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endParaRPr lang="en-US" sz="3600" b="1" dirty="0">
              <a:ln w="3175">
                <a:solidFill>
                  <a:schemeClr val="tx1"/>
                </a:solidFill>
              </a:ln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85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Cute Instagram Business Plan by Slidesgo">
  <a:themeElements>
    <a:clrScheme name="Simple Light">
      <a:dk1>
        <a:srgbClr val="2D1B61"/>
      </a:dk1>
      <a:lt1>
        <a:srgbClr val="FFC7D4"/>
      </a:lt1>
      <a:dk2>
        <a:srgbClr val="F39BB2"/>
      </a:dk2>
      <a:lt2>
        <a:srgbClr val="E7D6FD"/>
      </a:lt2>
      <a:accent1>
        <a:srgbClr val="D8C0FF"/>
      </a:accent1>
      <a:accent2>
        <a:srgbClr val="FFCCB8"/>
      </a:accent2>
      <a:accent3>
        <a:srgbClr val="FFB79A"/>
      </a:accent3>
      <a:accent4>
        <a:srgbClr val="FFFEE7"/>
      </a:accent4>
      <a:accent5>
        <a:srgbClr val="BDFFCE"/>
      </a:accent5>
      <a:accent6>
        <a:srgbClr val="C3CBFC"/>
      </a:accent6>
      <a:hlink>
        <a:srgbClr val="2D1B6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394</Words>
  <Application>Microsoft Office PowerPoint</Application>
  <PresentationFormat>Widescreen</PresentationFormat>
  <Paragraphs>54</Paragraphs>
  <Slides>12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#9Slide07 IcielKoni</vt:lpstr>
      <vt:lpstr>#9Slide07 SVNSmirk</vt:lpstr>
      <vt:lpstr>Arial</vt:lpstr>
      <vt:lpstr>Calibri</vt:lpstr>
      <vt:lpstr>Fredoka One</vt:lpstr>
      <vt:lpstr>iCiel Pony</vt:lpstr>
      <vt:lpstr>inpin heiti</vt:lpstr>
      <vt:lpstr>SVN-Poky's</vt:lpstr>
      <vt:lpstr>Tahoma</vt:lpstr>
      <vt:lpstr>Times New Roman</vt:lpstr>
      <vt:lpstr>UVF Slim Tony</vt:lpstr>
      <vt:lpstr>字魂59号-创粗黑</vt:lpstr>
      <vt:lpstr>Cute Instagram Business Plan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Microsoft account</cp:lastModifiedBy>
  <cp:revision>15</cp:revision>
  <dcterms:created xsi:type="dcterms:W3CDTF">2023-07-14T03:19:07Z</dcterms:created>
  <dcterms:modified xsi:type="dcterms:W3CDTF">2024-10-11T14:40:15Z</dcterms:modified>
</cp:coreProperties>
</file>