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</p:sldMasterIdLst>
  <p:notesMasterIdLst>
    <p:notesMasterId r:id="rId38"/>
  </p:notesMasterIdLst>
  <p:sldIdLst>
    <p:sldId id="348" r:id="rId4"/>
    <p:sldId id="296" r:id="rId5"/>
    <p:sldId id="276" r:id="rId6"/>
    <p:sldId id="277" r:id="rId7"/>
    <p:sldId id="256" r:id="rId8"/>
    <p:sldId id="322" r:id="rId9"/>
    <p:sldId id="297" r:id="rId10"/>
    <p:sldId id="299" r:id="rId11"/>
    <p:sldId id="300" r:id="rId12"/>
    <p:sldId id="265" r:id="rId13"/>
    <p:sldId id="343" r:id="rId14"/>
    <p:sldId id="344" r:id="rId15"/>
    <p:sldId id="345" r:id="rId16"/>
    <p:sldId id="346" r:id="rId17"/>
    <p:sldId id="301" r:id="rId18"/>
    <p:sldId id="303" r:id="rId19"/>
    <p:sldId id="292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9" r:id="rId30"/>
    <p:sldId id="320" r:id="rId31"/>
    <p:sldId id="318" r:id="rId32"/>
    <p:sldId id="313" r:id="rId33"/>
    <p:sldId id="289" r:id="rId34"/>
    <p:sldId id="321" r:id="rId35"/>
    <p:sldId id="315" r:id="rId36"/>
    <p:sldId id="31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A2C0"/>
    <a:srgbClr val="FF00FF"/>
    <a:srgbClr val="F298D6"/>
    <a:srgbClr val="E11F69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9879" autoAdjust="0"/>
  </p:normalViewPr>
  <p:slideViewPr>
    <p:cSldViewPr snapToGrid="0">
      <p:cViewPr>
        <p:scale>
          <a:sx n="75" d="100"/>
          <a:sy n="75" d="100"/>
        </p:scale>
        <p:origin x="1224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5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15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43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87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4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0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A63174-E06A-9088-BB69-023305BC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991E0AC-9AF9-365B-A443-316EA1B5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1BFDCA-A625-4363-109E-97737376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5D689C-404A-8CBB-7F36-C4A0C0E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A33B98-1EBC-82E0-DED4-6542AF41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="" xmlns:a16="http://schemas.microsoft.com/office/drawing/2014/main" id="{1DD80FDD-FCEB-1AE7-4565-33FE6E0F5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334D3D-B0EE-6118-6A29-CE2BE19D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E0C55B7-1829-1696-F04B-69AF21BA3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DFDCB0D-DCED-44DA-776F-A611BA2F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C4B9E78-0C61-FF36-9296-16895D60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F820CE4-CB6B-26CF-8909-F9B8797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C490D5-CE0D-D158-C7F4-C2728C3E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="" xmlns:a16="http://schemas.microsoft.com/office/drawing/2014/main" id="{E36D3A7F-9A3D-6AB6-4C8D-2D5EC2AEF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B31E57-D22A-7AE2-BC73-BC57EAE7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2BB1746-F0AB-792C-9E38-67271D05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9C2F7E-6F0D-242B-9CAC-FE067E4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1EE071-3E82-5E10-FF19-3AF3E197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75B4CF-AB5D-E96C-9D4C-FEE36480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274EC0D-A7D3-7950-2D15-8307CC85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6EBE5F9-30BA-7E9B-741E-683625D4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3CB535-E13F-5819-B314-3161D81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6D8C40-263A-6C30-F94C-FB8973B8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BAFB37-1407-861C-3824-CA90161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7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877061-2381-4310-862C-0F87F95B0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447F547-D2E4-4E30-AA87-1110AD8D3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783B16-772A-4AFF-B285-21A10B5A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0C0729-C83D-47C9-9317-8C47D1C6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F40401-1416-46CD-AAAE-1E1980E1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77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8FB426-7A48-4614-96DD-D4287AEA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8C07B2D-2408-420E-B7CE-D8E0F9C7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1295C8-A2EE-4F72-98A9-4DCE420F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FC1223-6B09-4A97-93B0-EC870602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496531-D52B-4A8D-AADB-F1C6BBC2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31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F0D3E5-3359-4086-9DFE-4DA98B0D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F77688-BD04-4C56-B29E-F02AF4014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D8A012-1F4B-4223-888E-0008BF45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2D7399-827B-4A1D-A106-BD4F975C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96F41D-B27C-484A-A285-8C63EC23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53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BBB4F2-1AC1-47D3-A51D-5572E3D5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34CD7A-187E-459D-A35B-EAA4D9941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9283843-6F9F-4846-8116-39ED88B49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CBF09E5-3AEE-4540-A60C-751CF3C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5346CD-5BA5-4E75-B0AF-434D9224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DF4935A-9B77-404A-A1D2-7F2FCB91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49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F22EFA-F255-4289-9257-43EA2082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ED443F-4849-4C2D-BFE8-0BB674BD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B967AF-F48C-4069-9AC9-31473186D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5D43313-EDF9-4776-B229-9967CF5A6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9FD495E-4DC7-435A-BA67-950CF81E8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2E3DC64-57A8-4D09-A2BD-FA9D70DF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A45E0A1-B2D6-4C15-9923-058FF570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A13280C-C0DD-444F-8D8C-3158514F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08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71C325-07D6-4E4A-B2CD-833CDFF3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A518520-C014-4629-A7CB-74C75FDC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AB23E6F-FF80-4234-9E0C-CD32A66E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5F33B30-3BB3-4166-997A-541B7AAB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34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8A79315-6C06-453C-9E3C-96B2513B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43F9225-389F-49BD-8B72-391DF179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7208857-F4F9-4B41-83D4-E836FDE6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57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F82DF-48A0-526A-18E8-7EA8C410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996CF1F-5B7F-62F0-86F3-9F396AC6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AC5F1D-B0AE-EEAE-D520-079CAEF3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36E515-F4FF-7B44-1AA5-527CC2A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3E03CA2-9856-404C-DDC2-3F7B285E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7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30F620-DCCE-4D62-AEBE-7FA3913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DBFD0C-277B-4D8B-8681-5E209C272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4EBF49E-2399-4F93-B65C-21312C57E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5A001D6-9C10-4D6A-9F08-5D3B33AC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DDBB9A-4C20-4EB1-8356-7928565B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3907EE8-6CEF-45AA-9F22-2271FC30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01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3741F3-CC27-4F28-9D3D-491CDE0B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402892A-D7F1-475C-846D-5C9043CCC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BB09D8C-EC6D-4021-A538-1704AEE19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41C367-0C0F-43CA-A68A-6298F60A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7EE9695-1D9E-4508-89C8-C90C5393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601EF5B-2C5C-41B2-B28B-8819F82C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C8F9B0-139C-492A-B5CC-D2E2163F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9BB9D93-95AA-410E-906D-E840FA3A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9531DF-DCF8-43F1-A073-DB01350E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902239-633F-4F42-84B6-ACA58FD2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EF151B-08AE-4773-8199-06D0186D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67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71AF5DA-EFF8-46D9-8C38-6E230D788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A3D6E46-7804-4EE1-AB08-B0CDC2606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584571-8807-4E7E-8E89-C246FA7F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43E65B-DC22-4EE1-A3FE-9A4A613C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D56358-D1A4-46C7-A473-3E7A0E09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1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19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043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468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4389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9191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5175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706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>
            <a:extLst>
              <a:ext uri="{FF2B5EF4-FFF2-40B4-BE49-F238E27FC236}">
                <a16:creationId xmlns="" xmlns:a16="http://schemas.microsoft.com/office/drawing/2014/main" id="{CCCDDFB5-7A48-B253-5B8B-A45801403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BA05FE-6210-E84D-CBAC-71BF89B1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93D7BE-93E2-F3A2-7FEF-10450B66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F0A4715-FB2B-17CF-5D9E-C2C82A8B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03B868-B723-4A5C-F8E5-973929DD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9368D2-CBC7-34EB-597C-6B06D7FA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E56607C-EFA6-A206-0445-817488FC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2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779026-0768-D854-D28C-34B891DC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3265A4-3A3D-69AA-2E78-39E5E3FC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64D8D35-2456-DBA5-C424-B3A23C9E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FDB8662-6DC7-71CA-98E7-C6F81C04A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4E2E0B-6B37-CED7-CDC2-5C77396E1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B3D0EFF-98C2-BB70-046A-87B88145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6AB645D-058C-A0B8-DF0E-B1A24D2C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1454929-8F94-8619-2762-FACA8D2A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=""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AD2E003-170E-32F6-1119-878482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169D70F-F889-B671-7A3C-7D5ECA05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C5FFA26-8FCC-DFF5-DAE1-3B9EAE5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>
            <a:extLst>
              <a:ext uri="{FF2B5EF4-FFF2-40B4-BE49-F238E27FC236}">
                <a16:creationId xmlns="" xmlns:a16="http://schemas.microsoft.com/office/drawing/2014/main" id="{7565CF35-5BAB-3325-8EE8-B191AFAF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=""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441AAF-9136-184C-28AE-F3247E7E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2936C8-3EE4-E0FB-2918-0CB1BEA7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20E37ED-E31C-FCDB-7632-6045D008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8D07B9B-DF0E-A5A1-9B30-813D8B5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3322F40-E73F-ABD3-24C4-B6397317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A6BABE-EE8F-4B6D-97B0-4955518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EC3CF80-A5E2-DA57-C982-0E1FD1B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CC5BC02-CFCD-4E0D-F404-33DB42A3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2EAF37-8630-9A39-044D-A32094C76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250E15-F2AC-A4C9-D2F2-B3EAD9B33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F494C2-D12E-2729-CC98-1B42E0DC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4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="" xmlns:a16="http://schemas.microsoft.com/office/drawing/2014/main" id="{9D894952-9464-04AD-D2D1-3719A331B7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6" y="2381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=""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=""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=""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=""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275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53.sv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57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50.png"/><Relationship Id="rId11" Type="http://schemas.openxmlformats.org/officeDocument/2006/relationships/image" Target="../media/image61.svg"/><Relationship Id="rId5" Type="http://schemas.microsoft.com/office/2007/relationships/hdphoto" Target="../media/hdphoto12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57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50.png"/><Relationship Id="rId11" Type="http://schemas.openxmlformats.org/officeDocument/2006/relationships/image" Target="../media/image61.svg"/><Relationship Id="rId5" Type="http://schemas.microsoft.com/office/2007/relationships/hdphoto" Target="../media/hdphoto12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5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57.svg"/><Relationship Id="rId12" Type="http://schemas.openxmlformats.org/officeDocument/2006/relationships/image" Target="../media/image53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50.png"/><Relationship Id="rId11" Type="http://schemas.openxmlformats.org/officeDocument/2006/relationships/image" Target="../media/image61.svg"/><Relationship Id="rId5" Type="http://schemas.microsoft.com/office/2007/relationships/hdphoto" Target="../media/hdphoto12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59.sv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70.sv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86.svg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88.sv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4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FACE4A9-E54A-8C0A-194D-5DDAA98F8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2487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607E7C-31AD-8768-AB56-036843DBBB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26568" y="254071"/>
            <a:ext cx="6146345" cy="3964157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="" xmlns:a16="http://schemas.microsoft.com/office/drawing/2014/main" id="{ABE32124-E382-1A70-1C55-5A4F0C4A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62750" y="3749163"/>
            <a:ext cx="4717944" cy="3013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12DF47-DAB8-71F9-2DAF-81E672EE4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5138" y="1357020"/>
            <a:ext cx="496257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9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C105007E-14B1-73BB-A78B-05463B9D5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49538" y="2150800"/>
            <a:ext cx="4419889" cy="36369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DE0D7B2-2BF7-9547-2D95-F677981747B5}"/>
              </a:ext>
            </a:extLst>
          </p:cNvPr>
          <p:cNvSpPr/>
          <p:nvPr/>
        </p:nvSpPr>
        <p:spPr>
          <a:xfrm>
            <a:off x="6712527" y="2732630"/>
            <a:ext cx="2618509" cy="1028700"/>
          </a:xfrm>
          <a:custGeom>
            <a:avLst/>
            <a:gdLst>
              <a:gd name="connsiteX0" fmla="*/ 0 w 2618509"/>
              <a:gd name="connsiteY0" fmla="*/ 400051 h 1028700"/>
              <a:gd name="connsiteX1" fmla="*/ 400051 w 2618509"/>
              <a:gd name="connsiteY1" fmla="*/ 0 h 1028700"/>
              <a:gd name="connsiteX2" fmla="*/ 988003 w 2618509"/>
              <a:gd name="connsiteY2" fmla="*/ 0 h 1028700"/>
              <a:gd name="connsiteX3" fmla="*/ 1557770 w 2618509"/>
              <a:gd name="connsiteY3" fmla="*/ 0 h 1028700"/>
              <a:gd name="connsiteX4" fmla="*/ 2218458 w 2618509"/>
              <a:gd name="connsiteY4" fmla="*/ 0 h 1028700"/>
              <a:gd name="connsiteX5" fmla="*/ 2618509 w 2618509"/>
              <a:gd name="connsiteY5" fmla="*/ 400051 h 1028700"/>
              <a:gd name="connsiteX6" fmla="*/ 2618509 w 2618509"/>
              <a:gd name="connsiteY6" fmla="*/ 628649 h 1028700"/>
              <a:gd name="connsiteX7" fmla="*/ 2218458 w 2618509"/>
              <a:gd name="connsiteY7" fmla="*/ 1028700 h 1028700"/>
              <a:gd name="connsiteX8" fmla="*/ 1594138 w 2618509"/>
              <a:gd name="connsiteY8" fmla="*/ 1028700 h 1028700"/>
              <a:gd name="connsiteX9" fmla="*/ 1006187 w 2618509"/>
              <a:gd name="connsiteY9" fmla="*/ 1028700 h 1028700"/>
              <a:gd name="connsiteX10" fmla="*/ 400051 w 2618509"/>
              <a:gd name="connsiteY10" fmla="*/ 1028700 h 1028700"/>
              <a:gd name="connsiteX11" fmla="*/ 0 w 2618509"/>
              <a:gd name="connsiteY11" fmla="*/ 628649 h 1028700"/>
              <a:gd name="connsiteX12" fmla="*/ 0 w 2618509"/>
              <a:gd name="connsiteY12" fmla="*/ 40005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00051"/>
                </a:moveTo>
                <a:cubicBezTo>
                  <a:pt x="-7226" y="226364"/>
                  <a:pt x="153715" y="-22795"/>
                  <a:pt x="400051" y="0"/>
                </a:cubicBezTo>
                <a:cubicBezTo>
                  <a:pt x="528239" y="-16399"/>
                  <a:pt x="734255" y="-2185"/>
                  <a:pt x="988003" y="0"/>
                </a:cubicBezTo>
                <a:cubicBezTo>
                  <a:pt x="1241751" y="2185"/>
                  <a:pt x="1395937" y="-8103"/>
                  <a:pt x="1557770" y="0"/>
                </a:cubicBezTo>
                <a:cubicBezTo>
                  <a:pt x="1719603" y="8103"/>
                  <a:pt x="1949000" y="13504"/>
                  <a:pt x="2218458" y="0"/>
                </a:cubicBezTo>
                <a:cubicBezTo>
                  <a:pt x="2406706" y="29322"/>
                  <a:pt x="2645973" y="135551"/>
                  <a:pt x="2618509" y="400051"/>
                </a:cubicBezTo>
                <a:cubicBezTo>
                  <a:pt x="2620859" y="447882"/>
                  <a:pt x="2615091" y="536324"/>
                  <a:pt x="2618509" y="628649"/>
                </a:cubicBezTo>
                <a:cubicBezTo>
                  <a:pt x="2651709" y="851040"/>
                  <a:pt x="2490694" y="1033572"/>
                  <a:pt x="2218458" y="1028700"/>
                </a:cubicBezTo>
                <a:cubicBezTo>
                  <a:pt x="2042894" y="1051453"/>
                  <a:pt x="1851203" y="998549"/>
                  <a:pt x="1594138" y="1028700"/>
                </a:cubicBezTo>
                <a:cubicBezTo>
                  <a:pt x="1337073" y="1058851"/>
                  <a:pt x="1184076" y="1042141"/>
                  <a:pt x="1006187" y="1028700"/>
                </a:cubicBezTo>
                <a:cubicBezTo>
                  <a:pt x="828298" y="1015259"/>
                  <a:pt x="654612" y="1043465"/>
                  <a:pt x="400051" y="1028700"/>
                </a:cubicBezTo>
                <a:cubicBezTo>
                  <a:pt x="133106" y="1038476"/>
                  <a:pt x="29681" y="822064"/>
                  <a:pt x="0" y="628649"/>
                </a:cubicBezTo>
                <a:cubicBezTo>
                  <a:pt x="3047" y="515167"/>
                  <a:pt x="1679" y="511673"/>
                  <a:pt x="0" y="400051"/>
                </a:cubicBezTo>
                <a:close/>
              </a:path>
              <a:path w="2618509" h="1028700" stroke="0" extrusionOk="0">
                <a:moveTo>
                  <a:pt x="0" y="400051"/>
                </a:moveTo>
                <a:cubicBezTo>
                  <a:pt x="-848" y="160962"/>
                  <a:pt x="189961" y="5967"/>
                  <a:pt x="400051" y="0"/>
                </a:cubicBezTo>
                <a:cubicBezTo>
                  <a:pt x="629646" y="-6884"/>
                  <a:pt x="734795" y="-17769"/>
                  <a:pt x="1042555" y="0"/>
                </a:cubicBezTo>
                <a:cubicBezTo>
                  <a:pt x="1350315" y="17769"/>
                  <a:pt x="1360929" y="22822"/>
                  <a:pt x="1594138" y="0"/>
                </a:cubicBezTo>
                <a:cubicBezTo>
                  <a:pt x="1827347" y="-22822"/>
                  <a:pt x="2090450" y="2187"/>
                  <a:pt x="2218458" y="0"/>
                </a:cubicBezTo>
                <a:cubicBezTo>
                  <a:pt x="2396118" y="-4239"/>
                  <a:pt x="2626171" y="181723"/>
                  <a:pt x="2618509" y="400051"/>
                </a:cubicBezTo>
                <a:cubicBezTo>
                  <a:pt x="2625288" y="491946"/>
                  <a:pt x="2619631" y="534434"/>
                  <a:pt x="2618509" y="628649"/>
                </a:cubicBezTo>
                <a:cubicBezTo>
                  <a:pt x="2620219" y="857421"/>
                  <a:pt x="2476952" y="1059073"/>
                  <a:pt x="2218458" y="1028700"/>
                </a:cubicBezTo>
                <a:cubicBezTo>
                  <a:pt x="1966956" y="1037655"/>
                  <a:pt x="1910981" y="1009578"/>
                  <a:pt x="1612322" y="1028700"/>
                </a:cubicBezTo>
                <a:cubicBezTo>
                  <a:pt x="1313663" y="1047822"/>
                  <a:pt x="1296076" y="1030938"/>
                  <a:pt x="1024371" y="1028700"/>
                </a:cubicBezTo>
                <a:cubicBezTo>
                  <a:pt x="752666" y="1026462"/>
                  <a:pt x="653104" y="1056919"/>
                  <a:pt x="400051" y="1028700"/>
                </a:cubicBezTo>
                <a:cubicBezTo>
                  <a:pt x="190327" y="1059645"/>
                  <a:pt x="13674" y="833812"/>
                  <a:pt x="0" y="628649"/>
                </a:cubicBezTo>
                <a:cubicBezTo>
                  <a:pt x="4340" y="547120"/>
                  <a:pt x="9423" y="454617"/>
                  <a:pt x="0" y="40005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88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B3F76E3-B3B0-3934-FD69-48DB492C0F4B}"/>
              </a:ext>
            </a:extLst>
          </p:cNvPr>
          <p:cNvSpPr/>
          <p:nvPr/>
        </p:nvSpPr>
        <p:spPr>
          <a:xfrm>
            <a:off x="5548742" y="1205167"/>
            <a:ext cx="3180588" cy="1028700"/>
          </a:xfrm>
          <a:custGeom>
            <a:avLst/>
            <a:gdLst>
              <a:gd name="connsiteX0" fmla="*/ 0 w 3180588"/>
              <a:gd name="connsiteY0" fmla="*/ 493570 h 1028700"/>
              <a:gd name="connsiteX1" fmla="*/ 493570 w 3180588"/>
              <a:gd name="connsiteY1" fmla="*/ 0 h 1028700"/>
              <a:gd name="connsiteX2" fmla="*/ 1041932 w 3180588"/>
              <a:gd name="connsiteY2" fmla="*/ 0 h 1028700"/>
              <a:gd name="connsiteX3" fmla="*/ 1612228 w 3180588"/>
              <a:gd name="connsiteY3" fmla="*/ 0 h 1028700"/>
              <a:gd name="connsiteX4" fmla="*/ 2204459 w 3180588"/>
              <a:gd name="connsiteY4" fmla="*/ 0 h 1028700"/>
              <a:gd name="connsiteX5" fmla="*/ 2687018 w 3180588"/>
              <a:gd name="connsiteY5" fmla="*/ 0 h 1028700"/>
              <a:gd name="connsiteX6" fmla="*/ 3180588 w 3180588"/>
              <a:gd name="connsiteY6" fmla="*/ 493570 h 1028700"/>
              <a:gd name="connsiteX7" fmla="*/ 3180588 w 3180588"/>
              <a:gd name="connsiteY7" fmla="*/ 535130 h 1028700"/>
              <a:gd name="connsiteX8" fmla="*/ 2687018 w 3180588"/>
              <a:gd name="connsiteY8" fmla="*/ 1028700 h 1028700"/>
              <a:gd name="connsiteX9" fmla="*/ 2094787 w 3180588"/>
              <a:gd name="connsiteY9" fmla="*/ 1028700 h 1028700"/>
              <a:gd name="connsiteX10" fmla="*/ 1568360 w 3180588"/>
              <a:gd name="connsiteY10" fmla="*/ 1028700 h 1028700"/>
              <a:gd name="connsiteX11" fmla="*/ 1019998 w 3180588"/>
              <a:gd name="connsiteY11" fmla="*/ 1028700 h 1028700"/>
              <a:gd name="connsiteX12" fmla="*/ 493570 w 3180588"/>
              <a:gd name="connsiteY12" fmla="*/ 1028700 h 1028700"/>
              <a:gd name="connsiteX13" fmla="*/ 0 w 3180588"/>
              <a:gd name="connsiteY13" fmla="*/ 535130 h 1028700"/>
              <a:gd name="connsiteX14" fmla="*/ 0 w 3180588"/>
              <a:gd name="connsiteY14" fmla="*/ 49357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0588" h="1028700" fill="none" extrusionOk="0">
                <a:moveTo>
                  <a:pt x="0" y="493570"/>
                </a:moveTo>
                <a:cubicBezTo>
                  <a:pt x="12540" y="190493"/>
                  <a:pt x="188025" y="-3688"/>
                  <a:pt x="493570" y="0"/>
                </a:cubicBezTo>
                <a:cubicBezTo>
                  <a:pt x="711624" y="-13421"/>
                  <a:pt x="874984" y="-18244"/>
                  <a:pt x="1041932" y="0"/>
                </a:cubicBezTo>
                <a:cubicBezTo>
                  <a:pt x="1208880" y="18244"/>
                  <a:pt x="1397346" y="-28365"/>
                  <a:pt x="1612228" y="0"/>
                </a:cubicBezTo>
                <a:cubicBezTo>
                  <a:pt x="1827110" y="28365"/>
                  <a:pt x="2036119" y="23916"/>
                  <a:pt x="2204459" y="0"/>
                </a:cubicBezTo>
                <a:cubicBezTo>
                  <a:pt x="2372799" y="-23916"/>
                  <a:pt x="2588741" y="-8797"/>
                  <a:pt x="2687018" y="0"/>
                </a:cubicBezTo>
                <a:cubicBezTo>
                  <a:pt x="2983002" y="1021"/>
                  <a:pt x="3189255" y="221802"/>
                  <a:pt x="3180588" y="493570"/>
                </a:cubicBezTo>
                <a:cubicBezTo>
                  <a:pt x="3181515" y="505368"/>
                  <a:pt x="3180591" y="516025"/>
                  <a:pt x="3180588" y="535130"/>
                </a:cubicBezTo>
                <a:cubicBezTo>
                  <a:pt x="3142490" y="782375"/>
                  <a:pt x="2978737" y="993158"/>
                  <a:pt x="2687018" y="1028700"/>
                </a:cubicBezTo>
                <a:cubicBezTo>
                  <a:pt x="2568530" y="1010032"/>
                  <a:pt x="2358066" y="1030117"/>
                  <a:pt x="2094787" y="1028700"/>
                </a:cubicBezTo>
                <a:cubicBezTo>
                  <a:pt x="1831508" y="1027283"/>
                  <a:pt x="1809113" y="1048108"/>
                  <a:pt x="1568360" y="1028700"/>
                </a:cubicBezTo>
                <a:cubicBezTo>
                  <a:pt x="1327607" y="1009292"/>
                  <a:pt x="1165510" y="1003469"/>
                  <a:pt x="1019998" y="1028700"/>
                </a:cubicBezTo>
                <a:cubicBezTo>
                  <a:pt x="874486" y="1053931"/>
                  <a:pt x="708012" y="1020122"/>
                  <a:pt x="493570" y="1028700"/>
                </a:cubicBezTo>
                <a:cubicBezTo>
                  <a:pt x="268619" y="1025418"/>
                  <a:pt x="-30403" y="801435"/>
                  <a:pt x="0" y="535130"/>
                </a:cubicBezTo>
                <a:cubicBezTo>
                  <a:pt x="-871" y="522408"/>
                  <a:pt x="1074" y="504371"/>
                  <a:pt x="0" y="493570"/>
                </a:cubicBezTo>
                <a:close/>
              </a:path>
              <a:path w="3180588" h="1028700" stroke="0" extrusionOk="0">
                <a:moveTo>
                  <a:pt x="0" y="493570"/>
                </a:moveTo>
                <a:cubicBezTo>
                  <a:pt x="-573" y="208705"/>
                  <a:pt x="276302" y="30421"/>
                  <a:pt x="493570" y="0"/>
                </a:cubicBezTo>
                <a:cubicBezTo>
                  <a:pt x="664053" y="29311"/>
                  <a:pt x="895100" y="9943"/>
                  <a:pt x="1085801" y="0"/>
                </a:cubicBezTo>
                <a:cubicBezTo>
                  <a:pt x="1276502" y="-9943"/>
                  <a:pt x="1401632" y="-8005"/>
                  <a:pt x="1568360" y="0"/>
                </a:cubicBezTo>
                <a:cubicBezTo>
                  <a:pt x="1735088" y="8005"/>
                  <a:pt x="1921853" y="-10307"/>
                  <a:pt x="2094787" y="0"/>
                </a:cubicBezTo>
                <a:cubicBezTo>
                  <a:pt x="2267721" y="10307"/>
                  <a:pt x="2439223" y="2129"/>
                  <a:pt x="2687018" y="0"/>
                </a:cubicBezTo>
                <a:cubicBezTo>
                  <a:pt x="2970542" y="10425"/>
                  <a:pt x="3156480" y="215818"/>
                  <a:pt x="3180588" y="493570"/>
                </a:cubicBezTo>
                <a:cubicBezTo>
                  <a:pt x="3179956" y="503078"/>
                  <a:pt x="3181637" y="519275"/>
                  <a:pt x="3180588" y="535130"/>
                </a:cubicBezTo>
                <a:cubicBezTo>
                  <a:pt x="3205017" y="791080"/>
                  <a:pt x="2997172" y="977899"/>
                  <a:pt x="2687018" y="1028700"/>
                </a:cubicBezTo>
                <a:cubicBezTo>
                  <a:pt x="2550889" y="1018550"/>
                  <a:pt x="2385478" y="1047705"/>
                  <a:pt x="2182525" y="1028700"/>
                </a:cubicBezTo>
                <a:cubicBezTo>
                  <a:pt x="1979572" y="1009695"/>
                  <a:pt x="1824761" y="1016802"/>
                  <a:pt x="1590294" y="1028700"/>
                </a:cubicBezTo>
                <a:cubicBezTo>
                  <a:pt x="1355827" y="1040598"/>
                  <a:pt x="1170917" y="1037324"/>
                  <a:pt x="1041932" y="1028700"/>
                </a:cubicBezTo>
                <a:cubicBezTo>
                  <a:pt x="912947" y="1020076"/>
                  <a:pt x="694525" y="1046719"/>
                  <a:pt x="493570" y="1028700"/>
                </a:cubicBezTo>
                <a:cubicBezTo>
                  <a:pt x="262079" y="1014718"/>
                  <a:pt x="52545" y="822351"/>
                  <a:pt x="0" y="535130"/>
                </a:cubicBezTo>
                <a:cubicBezTo>
                  <a:pt x="-1225" y="516441"/>
                  <a:pt x="-314" y="506998"/>
                  <a:pt x="0" y="493570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479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lạ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8167251" y="4094199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lung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linh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F4CA9C-2028-AB1D-8468-D55179F7C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58" y="0"/>
            <a:ext cx="7571888" cy="10181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0DAE4A66-11E5-2FCE-36DB-4FD1AE1DE68A}"/>
              </a:ext>
            </a:extLst>
          </p:cNvPr>
          <p:cNvSpPr/>
          <p:nvPr/>
        </p:nvSpPr>
        <p:spPr>
          <a:xfrm>
            <a:off x="8847734" y="5487064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vang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lừng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5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=""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00"/>
                </a:solidFill>
              </a:rPr>
              <a:t>ngân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nga</a:t>
            </a:r>
            <a:endParaRPr lang="en-US" sz="5400" b="1" dirty="0"/>
          </a:p>
        </p:txBody>
      </p:sp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Kéo dài tiếng rung khi hát hay ngâm thơ.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4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=""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hòa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</a:rPr>
              <a:t>Hòa lẫn vào nhau, như quyện lại làm một.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5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=""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712381" y="1583997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0864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</a:rPr>
              <a:t>Nhiều người cùng hát chung một bài, một bè hay nhiều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Dàn Đồng Ca Mùa Hạ [Official Full HD] - YouTube">
            <a:extLst>
              <a:ext uri="{FF2B5EF4-FFF2-40B4-BE49-F238E27FC236}">
                <a16:creationId xmlns="" xmlns:a16="http://schemas.microsoft.com/office/drawing/2014/main" id="{D5D2C557-EB4A-F47C-5ADC-CE9A8938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0" y="3438967"/>
            <a:ext cx="5095360" cy="28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4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="" xmlns:a16="http://schemas.microsoft.com/office/drawing/2014/main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65" y="2819317"/>
            <a:ext cx="5581601" cy="4465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4E426F9-BA85-4581-8AD4-2C9A7BAE8746}"/>
              </a:ext>
            </a:extLst>
          </p:cNvPr>
          <p:cNvSpPr txBox="1"/>
          <p:nvPr/>
        </p:nvSpPr>
        <p:spPr>
          <a:xfrm>
            <a:off x="1879288" y="207336"/>
            <a:ext cx="9029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mấy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?</a:t>
            </a:r>
            <a:endParaRPr lang="en-US" sz="4800" b="1" dirty="0">
              <a:solidFill>
                <a:srgbClr val="008080"/>
              </a:solidFill>
              <a:latin typeface="SVN-Shintia Script" panose="02000804000000020003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606" y="1456659"/>
            <a:ext cx="8622125" cy="506486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="" xmlns:a16="http://schemas.microsoft.com/office/drawing/2014/main" id="{B8788256-DBFA-0C11-8E1F-6B2F5D5EED5E}"/>
              </a:ext>
            </a:extLst>
          </p:cNvPr>
          <p:cNvSpPr/>
          <p:nvPr/>
        </p:nvSpPr>
        <p:spPr>
          <a:xfrm>
            <a:off x="2329946" y="2075572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BA88D777-683C-D88F-B1A6-E23ABFC9694A}"/>
              </a:ext>
            </a:extLst>
          </p:cNvPr>
          <p:cNvSpPr/>
          <p:nvPr/>
        </p:nvSpPr>
        <p:spPr>
          <a:xfrm>
            <a:off x="2372476" y="363855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5B1404C0-DAC9-B16F-0CDC-43A5EF61C450}"/>
              </a:ext>
            </a:extLst>
          </p:cNvPr>
          <p:cNvSpPr/>
          <p:nvPr/>
        </p:nvSpPr>
        <p:spPr>
          <a:xfrm>
            <a:off x="2361844" y="524407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73FD5F8F-908E-43DD-1152-B3C9F525288E}"/>
              </a:ext>
            </a:extLst>
          </p:cNvPr>
          <p:cNvSpPr/>
          <p:nvPr/>
        </p:nvSpPr>
        <p:spPr>
          <a:xfrm>
            <a:off x="5902486" y="2096837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2938021B-B276-5B7D-76E4-E6E280C5EC54}"/>
              </a:ext>
            </a:extLst>
          </p:cNvPr>
          <p:cNvSpPr/>
          <p:nvPr/>
        </p:nvSpPr>
        <p:spPr>
          <a:xfrm>
            <a:off x="5891853" y="358539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465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=""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8B548E3-8DDC-FF28-32D3-6098203BD105}"/>
              </a:ext>
            </a:extLst>
          </p:cNvPr>
          <p:cNvSpPr/>
          <p:nvPr/>
        </p:nvSpPr>
        <p:spPr>
          <a:xfrm>
            <a:off x="1657667" y="50384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600" b="1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A7B88AE-F238-D56A-2B28-4D6A68B071F5}"/>
              </a:ext>
            </a:extLst>
          </p:cNvPr>
          <p:cNvSpPr/>
          <p:nvPr/>
        </p:nvSpPr>
        <p:spPr>
          <a:xfrm>
            <a:off x="784093" y="1641006"/>
            <a:ext cx="5599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zh-CN" alt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cầu</a:t>
            </a:r>
            <a:endParaRPr lang="zh-CN" altLang="en-US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Phân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theo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đoạn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thành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viên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đều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175714D-D8AA-104A-1E8C-9DA9AD3E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72" y="1166873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391F9C4F-D0A9-97A2-82D4-F80843EA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91" y="3733393"/>
            <a:ext cx="4396989" cy="2231472"/>
          </a:xfrm>
          <a:prstGeom prst="rect">
            <a:avLst/>
          </a:prstGeom>
        </p:spPr>
      </p:pic>
      <p:pic>
        <p:nvPicPr>
          <p:cNvPr id="40" name="Kí hiệu - Khám phá &amp; Luyện tập">
            <a:extLst>
              <a:ext uri="{FF2B5EF4-FFF2-40B4-BE49-F238E27FC236}">
                <a16:creationId xmlns="" xmlns:a16="http://schemas.microsoft.com/office/drawing/2014/main" id="{86B962E5-6A48-DB3D-96B0-88013988A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194" y="536096"/>
            <a:ext cx="851896" cy="8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=""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=""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=""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="" xmlns:a16="http://schemas.microsoft.com/office/drawing/2014/main" id="{E4B12936-C357-A9F5-24E1-C07CF0C8B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170431" y="3152734"/>
            <a:ext cx="5374599" cy="3685867"/>
          </a:xfrm>
          <a:prstGeom prst="rect">
            <a:avLst/>
          </a:prstGeom>
        </p:spPr>
      </p:pic>
      <p:pic>
        <p:nvPicPr>
          <p:cNvPr id="7" name="Picture 40">
            <a:extLst>
              <a:ext uri="{FF2B5EF4-FFF2-40B4-BE49-F238E27FC236}">
                <a16:creationId xmlns="" xmlns:a16="http://schemas.microsoft.com/office/drawing/2014/main" id="{3BD167CB-582E-7F92-6804-63038581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53950" y="-278411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1B7F3F4-CEB8-DA61-56BA-2F2F46523F9B}"/>
              </a:ext>
            </a:extLst>
          </p:cNvPr>
          <p:cNvSpPr txBox="1"/>
          <p:nvPr/>
        </p:nvSpPr>
        <p:spPr>
          <a:xfrm>
            <a:off x="1387774" y="775442"/>
            <a:ext cx="92093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bài</a:t>
            </a:r>
            <a:endParaRPr kumimoji="0" lang="en-US" sz="7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B05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87F14702-7220-0C5E-5970-EBD0E690A795}"/>
              </a:ext>
            </a:extLst>
          </p:cNvPr>
          <p:cNvGrpSpPr/>
          <p:nvPr/>
        </p:nvGrpSpPr>
        <p:grpSpPr>
          <a:xfrm>
            <a:off x="127591" y="2664297"/>
            <a:ext cx="8495414" cy="3666080"/>
            <a:chOff x="4953840" y="3817600"/>
            <a:chExt cx="7506352" cy="2842692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DE8822CA-C659-3A59-BED0-9DA1323478A7}"/>
                </a:ext>
              </a:extLst>
            </p:cNvPr>
            <p:cNvGrpSpPr/>
            <p:nvPr/>
          </p:nvGrpSpPr>
          <p:grpSpPr>
            <a:xfrm>
              <a:off x="4953840" y="3817600"/>
              <a:ext cx="7506352" cy="2842692"/>
              <a:chOff x="3087940" y="1255651"/>
              <a:chExt cx="7506352" cy="2842692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="" xmlns:a16="http://schemas.microsoft.com/office/drawing/2014/main" id="{E5E164C0-41E0-F00C-6C23-6CBB39CA7DEF}"/>
                  </a:ext>
                </a:extLst>
              </p:cNvPr>
              <p:cNvSpPr/>
              <p:nvPr/>
            </p:nvSpPr>
            <p:spPr>
              <a:xfrm>
                <a:off x="3087940" y="1724298"/>
                <a:ext cx="7506352" cy="2374045"/>
              </a:xfrm>
              <a:custGeom>
                <a:avLst/>
                <a:gdLst>
                  <a:gd name="connsiteX0" fmla="*/ 0 w 7506352"/>
                  <a:gd name="connsiteY0" fmla="*/ 478892 h 2374045"/>
                  <a:gd name="connsiteX1" fmla="*/ 478892 w 7506352"/>
                  <a:gd name="connsiteY1" fmla="*/ 0 h 2374045"/>
                  <a:gd name="connsiteX2" fmla="*/ 1068263 w 7506352"/>
                  <a:gd name="connsiteY2" fmla="*/ 0 h 2374045"/>
                  <a:gd name="connsiteX3" fmla="*/ 1526663 w 7506352"/>
                  <a:gd name="connsiteY3" fmla="*/ 0 h 2374045"/>
                  <a:gd name="connsiteX4" fmla="*/ 1985063 w 7506352"/>
                  <a:gd name="connsiteY4" fmla="*/ 0 h 2374045"/>
                  <a:gd name="connsiteX5" fmla="*/ 2443462 w 7506352"/>
                  <a:gd name="connsiteY5" fmla="*/ 0 h 2374045"/>
                  <a:gd name="connsiteX6" fmla="*/ 3098319 w 7506352"/>
                  <a:gd name="connsiteY6" fmla="*/ 0 h 2374045"/>
                  <a:gd name="connsiteX7" fmla="*/ 3753176 w 7506352"/>
                  <a:gd name="connsiteY7" fmla="*/ 0 h 2374045"/>
                  <a:gd name="connsiteX8" fmla="*/ 4408033 w 7506352"/>
                  <a:gd name="connsiteY8" fmla="*/ 0 h 2374045"/>
                  <a:gd name="connsiteX9" fmla="*/ 5193861 w 7506352"/>
                  <a:gd name="connsiteY9" fmla="*/ 0 h 2374045"/>
                  <a:gd name="connsiteX10" fmla="*/ 5848718 w 7506352"/>
                  <a:gd name="connsiteY10" fmla="*/ 0 h 2374045"/>
                  <a:gd name="connsiteX11" fmla="*/ 7027460 w 7506352"/>
                  <a:gd name="connsiteY11" fmla="*/ 0 h 2374045"/>
                  <a:gd name="connsiteX12" fmla="*/ 7506352 w 7506352"/>
                  <a:gd name="connsiteY12" fmla="*/ 478892 h 2374045"/>
                  <a:gd name="connsiteX13" fmla="*/ 7506352 w 7506352"/>
                  <a:gd name="connsiteY13" fmla="*/ 950979 h 2374045"/>
                  <a:gd name="connsiteX14" fmla="*/ 7506352 w 7506352"/>
                  <a:gd name="connsiteY14" fmla="*/ 1408903 h 2374045"/>
                  <a:gd name="connsiteX15" fmla="*/ 7506352 w 7506352"/>
                  <a:gd name="connsiteY15" fmla="*/ 1895153 h 2374045"/>
                  <a:gd name="connsiteX16" fmla="*/ 7027460 w 7506352"/>
                  <a:gd name="connsiteY16" fmla="*/ 2374045 h 2374045"/>
                  <a:gd name="connsiteX17" fmla="*/ 6372603 w 7506352"/>
                  <a:gd name="connsiteY17" fmla="*/ 2374045 h 2374045"/>
                  <a:gd name="connsiteX18" fmla="*/ 5586775 w 7506352"/>
                  <a:gd name="connsiteY18" fmla="*/ 2374045 h 2374045"/>
                  <a:gd name="connsiteX19" fmla="*/ 4931918 w 7506352"/>
                  <a:gd name="connsiteY19" fmla="*/ 2374045 h 2374045"/>
                  <a:gd name="connsiteX20" fmla="*/ 4342547 w 7506352"/>
                  <a:gd name="connsiteY20" fmla="*/ 2374045 h 2374045"/>
                  <a:gd name="connsiteX21" fmla="*/ 3622205 w 7506352"/>
                  <a:gd name="connsiteY21" fmla="*/ 2374045 h 2374045"/>
                  <a:gd name="connsiteX22" fmla="*/ 2967348 w 7506352"/>
                  <a:gd name="connsiteY22" fmla="*/ 2374045 h 2374045"/>
                  <a:gd name="connsiteX23" fmla="*/ 2377977 w 7506352"/>
                  <a:gd name="connsiteY23" fmla="*/ 2374045 h 2374045"/>
                  <a:gd name="connsiteX24" fmla="*/ 1919577 w 7506352"/>
                  <a:gd name="connsiteY24" fmla="*/ 2374045 h 2374045"/>
                  <a:gd name="connsiteX25" fmla="*/ 1330206 w 7506352"/>
                  <a:gd name="connsiteY25" fmla="*/ 2374045 h 2374045"/>
                  <a:gd name="connsiteX26" fmla="*/ 478892 w 7506352"/>
                  <a:gd name="connsiteY26" fmla="*/ 2374045 h 2374045"/>
                  <a:gd name="connsiteX27" fmla="*/ 0 w 7506352"/>
                  <a:gd name="connsiteY27" fmla="*/ 1895153 h 2374045"/>
                  <a:gd name="connsiteX28" fmla="*/ 0 w 7506352"/>
                  <a:gd name="connsiteY28" fmla="*/ 1465554 h 2374045"/>
                  <a:gd name="connsiteX29" fmla="*/ 0 w 7506352"/>
                  <a:gd name="connsiteY29" fmla="*/ 965142 h 2374045"/>
                  <a:gd name="connsiteX30" fmla="*/ 0 w 7506352"/>
                  <a:gd name="connsiteY30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506352" h="2374045" fill="none" extrusionOk="0">
                    <a:moveTo>
                      <a:pt x="0" y="478892"/>
                    </a:moveTo>
                    <a:cubicBezTo>
                      <a:pt x="20938" y="238542"/>
                      <a:pt x="240901" y="-31240"/>
                      <a:pt x="478892" y="0"/>
                    </a:cubicBezTo>
                    <a:cubicBezTo>
                      <a:pt x="750671" y="-28321"/>
                      <a:pt x="928278" y="223"/>
                      <a:pt x="1068263" y="0"/>
                    </a:cubicBezTo>
                    <a:cubicBezTo>
                      <a:pt x="1208248" y="-223"/>
                      <a:pt x="1332861" y="-1717"/>
                      <a:pt x="1526663" y="0"/>
                    </a:cubicBezTo>
                    <a:cubicBezTo>
                      <a:pt x="1720465" y="1717"/>
                      <a:pt x="1793010" y="17706"/>
                      <a:pt x="1985063" y="0"/>
                    </a:cubicBezTo>
                    <a:cubicBezTo>
                      <a:pt x="2177116" y="-17706"/>
                      <a:pt x="2300951" y="-1682"/>
                      <a:pt x="2443462" y="0"/>
                    </a:cubicBezTo>
                    <a:cubicBezTo>
                      <a:pt x="2585973" y="1682"/>
                      <a:pt x="2799615" y="9978"/>
                      <a:pt x="3098319" y="0"/>
                    </a:cubicBezTo>
                    <a:cubicBezTo>
                      <a:pt x="3397023" y="-9978"/>
                      <a:pt x="3526270" y="-17426"/>
                      <a:pt x="3753176" y="0"/>
                    </a:cubicBezTo>
                    <a:cubicBezTo>
                      <a:pt x="3980082" y="17426"/>
                      <a:pt x="4210002" y="24145"/>
                      <a:pt x="4408033" y="0"/>
                    </a:cubicBezTo>
                    <a:cubicBezTo>
                      <a:pt x="4606064" y="-24145"/>
                      <a:pt x="4803376" y="21373"/>
                      <a:pt x="5193861" y="0"/>
                    </a:cubicBezTo>
                    <a:cubicBezTo>
                      <a:pt x="5584346" y="-21373"/>
                      <a:pt x="5524582" y="7319"/>
                      <a:pt x="5848718" y="0"/>
                    </a:cubicBezTo>
                    <a:cubicBezTo>
                      <a:pt x="6172854" y="-7319"/>
                      <a:pt x="6565906" y="42678"/>
                      <a:pt x="7027460" y="0"/>
                    </a:cubicBezTo>
                    <a:cubicBezTo>
                      <a:pt x="7271307" y="-43586"/>
                      <a:pt x="7497251" y="221568"/>
                      <a:pt x="7506352" y="478892"/>
                    </a:cubicBezTo>
                    <a:cubicBezTo>
                      <a:pt x="7500792" y="581942"/>
                      <a:pt x="7522889" y="795313"/>
                      <a:pt x="7506352" y="950979"/>
                    </a:cubicBezTo>
                    <a:cubicBezTo>
                      <a:pt x="7489815" y="1106645"/>
                      <a:pt x="7526038" y="1279452"/>
                      <a:pt x="7506352" y="1408903"/>
                    </a:cubicBezTo>
                    <a:cubicBezTo>
                      <a:pt x="7486666" y="1538354"/>
                      <a:pt x="7494716" y="1778975"/>
                      <a:pt x="7506352" y="1895153"/>
                    </a:cubicBezTo>
                    <a:cubicBezTo>
                      <a:pt x="7525699" y="2180722"/>
                      <a:pt x="7318746" y="2380018"/>
                      <a:pt x="7027460" y="2374045"/>
                    </a:cubicBezTo>
                    <a:cubicBezTo>
                      <a:pt x="6799745" y="2402986"/>
                      <a:pt x="6630014" y="2346209"/>
                      <a:pt x="6372603" y="2374045"/>
                    </a:cubicBezTo>
                    <a:cubicBezTo>
                      <a:pt x="6115192" y="2401881"/>
                      <a:pt x="5924607" y="2395203"/>
                      <a:pt x="5586775" y="2374045"/>
                    </a:cubicBezTo>
                    <a:cubicBezTo>
                      <a:pt x="5248943" y="2352887"/>
                      <a:pt x="5075124" y="2394050"/>
                      <a:pt x="4931918" y="2374045"/>
                    </a:cubicBezTo>
                    <a:cubicBezTo>
                      <a:pt x="4788712" y="2354040"/>
                      <a:pt x="4619459" y="2395009"/>
                      <a:pt x="4342547" y="2374045"/>
                    </a:cubicBezTo>
                    <a:cubicBezTo>
                      <a:pt x="4065635" y="2353081"/>
                      <a:pt x="3803179" y="2372634"/>
                      <a:pt x="3622205" y="2374045"/>
                    </a:cubicBezTo>
                    <a:cubicBezTo>
                      <a:pt x="3441231" y="2375456"/>
                      <a:pt x="3286293" y="2404159"/>
                      <a:pt x="2967348" y="2374045"/>
                    </a:cubicBezTo>
                    <a:cubicBezTo>
                      <a:pt x="2648403" y="2343931"/>
                      <a:pt x="2596418" y="2347028"/>
                      <a:pt x="2377977" y="2374045"/>
                    </a:cubicBezTo>
                    <a:cubicBezTo>
                      <a:pt x="2159536" y="2401062"/>
                      <a:pt x="2083092" y="2357956"/>
                      <a:pt x="1919577" y="2374045"/>
                    </a:cubicBezTo>
                    <a:cubicBezTo>
                      <a:pt x="1756062" y="2390134"/>
                      <a:pt x="1515394" y="2356699"/>
                      <a:pt x="1330206" y="2374045"/>
                    </a:cubicBezTo>
                    <a:cubicBezTo>
                      <a:pt x="1145018" y="2391391"/>
                      <a:pt x="655246" y="2347934"/>
                      <a:pt x="478892" y="2374045"/>
                    </a:cubicBezTo>
                    <a:cubicBezTo>
                      <a:pt x="177203" y="2324637"/>
                      <a:pt x="41273" y="2198922"/>
                      <a:pt x="0" y="1895153"/>
                    </a:cubicBezTo>
                    <a:cubicBezTo>
                      <a:pt x="-14815" y="1699161"/>
                      <a:pt x="-9057" y="1601312"/>
                      <a:pt x="0" y="1465554"/>
                    </a:cubicBezTo>
                    <a:cubicBezTo>
                      <a:pt x="9057" y="1329796"/>
                      <a:pt x="2594" y="1185084"/>
                      <a:pt x="0" y="965142"/>
                    </a:cubicBezTo>
                    <a:cubicBezTo>
                      <a:pt x="-2594" y="745200"/>
                      <a:pt x="2512" y="648951"/>
                      <a:pt x="0" y="478892"/>
                    </a:cubicBezTo>
                    <a:close/>
                  </a:path>
                  <a:path w="7506352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69425" y="-30363"/>
                      <a:pt x="908244" y="4671"/>
                      <a:pt x="1199234" y="0"/>
                    </a:cubicBezTo>
                    <a:cubicBezTo>
                      <a:pt x="1490224" y="-4671"/>
                      <a:pt x="1519033" y="12498"/>
                      <a:pt x="1723120" y="0"/>
                    </a:cubicBezTo>
                    <a:cubicBezTo>
                      <a:pt x="1927207" y="-12498"/>
                      <a:pt x="2008496" y="-17335"/>
                      <a:pt x="2247005" y="0"/>
                    </a:cubicBezTo>
                    <a:cubicBezTo>
                      <a:pt x="2485514" y="17335"/>
                      <a:pt x="2618295" y="-26425"/>
                      <a:pt x="2967348" y="0"/>
                    </a:cubicBezTo>
                    <a:cubicBezTo>
                      <a:pt x="3316401" y="26425"/>
                      <a:pt x="3332064" y="6882"/>
                      <a:pt x="3556719" y="0"/>
                    </a:cubicBezTo>
                    <a:cubicBezTo>
                      <a:pt x="3781374" y="-6882"/>
                      <a:pt x="4126093" y="-724"/>
                      <a:pt x="4342547" y="0"/>
                    </a:cubicBezTo>
                    <a:cubicBezTo>
                      <a:pt x="4559001" y="724"/>
                      <a:pt x="4857768" y="6764"/>
                      <a:pt x="5128375" y="0"/>
                    </a:cubicBezTo>
                    <a:cubicBezTo>
                      <a:pt x="5398982" y="-6764"/>
                      <a:pt x="5567200" y="24842"/>
                      <a:pt x="5848718" y="0"/>
                    </a:cubicBezTo>
                    <a:cubicBezTo>
                      <a:pt x="6130236" y="-24842"/>
                      <a:pt x="6258641" y="20920"/>
                      <a:pt x="6372603" y="0"/>
                    </a:cubicBezTo>
                    <a:cubicBezTo>
                      <a:pt x="6486566" y="-20920"/>
                      <a:pt x="6852193" y="-23996"/>
                      <a:pt x="7027460" y="0"/>
                    </a:cubicBezTo>
                    <a:cubicBezTo>
                      <a:pt x="7294088" y="-14018"/>
                      <a:pt x="7553014" y="224162"/>
                      <a:pt x="7506352" y="478892"/>
                    </a:cubicBezTo>
                    <a:cubicBezTo>
                      <a:pt x="7503633" y="611288"/>
                      <a:pt x="7499484" y="808677"/>
                      <a:pt x="7506352" y="922654"/>
                    </a:cubicBezTo>
                    <a:cubicBezTo>
                      <a:pt x="7513220" y="1036631"/>
                      <a:pt x="7498574" y="1227926"/>
                      <a:pt x="7506352" y="1366416"/>
                    </a:cubicBezTo>
                    <a:cubicBezTo>
                      <a:pt x="7514130" y="1504906"/>
                      <a:pt x="7514954" y="1729111"/>
                      <a:pt x="7506352" y="1895153"/>
                    </a:cubicBezTo>
                    <a:cubicBezTo>
                      <a:pt x="7529329" y="2164852"/>
                      <a:pt x="7275185" y="2368498"/>
                      <a:pt x="7027460" y="2374045"/>
                    </a:cubicBezTo>
                    <a:cubicBezTo>
                      <a:pt x="6851365" y="2391143"/>
                      <a:pt x="6680746" y="2376742"/>
                      <a:pt x="6503575" y="2374045"/>
                    </a:cubicBezTo>
                    <a:cubicBezTo>
                      <a:pt x="6326404" y="2371348"/>
                      <a:pt x="5994339" y="2384277"/>
                      <a:pt x="5717746" y="2374045"/>
                    </a:cubicBezTo>
                    <a:cubicBezTo>
                      <a:pt x="5441153" y="2363813"/>
                      <a:pt x="5341794" y="2393066"/>
                      <a:pt x="4997404" y="2374045"/>
                    </a:cubicBezTo>
                    <a:cubicBezTo>
                      <a:pt x="4653014" y="2355024"/>
                      <a:pt x="4531280" y="2400088"/>
                      <a:pt x="4408033" y="2374045"/>
                    </a:cubicBezTo>
                    <a:cubicBezTo>
                      <a:pt x="4284786" y="2348002"/>
                      <a:pt x="3997884" y="2348580"/>
                      <a:pt x="3884147" y="2374045"/>
                    </a:cubicBezTo>
                    <a:cubicBezTo>
                      <a:pt x="3770410" y="2399510"/>
                      <a:pt x="3501944" y="2353536"/>
                      <a:pt x="3360262" y="2374045"/>
                    </a:cubicBezTo>
                    <a:cubicBezTo>
                      <a:pt x="3218581" y="2394554"/>
                      <a:pt x="2890609" y="2384359"/>
                      <a:pt x="2574434" y="2374045"/>
                    </a:cubicBezTo>
                    <a:cubicBezTo>
                      <a:pt x="2258259" y="2363731"/>
                      <a:pt x="2129182" y="2403065"/>
                      <a:pt x="1985063" y="2374045"/>
                    </a:cubicBezTo>
                    <a:cubicBezTo>
                      <a:pt x="1840944" y="2345025"/>
                      <a:pt x="1362052" y="2357229"/>
                      <a:pt x="1199234" y="2374045"/>
                    </a:cubicBezTo>
                    <a:cubicBezTo>
                      <a:pt x="1036416" y="2390861"/>
                      <a:pt x="820990" y="2406213"/>
                      <a:pt x="478892" y="2374045"/>
                    </a:cubicBezTo>
                    <a:cubicBezTo>
                      <a:pt x="235766" y="2400289"/>
                      <a:pt x="-20797" y="2120669"/>
                      <a:pt x="0" y="1895153"/>
                    </a:cubicBezTo>
                    <a:cubicBezTo>
                      <a:pt x="2366" y="1727065"/>
                      <a:pt x="3755" y="1601435"/>
                      <a:pt x="0" y="1423066"/>
                    </a:cubicBezTo>
                    <a:cubicBezTo>
                      <a:pt x="-3755" y="1244697"/>
                      <a:pt x="411" y="1151208"/>
                      <a:pt x="0" y="979304"/>
                    </a:cubicBezTo>
                    <a:cubicBezTo>
                      <a:pt x="-411" y="807400"/>
                      <a:pt x="-10122" y="697451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="" xmlns:a16="http://schemas.microsoft.com/office/drawing/2014/main" id="{0DB93DA8-072E-3193-A9C9-2397D3C723B0}"/>
                  </a:ext>
                </a:extLst>
              </p:cNvPr>
              <p:cNvSpPr/>
              <p:nvPr/>
            </p:nvSpPr>
            <p:spPr>
              <a:xfrm>
                <a:off x="4445671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C2D83886-ED64-D632-2B7C-D8646B94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2519" y="4842941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F31B4A9D-D6C8-A71A-7AB6-9B3F7ED2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5845" y="484294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BDB763CB-B7FD-72E4-8542-E2F9DE41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9193" y="484294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6E69A8D-09E9-1936-C476-7F0B49329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1474" y="5427115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9B2FF4B2-CFA5-0EEC-4CE3-C0C488AB5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4801" y="5427115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6BEFEFBF-CAA6-A64B-35BE-006DF719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8150" y="5427115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66CEB663-F299-6257-22E8-86931DFD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49274" y="5931439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7E311D7D-026C-8C74-4445-4405DCB1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2600" y="5931439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9DC6848A-2293-E30A-2F1A-B3A9DAF7B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05947" y="593143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2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-202018" y="-85059"/>
            <a:ext cx="12206176" cy="6800492"/>
          </a:xfrm>
          <a:custGeom>
            <a:avLst/>
            <a:gdLst>
              <a:gd name="connsiteX0" fmla="*/ 1133438 w 12206176"/>
              <a:gd name="connsiteY0" fmla="*/ 0 h 6800492"/>
              <a:gd name="connsiteX1" fmla="*/ 12206176 w 12206176"/>
              <a:gd name="connsiteY1" fmla="*/ 0 h 6800492"/>
              <a:gd name="connsiteX2" fmla="*/ 12206176 w 12206176"/>
              <a:gd name="connsiteY2" fmla="*/ 0 h 6800492"/>
              <a:gd name="connsiteX3" fmla="*/ 12206176 w 12206176"/>
              <a:gd name="connsiteY3" fmla="*/ 5667054 h 6800492"/>
              <a:gd name="connsiteX4" fmla="*/ 11072738 w 12206176"/>
              <a:gd name="connsiteY4" fmla="*/ 6800492 h 6800492"/>
              <a:gd name="connsiteX5" fmla="*/ 0 w 12206176"/>
              <a:gd name="connsiteY5" fmla="*/ 6800492 h 6800492"/>
              <a:gd name="connsiteX6" fmla="*/ 0 w 12206176"/>
              <a:gd name="connsiteY6" fmla="*/ 6800492 h 6800492"/>
              <a:gd name="connsiteX7" fmla="*/ 0 w 12206176"/>
              <a:gd name="connsiteY7" fmla="*/ 1133438 h 6800492"/>
              <a:gd name="connsiteX8" fmla="*/ 1133438 w 12206176"/>
              <a:gd name="connsiteY8" fmla="*/ 0 h 680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6176" h="6800492" fill="none" extrusionOk="0">
                <a:moveTo>
                  <a:pt x="1133438" y="0"/>
                </a:moveTo>
                <a:cubicBezTo>
                  <a:pt x="2372513" y="78011"/>
                  <a:pt x="9524440" y="21937"/>
                  <a:pt x="12206176" y="0"/>
                </a:cubicBezTo>
                <a:lnTo>
                  <a:pt x="12206176" y="0"/>
                </a:lnTo>
                <a:cubicBezTo>
                  <a:pt x="12360648" y="2049944"/>
                  <a:pt x="12371802" y="4842671"/>
                  <a:pt x="12206176" y="5667054"/>
                </a:cubicBezTo>
                <a:cubicBezTo>
                  <a:pt x="12256561" y="6230352"/>
                  <a:pt x="11632434" y="6795522"/>
                  <a:pt x="11072738" y="6800492"/>
                </a:cubicBezTo>
                <a:cubicBezTo>
                  <a:pt x="9333912" y="6655408"/>
                  <a:pt x="4525008" y="6835571"/>
                  <a:pt x="0" y="6800492"/>
                </a:cubicBezTo>
                <a:lnTo>
                  <a:pt x="0" y="6800492"/>
                </a:lnTo>
                <a:cubicBezTo>
                  <a:pt x="42204" y="4579316"/>
                  <a:pt x="161297" y="3729752"/>
                  <a:pt x="0" y="1133438"/>
                </a:cubicBezTo>
                <a:cubicBezTo>
                  <a:pt x="13591" y="509193"/>
                  <a:pt x="510614" y="38208"/>
                  <a:pt x="1133438" y="0"/>
                </a:cubicBezTo>
                <a:close/>
              </a:path>
              <a:path w="12206176" h="6800492" stroke="0" extrusionOk="0">
                <a:moveTo>
                  <a:pt x="1133438" y="0"/>
                </a:moveTo>
                <a:cubicBezTo>
                  <a:pt x="2264331" y="-16420"/>
                  <a:pt x="8683257" y="-157111"/>
                  <a:pt x="12206176" y="0"/>
                </a:cubicBezTo>
                <a:lnTo>
                  <a:pt x="12206176" y="0"/>
                </a:lnTo>
                <a:cubicBezTo>
                  <a:pt x="12342266" y="1102252"/>
                  <a:pt x="12088889" y="4594947"/>
                  <a:pt x="12206176" y="5667054"/>
                </a:cubicBezTo>
                <a:cubicBezTo>
                  <a:pt x="12183878" y="6357666"/>
                  <a:pt x="11750951" y="6835970"/>
                  <a:pt x="11072738" y="6800492"/>
                </a:cubicBezTo>
                <a:cubicBezTo>
                  <a:pt x="8254935" y="6682997"/>
                  <a:pt x="1895213" y="6882114"/>
                  <a:pt x="0" y="6800492"/>
                </a:cubicBezTo>
                <a:lnTo>
                  <a:pt x="0" y="6800492"/>
                </a:lnTo>
                <a:cubicBezTo>
                  <a:pt x="-46332" y="4342807"/>
                  <a:pt x="133940" y="2029663"/>
                  <a:pt x="0" y="1133438"/>
                </a:cubicBezTo>
                <a:cubicBezTo>
                  <a:pt x="9432" y="496129"/>
                  <a:pt x="590074" y="7738"/>
                  <a:pt x="1133438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=""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830600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=""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=""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6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=""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6">
            <a:extLst>
              <a:ext uri="{FF2B5EF4-FFF2-40B4-BE49-F238E27FC236}">
                <a16:creationId xmlns=""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="" xmlns:a16="http://schemas.microsoft.com/office/drawing/2014/main" id="{DC44EC0F-CB75-78A1-3581-3E23D972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908" y="3710762"/>
            <a:ext cx="4878825" cy="3329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BDC7410-21DA-863F-BC4C-51B5B8E3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36" y="1845106"/>
            <a:ext cx="860220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3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E4F1368-DD2A-2B30-B8F9-E3DB76ADB4E6}"/>
              </a:ext>
            </a:extLst>
          </p:cNvPr>
          <p:cNvGrpSpPr/>
          <p:nvPr/>
        </p:nvGrpSpPr>
        <p:grpSpPr>
          <a:xfrm>
            <a:off x="2198310" y="3246326"/>
            <a:ext cx="8332204" cy="3611674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="" xmlns:a16="http://schemas.microsoft.com/office/drawing/2014/main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="" xmlns:a16="http://schemas.microsoft.com/office/drawing/2014/main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="" xmlns:a16="http://schemas.microsoft.com/office/drawing/2014/main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="" xmlns:a16="http://schemas.microsoft.com/office/drawing/2014/main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="" xmlns:a16="http://schemas.microsoft.com/office/drawing/2014/main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="" xmlns:a16="http://schemas.microsoft.com/office/drawing/2014/main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="" xmlns:a16="http://schemas.microsoft.com/office/drawing/2014/main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="" xmlns:a16="http://schemas.microsoft.com/office/drawing/2014/main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="" xmlns:a16="http://schemas.microsoft.com/office/drawing/2014/main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="" xmlns:a16="http://schemas.microsoft.com/office/drawing/2014/main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="" xmlns:a16="http://schemas.microsoft.com/office/drawing/2014/main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="" xmlns:a16="http://schemas.microsoft.com/office/drawing/2014/main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="" xmlns:a16="http://schemas.microsoft.com/office/drawing/2014/main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="" xmlns:a16="http://schemas.microsoft.com/office/drawing/2014/main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="" xmlns:a16="http://schemas.microsoft.com/office/drawing/2014/main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="" xmlns:a16="http://schemas.microsoft.com/office/drawing/2014/main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="" xmlns:a16="http://schemas.microsoft.com/office/drawing/2014/main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="" xmlns:a16="http://schemas.microsoft.com/office/drawing/2014/main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="" xmlns:a16="http://schemas.microsoft.com/office/drawing/2014/main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="" xmlns:a16="http://schemas.microsoft.com/office/drawing/2014/main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="" xmlns:a16="http://schemas.microsoft.com/office/drawing/2014/main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="" xmlns:a16="http://schemas.microsoft.com/office/drawing/2014/main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="" xmlns:a16="http://schemas.microsoft.com/office/drawing/2014/main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="" xmlns:a16="http://schemas.microsoft.com/office/drawing/2014/main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="" xmlns:a16="http://schemas.microsoft.com/office/drawing/2014/main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="" xmlns:a16="http://schemas.microsoft.com/office/drawing/2014/main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="" xmlns:a16="http://schemas.microsoft.com/office/drawing/2014/main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="" xmlns:a16="http://schemas.microsoft.com/office/drawing/2014/main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="" xmlns:a16="http://schemas.microsoft.com/office/drawing/2014/main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="" xmlns:a16="http://schemas.microsoft.com/office/drawing/2014/main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="" xmlns:a16="http://schemas.microsoft.com/office/drawing/2014/main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="" xmlns:a16="http://schemas.microsoft.com/office/drawing/2014/main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="" xmlns:a16="http://schemas.microsoft.com/office/drawing/2014/main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="" xmlns:a16="http://schemas.microsoft.com/office/drawing/2014/main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="" xmlns:a16="http://schemas.microsoft.com/office/drawing/2014/main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="" xmlns:a16="http://schemas.microsoft.com/office/drawing/2014/main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="" xmlns:a16="http://schemas.microsoft.com/office/drawing/2014/main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="" xmlns:a16="http://schemas.microsoft.com/office/drawing/2014/main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="" xmlns:a16="http://schemas.microsoft.com/office/drawing/2014/main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="" xmlns:a16="http://schemas.microsoft.com/office/drawing/2014/main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="" xmlns:a16="http://schemas.microsoft.com/office/drawing/2014/main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="" xmlns:a16="http://schemas.microsoft.com/office/drawing/2014/main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="" xmlns:a16="http://schemas.microsoft.com/office/drawing/2014/main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="" xmlns:a16="http://schemas.microsoft.com/office/drawing/2014/main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="" xmlns:a16="http://schemas.microsoft.com/office/drawing/2014/main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="" xmlns:a16="http://schemas.microsoft.com/office/drawing/2014/main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="" xmlns:a16="http://schemas.microsoft.com/office/drawing/2014/main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="" xmlns:a16="http://schemas.microsoft.com/office/drawing/2014/main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="" xmlns:a16="http://schemas.microsoft.com/office/drawing/2014/main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="" xmlns:a16="http://schemas.microsoft.com/office/drawing/2014/main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="" xmlns:a16="http://schemas.microsoft.com/office/drawing/2014/main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="" xmlns:a16="http://schemas.microsoft.com/office/drawing/2014/main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="" xmlns:a16="http://schemas.microsoft.com/office/drawing/2014/main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="" xmlns:a16="http://schemas.microsoft.com/office/drawing/2014/main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="" xmlns:a16="http://schemas.microsoft.com/office/drawing/2014/main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="" xmlns:a16="http://schemas.microsoft.com/office/drawing/2014/main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="" xmlns:a16="http://schemas.microsoft.com/office/drawing/2014/main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="" xmlns:a16="http://schemas.microsoft.com/office/drawing/2014/main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="" xmlns:a16="http://schemas.microsoft.com/office/drawing/2014/main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="" xmlns:a16="http://schemas.microsoft.com/office/drawing/2014/main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="" xmlns:a16="http://schemas.microsoft.com/office/drawing/2014/main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="" xmlns:a16="http://schemas.microsoft.com/office/drawing/2014/main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="" xmlns:a16="http://schemas.microsoft.com/office/drawing/2014/main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="" xmlns:a16="http://schemas.microsoft.com/office/drawing/2014/main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="" xmlns:a16="http://schemas.microsoft.com/office/drawing/2014/main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="" xmlns:a16="http://schemas.microsoft.com/office/drawing/2014/main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="" xmlns:a16="http://schemas.microsoft.com/office/drawing/2014/main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="" xmlns:a16="http://schemas.microsoft.com/office/drawing/2014/main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="" xmlns:a16="http://schemas.microsoft.com/office/drawing/2014/main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="" xmlns:a16="http://schemas.microsoft.com/office/drawing/2014/main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="" xmlns:a16="http://schemas.microsoft.com/office/drawing/2014/main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="" xmlns:a16="http://schemas.microsoft.com/office/drawing/2014/main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="" xmlns:a16="http://schemas.microsoft.com/office/drawing/2014/main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="" xmlns:a16="http://schemas.microsoft.com/office/drawing/2014/main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="" xmlns:a16="http://schemas.microsoft.com/office/drawing/2014/main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="" xmlns:a16="http://schemas.microsoft.com/office/drawing/2014/main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="" xmlns:a16="http://schemas.microsoft.com/office/drawing/2014/main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="" xmlns:a16="http://schemas.microsoft.com/office/drawing/2014/main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="" xmlns:a16="http://schemas.microsoft.com/office/drawing/2014/main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="" xmlns:a16="http://schemas.microsoft.com/office/drawing/2014/main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="" xmlns:a16="http://schemas.microsoft.com/office/drawing/2014/main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="" xmlns:a16="http://schemas.microsoft.com/office/drawing/2014/main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="" xmlns:a16="http://schemas.microsoft.com/office/drawing/2014/main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="" xmlns:a16="http://schemas.microsoft.com/office/drawing/2014/main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="" xmlns:a16="http://schemas.microsoft.com/office/drawing/2014/main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="" xmlns:a16="http://schemas.microsoft.com/office/drawing/2014/main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="" xmlns:a16="http://schemas.microsoft.com/office/drawing/2014/main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="" xmlns:a16="http://schemas.microsoft.com/office/drawing/2014/main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="" xmlns:a16="http://schemas.microsoft.com/office/drawing/2014/main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="" xmlns:a16="http://schemas.microsoft.com/office/drawing/2014/main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="" xmlns:a16="http://schemas.microsoft.com/office/drawing/2014/main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="" xmlns:a16="http://schemas.microsoft.com/office/drawing/2014/main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="" xmlns:a16="http://schemas.microsoft.com/office/drawing/2014/main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="" xmlns:a16="http://schemas.microsoft.com/office/drawing/2014/main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="" xmlns:a16="http://schemas.microsoft.com/office/drawing/2014/main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="" xmlns:a16="http://schemas.microsoft.com/office/drawing/2014/main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="" xmlns:a16="http://schemas.microsoft.com/office/drawing/2014/main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="" xmlns:a16="http://schemas.microsoft.com/office/drawing/2014/main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="" xmlns:a16="http://schemas.microsoft.com/office/drawing/2014/main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="" xmlns:a16="http://schemas.microsoft.com/office/drawing/2014/main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="" xmlns:a16="http://schemas.microsoft.com/office/drawing/2014/main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="" xmlns:a16="http://schemas.microsoft.com/office/drawing/2014/main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="" xmlns:a16="http://schemas.microsoft.com/office/drawing/2014/main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="" xmlns:a16="http://schemas.microsoft.com/office/drawing/2014/main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="" xmlns:a16="http://schemas.microsoft.com/office/drawing/2014/main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="" xmlns:a16="http://schemas.microsoft.com/office/drawing/2014/main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="" xmlns:a16="http://schemas.microsoft.com/office/drawing/2014/main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="" xmlns:a16="http://schemas.microsoft.com/office/drawing/2014/main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="" xmlns:a16="http://schemas.microsoft.com/office/drawing/2014/main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="" xmlns:a16="http://schemas.microsoft.com/office/drawing/2014/main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="" xmlns:a16="http://schemas.microsoft.com/office/drawing/2014/main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="" xmlns:a16="http://schemas.microsoft.com/office/drawing/2014/main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="" xmlns:a16="http://schemas.microsoft.com/office/drawing/2014/main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="" xmlns:a16="http://schemas.microsoft.com/office/drawing/2014/main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="" xmlns:a16="http://schemas.microsoft.com/office/drawing/2014/main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="" xmlns:a16="http://schemas.microsoft.com/office/drawing/2014/main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="" xmlns:a16="http://schemas.microsoft.com/office/drawing/2014/main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="" xmlns:a16="http://schemas.microsoft.com/office/drawing/2014/main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="" xmlns:a16="http://schemas.microsoft.com/office/drawing/2014/main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="" xmlns:a16="http://schemas.microsoft.com/office/drawing/2014/main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="" xmlns:a16="http://schemas.microsoft.com/office/drawing/2014/main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="" xmlns:a16="http://schemas.microsoft.com/office/drawing/2014/main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="" xmlns:a16="http://schemas.microsoft.com/office/drawing/2014/main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="" xmlns:a16="http://schemas.microsoft.com/office/drawing/2014/main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="" xmlns:a16="http://schemas.microsoft.com/office/drawing/2014/main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="" xmlns:a16="http://schemas.microsoft.com/office/drawing/2014/main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="" xmlns:a16="http://schemas.microsoft.com/office/drawing/2014/main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="" xmlns:a16="http://schemas.microsoft.com/office/drawing/2014/main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="" xmlns:a16="http://schemas.microsoft.com/office/drawing/2014/main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="" xmlns:a16="http://schemas.microsoft.com/office/drawing/2014/main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="" xmlns:a16="http://schemas.microsoft.com/office/drawing/2014/main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="" xmlns:a16="http://schemas.microsoft.com/office/drawing/2014/main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="" xmlns:a16="http://schemas.microsoft.com/office/drawing/2014/main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="" xmlns:a16="http://schemas.microsoft.com/office/drawing/2014/main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="" xmlns:a16="http://schemas.microsoft.com/office/drawing/2014/main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="" xmlns:a16="http://schemas.microsoft.com/office/drawing/2014/main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="" xmlns:a16="http://schemas.microsoft.com/office/drawing/2014/main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="" xmlns:a16="http://schemas.microsoft.com/office/drawing/2014/main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="" xmlns:a16="http://schemas.microsoft.com/office/drawing/2014/main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="" xmlns:a16="http://schemas.microsoft.com/office/drawing/2014/main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="" xmlns:a16="http://schemas.microsoft.com/office/drawing/2014/main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="" xmlns:a16="http://schemas.microsoft.com/office/drawing/2014/main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="" xmlns:a16="http://schemas.microsoft.com/office/drawing/2014/main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="" xmlns:a16="http://schemas.microsoft.com/office/drawing/2014/main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="" xmlns:a16="http://schemas.microsoft.com/office/drawing/2014/main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="" xmlns:a16="http://schemas.microsoft.com/office/drawing/2014/main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="" xmlns:a16="http://schemas.microsoft.com/office/drawing/2014/main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="" xmlns:a16="http://schemas.microsoft.com/office/drawing/2014/main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="" xmlns:a16="http://schemas.microsoft.com/office/drawing/2014/main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="" xmlns:a16="http://schemas.microsoft.com/office/drawing/2014/main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="" xmlns:a16="http://schemas.microsoft.com/office/drawing/2014/main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="" xmlns:a16="http://schemas.microsoft.com/office/drawing/2014/main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="" xmlns:a16="http://schemas.microsoft.com/office/drawing/2014/main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="" xmlns:a16="http://schemas.microsoft.com/office/drawing/2014/main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="" xmlns:a16="http://schemas.microsoft.com/office/drawing/2014/main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="" xmlns:a16="http://schemas.microsoft.com/office/drawing/2014/main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="" xmlns:a16="http://schemas.microsoft.com/office/drawing/2014/main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="" xmlns:a16="http://schemas.microsoft.com/office/drawing/2014/main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="" xmlns:a16="http://schemas.microsoft.com/office/drawing/2014/main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="" xmlns:a16="http://schemas.microsoft.com/office/drawing/2014/main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="" xmlns:a16="http://schemas.microsoft.com/office/drawing/2014/main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="" xmlns:a16="http://schemas.microsoft.com/office/drawing/2014/main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="" xmlns:a16="http://schemas.microsoft.com/office/drawing/2014/main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="" xmlns:a16="http://schemas.microsoft.com/office/drawing/2014/main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="" xmlns:a16="http://schemas.microsoft.com/office/drawing/2014/main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="" xmlns:a16="http://schemas.microsoft.com/office/drawing/2014/main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="" xmlns:a16="http://schemas.microsoft.com/office/drawing/2014/main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="" xmlns:a16="http://schemas.microsoft.com/office/drawing/2014/main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="" xmlns:a16="http://schemas.microsoft.com/office/drawing/2014/main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="" xmlns:a16="http://schemas.microsoft.com/office/drawing/2014/main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="" xmlns:a16="http://schemas.microsoft.com/office/drawing/2014/main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8" name="Picture 217">
            <a:extLst>
              <a:ext uri="{FF2B5EF4-FFF2-40B4-BE49-F238E27FC236}">
                <a16:creationId xmlns="" xmlns:a16="http://schemas.microsoft.com/office/drawing/2014/main" id="{1FA86FD2-CFA6-AD88-D062-C2B796B5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24" y="1080041"/>
            <a:ext cx="7986452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="" xmlns:a16="http://schemas.microsoft.com/office/drawing/2014/main" id="{3F41962B-582A-7E7E-11A3-AEE3E03304C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FC3772-0C02-BFC3-9472-BD28E47366AF}"/>
              </a:ext>
            </a:extLst>
          </p:cNvPr>
          <p:cNvSpPr txBox="1"/>
          <p:nvPr/>
        </p:nvSpPr>
        <p:spPr>
          <a:xfrm>
            <a:off x="1766396" y="354640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="" xmlns:a16="http://schemas.microsoft.com/office/drawing/2014/main" id="{14D01068-043E-40B0-9793-98AD8699C4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DF26D87-85B8-7F08-C0DA-E897AAAF0A44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415D3656-7CBF-498B-1A2C-F93E105257D5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="" xmlns:a16="http://schemas.microsoft.com/office/drawing/2014/main" id="{0BD4CEDC-74D0-2476-B9EB-D069AAD3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407" y="1782227"/>
            <a:ext cx="962210" cy="13844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1A040E8-0338-A47E-F573-DFEB1EC3F4A9}"/>
              </a:ext>
            </a:extLst>
          </p:cNvPr>
          <p:cNvSpPr/>
          <p:nvPr/>
        </p:nvSpPr>
        <p:spPr>
          <a:xfrm>
            <a:off x="815083" y="344794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4F5116AC-A490-9C94-7671-91BA3D401EE8}"/>
              </a:ext>
            </a:extLst>
          </p:cNvPr>
          <p:cNvSpPr/>
          <p:nvPr/>
        </p:nvSpPr>
        <p:spPr>
          <a:xfrm>
            <a:off x="587340" y="362270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tx1"/>
                </a:solidFill>
              </a:rPr>
              <a:t>Bạn nhỏ lo lắng điều gì về sự khác biệt đó?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7E04E87D-8C57-AB23-32D4-D8AC4FD302C3}"/>
              </a:ext>
            </a:extLst>
          </p:cNvPr>
          <p:cNvSpPr/>
          <p:nvPr/>
        </p:nvSpPr>
        <p:spPr>
          <a:xfrm>
            <a:off x="731588" y="5244477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0985BC73-C136-1E0D-C597-FC66E352C641}"/>
              </a:ext>
            </a:extLst>
          </p:cNvPr>
          <p:cNvSpPr/>
          <p:nvPr/>
        </p:nvSpPr>
        <p:spPr>
          <a:xfrm>
            <a:off x="765544" y="5419240"/>
            <a:ext cx="10300134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đã phát hiện ra điều gì khi ngắm nhìn vườn hoa của mẹ?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9">
            <a:extLst>
              <a:ext uri="{FF2B5EF4-FFF2-40B4-BE49-F238E27FC236}">
                <a16:creationId xmlns="" xmlns:a16="http://schemas.microsoft.com/office/drawing/2014/main" id="{21C789CB-57D1-DB16-4685-AAAA78480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78" y="3461270"/>
            <a:ext cx="1007928" cy="146518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="" xmlns:a16="http://schemas.microsoft.com/office/drawing/2014/main" id="{62AA9389-13F0-92B7-D554-8D1C90A0C6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474" y="5328747"/>
            <a:ext cx="948127" cy="15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="" xmlns:a16="http://schemas.microsoft.com/office/drawing/2014/main" id="{348A3988-2575-5509-C3D0-2C2445AF92CA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988311D-6A29-6A66-2E22-CE11ED692FCA}"/>
              </a:ext>
            </a:extLst>
          </p:cNvPr>
          <p:cNvSpPr txBox="1"/>
          <p:nvPr/>
        </p:nvSpPr>
        <p:spPr>
          <a:xfrm>
            <a:off x="1862088" y="439701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="" xmlns:a16="http://schemas.microsoft.com/office/drawing/2014/main" id="{25D59901-6BE3-FA32-2164-332D97A36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6C47D80-AFA1-1B55-F611-6895DEE291E1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AB54D899-1A17-1858-F8F3-038D67B3A348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điều gì? Tìm câu trả lời đúng.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40529351-51CA-721F-1A6D-B85A05BF1FE2}"/>
              </a:ext>
            </a:extLst>
          </p:cNvPr>
          <p:cNvSpPr/>
          <p:nvPr/>
        </p:nvSpPr>
        <p:spPr>
          <a:xfrm>
            <a:off x="815083" y="3862610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BC23E267-568C-D086-45B7-01E777846E57}"/>
              </a:ext>
            </a:extLst>
          </p:cNvPr>
          <p:cNvSpPr/>
          <p:nvPr/>
        </p:nvSpPr>
        <p:spPr>
          <a:xfrm>
            <a:off x="850605" y="4037373"/>
            <a:ext cx="10441172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="" xmlns:a16="http://schemas.microsoft.com/office/drawing/2014/main" id="{26E1526B-2296-FD72-06BE-F76C7749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809" y="1820154"/>
            <a:ext cx="1044267" cy="1540406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="" xmlns:a16="http://schemas.microsoft.com/office/drawing/2014/main" id="{13A09F74-236F-9FB6-89CA-204D2BCE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8245" y="4124395"/>
            <a:ext cx="965933" cy="1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9DDA029D-84A6-F0D3-9934-EE1EE0DA94F5}"/>
              </a:ext>
            </a:extLst>
          </p:cNvPr>
          <p:cNvSpPr/>
          <p:nvPr/>
        </p:nvSpPr>
        <p:spPr>
          <a:xfrm>
            <a:off x="1065465" y="16952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2ABF3E2B-F720-5853-0C59-7260D6E44686}"/>
              </a:ext>
            </a:extLst>
          </p:cNvPr>
          <p:cNvSpPr/>
          <p:nvPr/>
        </p:nvSpPr>
        <p:spPr>
          <a:xfrm>
            <a:off x="837722" y="344288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="" xmlns:a16="http://schemas.microsoft.com/office/drawing/2014/main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789" y="344288"/>
            <a:ext cx="962210" cy="13844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32B7222F-D5C0-3A9D-AFBB-F4534B787737}"/>
              </a:ext>
            </a:extLst>
          </p:cNvPr>
          <p:cNvSpPr/>
          <p:nvPr/>
        </p:nvSpPr>
        <p:spPr>
          <a:xfrm>
            <a:off x="1541721" y="1598141"/>
            <a:ext cx="9845749" cy="2888799"/>
          </a:xfrm>
          <a:custGeom>
            <a:avLst/>
            <a:gdLst>
              <a:gd name="connsiteX0" fmla="*/ 0 w 9845749"/>
              <a:gd name="connsiteY0" fmla="*/ 361995 h 2888799"/>
              <a:gd name="connsiteX1" fmla="*/ 361995 w 9845749"/>
              <a:gd name="connsiteY1" fmla="*/ 0 h 2888799"/>
              <a:gd name="connsiteX2" fmla="*/ 831114 w 9845749"/>
              <a:gd name="connsiteY2" fmla="*/ 0 h 2888799"/>
              <a:gd name="connsiteX3" fmla="*/ 1391451 w 9845749"/>
              <a:gd name="connsiteY3" fmla="*/ 0 h 2888799"/>
              <a:gd name="connsiteX4" fmla="*/ 1951787 w 9845749"/>
              <a:gd name="connsiteY4" fmla="*/ 0 h 2888799"/>
              <a:gd name="connsiteX5" fmla="*/ 2329689 w 9845749"/>
              <a:gd name="connsiteY5" fmla="*/ 0 h 2888799"/>
              <a:gd name="connsiteX6" fmla="*/ 2890025 w 9845749"/>
              <a:gd name="connsiteY6" fmla="*/ 0 h 2888799"/>
              <a:gd name="connsiteX7" fmla="*/ 3359144 w 9845749"/>
              <a:gd name="connsiteY7" fmla="*/ 0 h 2888799"/>
              <a:gd name="connsiteX8" fmla="*/ 3737046 w 9845749"/>
              <a:gd name="connsiteY8" fmla="*/ 0 h 2888799"/>
              <a:gd name="connsiteX9" fmla="*/ 4571035 w 9845749"/>
              <a:gd name="connsiteY9" fmla="*/ 0 h 2888799"/>
              <a:gd name="connsiteX10" fmla="*/ 5222589 w 9845749"/>
              <a:gd name="connsiteY10" fmla="*/ 0 h 2888799"/>
              <a:gd name="connsiteX11" fmla="*/ 5782926 w 9845749"/>
              <a:gd name="connsiteY11" fmla="*/ 0 h 2888799"/>
              <a:gd name="connsiteX12" fmla="*/ 6525698 w 9845749"/>
              <a:gd name="connsiteY12" fmla="*/ 0 h 2888799"/>
              <a:gd name="connsiteX13" fmla="*/ 7177252 w 9845749"/>
              <a:gd name="connsiteY13" fmla="*/ 0 h 2888799"/>
              <a:gd name="connsiteX14" fmla="*/ 7737589 w 9845749"/>
              <a:gd name="connsiteY14" fmla="*/ 0 h 2888799"/>
              <a:gd name="connsiteX15" fmla="*/ 8115490 w 9845749"/>
              <a:gd name="connsiteY15" fmla="*/ 0 h 2888799"/>
              <a:gd name="connsiteX16" fmla="*/ 8675827 w 9845749"/>
              <a:gd name="connsiteY16" fmla="*/ 0 h 2888799"/>
              <a:gd name="connsiteX17" fmla="*/ 9483754 w 9845749"/>
              <a:gd name="connsiteY17" fmla="*/ 0 h 2888799"/>
              <a:gd name="connsiteX18" fmla="*/ 9845749 w 9845749"/>
              <a:gd name="connsiteY18" fmla="*/ 361995 h 2888799"/>
              <a:gd name="connsiteX19" fmla="*/ 9845749 w 9845749"/>
              <a:gd name="connsiteY19" fmla="*/ 838253 h 2888799"/>
              <a:gd name="connsiteX20" fmla="*/ 9845749 w 9845749"/>
              <a:gd name="connsiteY20" fmla="*/ 1422751 h 2888799"/>
              <a:gd name="connsiteX21" fmla="*/ 9845749 w 9845749"/>
              <a:gd name="connsiteY21" fmla="*/ 1920657 h 2888799"/>
              <a:gd name="connsiteX22" fmla="*/ 9845749 w 9845749"/>
              <a:gd name="connsiteY22" fmla="*/ 2526804 h 2888799"/>
              <a:gd name="connsiteX23" fmla="*/ 9483754 w 9845749"/>
              <a:gd name="connsiteY23" fmla="*/ 2888799 h 2888799"/>
              <a:gd name="connsiteX24" fmla="*/ 8923417 w 9845749"/>
              <a:gd name="connsiteY24" fmla="*/ 2888799 h 2888799"/>
              <a:gd name="connsiteX25" fmla="*/ 8271863 w 9845749"/>
              <a:gd name="connsiteY25" fmla="*/ 2888799 h 2888799"/>
              <a:gd name="connsiteX26" fmla="*/ 7529091 w 9845749"/>
              <a:gd name="connsiteY26" fmla="*/ 2888799 h 2888799"/>
              <a:gd name="connsiteX27" fmla="*/ 6786320 w 9845749"/>
              <a:gd name="connsiteY27" fmla="*/ 2888799 h 2888799"/>
              <a:gd name="connsiteX28" fmla="*/ 6317201 w 9845749"/>
              <a:gd name="connsiteY28" fmla="*/ 2888799 h 2888799"/>
              <a:gd name="connsiteX29" fmla="*/ 5939299 w 9845749"/>
              <a:gd name="connsiteY29" fmla="*/ 2888799 h 2888799"/>
              <a:gd name="connsiteX30" fmla="*/ 5105310 w 9845749"/>
              <a:gd name="connsiteY30" fmla="*/ 2888799 h 2888799"/>
              <a:gd name="connsiteX31" fmla="*/ 4544973 w 9845749"/>
              <a:gd name="connsiteY31" fmla="*/ 2888799 h 2888799"/>
              <a:gd name="connsiteX32" fmla="*/ 3984636 w 9845749"/>
              <a:gd name="connsiteY32" fmla="*/ 2888799 h 2888799"/>
              <a:gd name="connsiteX33" fmla="*/ 3333082 w 9845749"/>
              <a:gd name="connsiteY33" fmla="*/ 2888799 h 2888799"/>
              <a:gd name="connsiteX34" fmla="*/ 2499093 w 9845749"/>
              <a:gd name="connsiteY34" fmla="*/ 2888799 h 2888799"/>
              <a:gd name="connsiteX35" fmla="*/ 1938756 w 9845749"/>
              <a:gd name="connsiteY35" fmla="*/ 2888799 h 2888799"/>
              <a:gd name="connsiteX36" fmla="*/ 1287202 w 9845749"/>
              <a:gd name="connsiteY36" fmla="*/ 2888799 h 2888799"/>
              <a:gd name="connsiteX37" fmla="*/ 361995 w 9845749"/>
              <a:gd name="connsiteY37" fmla="*/ 2888799 h 2888799"/>
              <a:gd name="connsiteX38" fmla="*/ 0 w 9845749"/>
              <a:gd name="connsiteY38" fmla="*/ 2526804 h 2888799"/>
              <a:gd name="connsiteX39" fmla="*/ 0 w 9845749"/>
              <a:gd name="connsiteY39" fmla="*/ 2028898 h 2888799"/>
              <a:gd name="connsiteX40" fmla="*/ 0 w 9845749"/>
              <a:gd name="connsiteY40" fmla="*/ 1444400 h 2888799"/>
              <a:gd name="connsiteX41" fmla="*/ 0 w 9845749"/>
              <a:gd name="connsiteY41" fmla="*/ 903197 h 2888799"/>
              <a:gd name="connsiteX42" fmla="*/ 0 w 9845749"/>
              <a:gd name="connsiteY42" fmla="*/ 361995 h 2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45749" h="2888799" fill="none" extrusionOk="0">
                <a:moveTo>
                  <a:pt x="0" y="361995"/>
                </a:moveTo>
                <a:cubicBezTo>
                  <a:pt x="42177" y="163929"/>
                  <a:pt x="153903" y="14092"/>
                  <a:pt x="361995" y="0"/>
                </a:cubicBezTo>
                <a:cubicBezTo>
                  <a:pt x="465752" y="-1176"/>
                  <a:pt x="728880" y="4324"/>
                  <a:pt x="831114" y="0"/>
                </a:cubicBezTo>
                <a:cubicBezTo>
                  <a:pt x="933348" y="-4324"/>
                  <a:pt x="1209117" y="15155"/>
                  <a:pt x="1391451" y="0"/>
                </a:cubicBezTo>
                <a:cubicBezTo>
                  <a:pt x="1573785" y="-15155"/>
                  <a:pt x="1828644" y="-7696"/>
                  <a:pt x="1951787" y="0"/>
                </a:cubicBezTo>
                <a:cubicBezTo>
                  <a:pt x="2074930" y="7696"/>
                  <a:pt x="2249871" y="15896"/>
                  <a:pt x="2329689" y="0"/>
                </a:cubicBezTo>
                <a:cubicBezTo>
                  <a:pt x="2409507" y="-15896"/>
                  <a:pt x="2726510" y="-17303"/>
                  <a:pt x="2890025" y="0"/>
                </a:cubicBezTo>
                <a:cubicBezTo>
                  <a:pt x="3053540" y="17303"/>
                  <a:pt x="3260793" y="-11375"/>
                  <a:pt x="3359144" y="0"/>
                </a:cubicBezTo>
                <a:cubicBezTo>
                  <a:pt x="3457495" y="11375"/>
                  <a:pt x="3592915" y="-14190"/>
                  <a:pt x="3737046" y="0"/>
                </a:cubicBezTo>
                <a:cubicBezTo>
                  <a:pt x="3881177" y="14190"/>
                  <a:pt x="4255797" y="12917"/>
                  <a:pt x="4571035" y="0"/>
                </a:cubicBezTo>
                <a:cubicBezTo>
                  <a:pt x="4886273" y="-12917"/>
                  <a:pt x="4934788" y="27612"/>
                  <a:pt x="5222589" y="0"/>
                </a:cubicBezTo>
                <a:cubicBezTo>
                  <a:pt x="5510390" y="-27612"/>
                  <a:pt x="5574915" y="8706"/>
                  <a:pt x="5782926" y="0"/>
                </a:cubicBezTo>
                <a:cubicBezTo>
                  <a:pt x="5990937" y="-8706"/>
                  <a:pt x="6194120" y="-6706"/>
                  <a:pt x="6525698" y="0"/>
                </a:cubicBezTo>
                <a:cubicBezTo>
                  <a:pt x="6857276" y="6706"/>
                  <a:pt x="6909033" y="24522"/>
                  <a:pt x="7177252" y="0"/>
                </a:cubicBezTo>
                <a:cubicBezTo>
                  <a:pt x="7445471" y="-24522"/>
                  <a:pt x="7510009" y="487"/>
                  <a:pt x="7737589" y="0"/>
                </a:cubicBezTo>
                <a:cubicBezTo>
                  <a:pt x="7965169" y="-487"/>
                  <a:pt x="7949898" y="-14277"/>
                  <a:pt x="8115490" y="0"/>
                </a:cubicBezTo>
                <a:cubicBezTo>
                  <a:pt x="8281082" y="14277"/>
                  <a:pt x="8399958" y="-6075"/>
                  <a:pt x="8675827" y="0"/>
                </a:cubicBezTo>
                <a:cubicBezTo>
                  <a:pt x="8951696" y="6075"/>
                  <a:pt x="9287981" y="-28712"/>
                  <a:pt x="9483754" y="0"/>
                </a:cubicBezTo>
                <a:cubicBezTo>
                  <a:pt x="9673620" y="-13357"/>
                  <a:pt x="9865072" y="180463"/>
                  <a:pt x="9845749" y="361995"/>
                </a:cubicBezTo>
                <a:cubicBezTo>
                  <a:pt x="9822008" y="478290"/>
                  <a:pt x="9846828" y="612903"/>
                  <a:pt x="9845749" y="838253"/>
                </a:cubicBezTo>
                <a:cubicBezTo>
                  <a:pt x="9844670" y="1063603"/>
                  <a:pt x="9866351" y="1259887"/>
                  <a:pt x="9845749" y="1422751"/>
                </a:cubicBezTo>
                <a:cubicBezTo>
                  <a:pt x="9825147" y="1585615"/>
                  <a:pt x="9829335" y="1690143"/>
                  <a:pt x="9845749" y="1920657"/>
                </a:cubicBezTo>
                <a:cubicBezTo>
                  <a:pt x="9862163" y="2151171"/>
                  <a:pt x="9863862" y="2247881"/>
                  <a:pt x="9845749" y="2526804"/>
                </a:cubicBezTo>
                <a:cubicBezTo>
                  <a:pt x="9806881" y="2738114"/>
                  <a:pt x="9699866" y="2849713"/>
                  <a:pt x="9483754" y="2888799"/>
                </a:cubicBezTo>
                <a:cubicBezTo>
                  <a:pt x="9242950" y="2867484"/>
                  <a:pt x="9168028" y="2879883"/>
                  <a:pt x="8923417" y="2888799"/>
                </a:cubicBezTo>
                <a:cubicBezTo>
                  <a:pt x="8678806" y="2897715"/>
                  <a:pt x="8572094" y="2898518"/>
                  <a:pt x="8271863" y="2888799"/>
                </a:cubicBezTo>
                <a:cubicBezTo>
                  <a:pt x="7971632" y="2879080"/>
                  <a:pt x="7694764" y="2916570"/>
                  <a:pt x="7529091" y="2888799"/>
                </a:cubicBezTo>
                <a:cubicBezTo>
                  <a:pt x="7363418" y="2861028"/>
                  <a:pt x="6947791" y="2873548"/>
                  <a:pt x="6786320" y="2888799"/>
                </a:cubicBezTo>
                <a:cubicBezTo>
                  <a:pt x="6624849" y="2904050"/>
                  <a:pt x="6497878" y="2899339"/>
                  <a:pt x="6317201" y="2888799"/>
                </a:cubicBezTo>
                <a:cubicBezTo>
                  <a:pt x="6136524" y="2878259"/>
                  <a:pt x="6071184" y="2886155"/>
                  <a:pt x="5939299" y="2888799"/>
                </a:cubicBezTo>
                <a:cubicBezTo>
                  <a:pt x="5807414" y="2891443"/>
                  <a:pt x="5469938" y="2857090"/>
                  <a:pt x="5105310" y="2888799"/>
                </a:cubicBezTo>
                <a:cubicBezTo>
                  <a:pt x="4740682" y="2920508"/>
                  <a:pt x="4799451" y="2864591"/>
                  <a:pt x="4544973" y="2888799"/>
                </a:cubicBezTo>
                <a:cubicBezTo>
                  <a:pt x="4290495" y="2913007"/>
                  <a:pt x="4254181" y="2886207"/>
                  <a:pt x="3984636" y="2888799"/>
                </a:cubicBezTo>
                <a:cubicBezTo>
                  <a:pt x="3715091" y="2891391"/>
                  <a:pt x="3636771" y="2914163"/>
                  <a:pt x="3333082" y="2888799"/>
                </a:cubicBezTo>
                <a:cubicBezTo>
                  <a:pt x="3029393" y="2863435"/>
                  <a:pt x="2786862" y="2898735"/>
                  <a:pt x="2499093" y="2888799"/>
                </a:cubicBezTo>
                <a:cubicBezTo>
                  <a:pt x="2211324" y="2878863"/>
                  <a:pt x="2086790" y="2896171"/>
                  <a:pt x="1938756" y="2888799"/>
                </a:cubicBezTo>
                <a:cubicBezTo>
                  <a:pt x="1790722" y="2881427"/>
                  <a:pt x="1427923" y="2884489"/>
                  <a:pt x="1287202" y="2888799"/>
                </a:cubicBezTo>
                <a:cubicBezTo>
                  <a:pt x="1146481" y="2893109"/>
                  <a:pt x="660353" y="2889952"/>
                  <a:pt x="361995" y="2888799"/>
                </a:cubicBezTo>
                <a:cubicBezTo>
                  <a:pt x="121968" y="2894553"/>
                  <a:pt x="-23393" y="2741417"/>
                  <a:pt x="0" y="2526804"/>
                </a:cubicBezTo>
                <a:cubicBezTo>
                  <a:pt x="-24465" y="2423241"/>
                  <a:pt x="23752" y="2269873"/>
                  <a:pt x="0" y="2028898"/>
                </a:cubicBezTo>
                <a:cubicBezTo>
                  <a:pt x="-23752" y="1787923"/>
                  <a:pt x="-6190" y="1664576"/>
                  <a:pt x="0" y="1444400"/>
                </a:cubicBezTo>
                <a:cubicBezTo>
                  <a:pt x="6190" y="1224224"/>
                  <a:pt x="16617" y="1048649"/>
                  <a:pt x="0" y="903197"/>
                </a:cubicBezTo>
                <a:cubicBezTo>
                  <a:pt x="-16617" y="757745"/>
                  <a:pt x="-14114" y="500544"/>
                  <a:pt x="0" y="361995"/>
                </a:cubicBezTo>
                <a:close/>
              </a:path>
              <a:path w="9845749" h="2888799" stroke="0" extrusionOk="0">
                <a:moveTo>
                  <a:pt x="0" y="361995"/>
                </a:moveTo>
                <a:cubicBezTo>
                  <a:pt x="583" y="179885"/>
                  <a:pt x="178764" y="29828"/>
                  <a:pt x="361995" y="0"/>
                </a:cubicBezTo>
                <a:cubicBezTo>
                  <a:pt x="622330" y="14816"/>
                  <a:pt x="860288" y="-24634"/>
                  <a:pt x="1104767" y="0"/>
                </a:cubicBezTo>
                <a:cubicBezTo>
                  <a:pt x="1349246" y="24634"/>
                  <a:pt x="1479386" y="22924"/>
                  <a:pt x="1573886" y="0"/>
                </a:cubicBezTo>
                <a:cubicBezTo>
                  <a:pt x="1668386" y="-22924"/>
                  <a:pt x="1931152" y="16817"/>
                  <a:pt x="2043005" y="0"/>
                </a:cubicBezTo>
                <a:cubicBezTo>
                  <a:pt x="2154858" y="-16817"/>
                  <a:pt x="2459519" y="28410"/>
                  <a:pt x="2785777" y="0"/>
                </a:cubicBezTo>
                <a:cubicBezTo>
                  <a:pt x="3112035" y="-28410"/>
                  <a:pt x="3172777" y="23314"/>
                  <a:pt x="3346113" y="0"/>
                </a:cubicBezTo>
                <a:cubicBezTo>
                  <a:pt x="3519449" y="-23314"/>
                  <a:pt x="3965966" y="-101"/>
                  <a:pt x="4180103" y="0"/>
                </a:cubicBezTo>
                <a:cubicBezTo>
                  <a:pt x="4394240" y="101"/>
                  <a:pt x="4696586" y="-2950"/>
                  <a:pt x="5014092" y="0"/>
                </a:cubicBezTo>
                <a:cubicBezTo>
                  <a:pt x="5331598" y="2950"/>
                  <a:pt x="5476267" y="-3621"/>
                  <a:pt x="5756864" y="0"/>
                </a:cubicBezTo>
                <a:cubicBezTo>
                  <a:pt x="6037461" y="3621"/>
                  <a:pt x="6106121" y="3688"/>
                  <a:pt x="6225983" y="0"/>
                </a:cubicBezTo>
                <a:cubicBezTo>
                  <a:pt x="6345845" y="-3688"/>
                  <a:pt x="6467331" y="-13742"/>
                  <a:pt x="6603884" y="0"/>
                </a:cubicBezTo>
                <a:cubicBezTo>
                  <a:pt x="6740437" y="13742"/>
                  <a:pt x="7226231" y="15478"/>
                  <a:pt x="7437874" y="0"/>
                </a:cubicBezTo>
                <a:cubicBezTo>
                  <a:pt x="7649517" y="-15478"/>
                  <a:pt x="7858402" y="31987"/>
                  <a:pt x="8089428" y="0"/>
                </a:cubicBezTo>
                <a:cubicBezTo>
                  <a:pt x="8320454" y="-31987"/>
                  <a:pt x="8532794" y="-16218"/>
                  <a:pt x="8740982" y="0"/>
                </a:cubicBezTo>
                <a:cubicBezTo>
                  <a:pt x="8949170" y="16218"/>
                  <a:pt x="9319705" y="13926"/>
                  <a:pt x="9483754" y="0"/>
                </a:cubicBezTo>
                <a:cubicBezTo>
                  <a:pt x="9698366" y="-4291"/>
                  <a:pt x="9848246" y="204353"/>
                  <a:pt x="9845749" y="361995"/>
                </a:cubicBezTo>
                <a:cubicBezTo>
                  <a:pt x="9846573" y="536280"/>
                  <a:pt x="9871137" y="821664"/>
                  <a:pt x="9845749" y="946493"/>
                </a:cubicBezTo>
                <a:cubicBezTo>
                  <a:pt x="9820361" y="1071322"/>
                  <a:pt x="9830122" y="1261378"/>
                  <a:pt x="9845749" y="1466048"/>
                </a:cubicBezTo>
                <a:cubicBezTo>
                  <a:pt x="9861376" y="1670719"/>
                  <a:pt x="9841624" y="1840312"/>
                  <a:pt x="9845749" y="2050546"/>
                </a:cubicBezTo>
                <a:cubicBezTo>
                  <a:pt x="9849874" y="2260780"/>
                  <a:pt x="9829788" y="2365263"/>
                  <a:pt x="9845749" y="2526804"/>
                </a:cubicBezTo>
                <a:cubicBezTo>
                  <a:pt x="9853893" y="2724513"/>
                  <a:pt x="9706376" y="2900354"/>
                  <a:pt x="9483754" y="2888799"/>
                </a:cubicBezTo>
                <a:cubicBezTo>
                  <a:pt x="9265683" y="2911181"/>
                  <a:pt x="9228777" y="2868031"/>
                  <a:pt x="9014635" y="2888799"/>
                </a:cubicBezTo>
                <a:cubicBezTo>
                  <a:pt x="8800493" y="2909567"/>
                  <a:pt x="8387741" y="2896154"/>
                  <a:pt x="8180646" y="2888799"/>
                </a:cubicBezTo>
                <a:cubicBezTo>
                  <a:pt x="7973551" y="2881444"/>
                  <a:pt x="7780154" y="2864950"/>
                  <a:pt x="7620309" y="2888799"/>
                </a:cubicBezTo>
                <a:cubicBezTo>
                  <a:pt x="7460464" y="2912648"/>
                  <a:pt x="7070321" y="2857112"/>
                  <a:pt x="6786320" y="2888799"/>
                </a:cubicBezTo>
                <a:cubicBezTo>
                  <a:pt x="6502319" y="2920486"/>
                  <a:pt x="6308356" y="2867652"/>
                  <a:pt x="5952330" y="2888799"/>
                </a:cubicBezTo>
                <a:cubicBezTo>
                  <a:pt x="5596304" y="2909947"/>
                  <a:pt x="5544725" y="2885992"/>
                  <a:pt x="5391994" y="2888799"/>
                </a:cubicBezTo>
                <a:cubicBezTo>
                  <a:pt x="5239263" y="2891606"/>
                  <a:pt x="5182529" y="2895737"/>
                  <a:pt x="5014092" y="2888799"/>
                </a:cubicBezTo>
                <a:cubicBezTo>
                  <a:pt x="4845655" y="2881861"/>
                  <a:pt x="4755162" y="2885414"/>
                  <a:pt x="4544973" y="2888799"/>
                </a:cubicBezTo>
                <a:cubicBezTo>
                  <a:pt x="4334784" y="2892184"/>
                  <a:pt x="4291935" y="2893228"/>
                  <a:pt x="4075854" y="2888799"/>
                </a:cubicBezTo>
                <a:cubicBezTo>
                  <a:pt x="3859773" y="2884370"/>
                  <a:pt x="3615150" y="2862361"/>
                  <a:pt x="3333082" y="2888799"/>
                </a:cubicBezTo>
                <a:cubicBezTo>
                  <a:pt x="3051014" y="2915237"/>
                  <a:pt x="3134274" y="2894030"/>
                  <a:pt x="2955181" y="2888799"/>
                </a:cubicBezTo>
                <a:cubicBezTo>
                  <a:pt x="2776088" y="2883568"/>
                  <a:pt x="2584906" y="2903659"/>
                  <a:pt x="2486062" y="2888799"/>
                </a:cubicBezTo>
                <a:cubicBezTo>
                  <a:pt x="2387218" y="2873939"/>
                  <a:pt x="2067683" y="2924473"/>
                  <a:pt x="1652072" y="2888799"/>
                </a:cubicBezTo>
                <a:cubicBezTo>
                  <a:pt x="1236461" y="2853126"/>
                  <a:pt x="1443316" y="2901463"/>
                  <a:pt x="1274171" y="2888799"/>
                </a:cubicBezTo>
                <a:cubicBezTo>
                  <a:pt x="1105026" y="2876135"/>
                  <a:pt x="696378" y="2921247"/>
                  <a:pt x="361995" y="2888799"/>
                </a:cubicBezTo>
                <a:cubicBezTo>
                  <a:pt x="185201" y="2888996"/>
                  <a:pt x="18136" y="2758717"/>
                  <a:pt x="0" y="2526804"/>
                </a:cubicBezTo>
                <a:cubicBezTo>
                  <a:pt x="-11366" y="2394800"/>
                  <a:pt x="-21961" y="2188303"/>
                  <a:pt x="0" y="1963954"/>
                </a:cubicBezTo>
                <a:cubicBezTo>
                  <a:pt x="21961" y="1739605"/>
                  <a:pt x="11538" y="1543283"/>
                  <a:pt x="0" y="1422751"/>
                </a:cubicBezTo>
                <a:cubicBezTo>
                  <a:pt x="-11538" y="1302219"/>
                  <a:pt x="-22738" y="955229"/>
                  <a:pt x="0" y="838253"/>
                </a:cubicBezTo>
                <a:cubicBezTo>
                  <a:pt x="22738" y="721277"/>
                  <a:pt x="7307" y="578892"/>
                  <a:pt x="0" y="3619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82EE292-6E1C-A2F3-B4D3-945E27B54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1746B34-9C52-9CAB-D851-C33B2E57F46F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FF4C7F5-12BD-5EF9-DD48-0DD905F8E168}"/>
              </a:ext>
            </a:extLst>
          </p:cNvPr>
          <p:cNvSpPr txBox="1"/>
          <p:nvPr/>
        </p:nvSpPr>
        <p:spPr>
          <a:xfrm>
            <a:off x="7145079" y="2030818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ED83F94-A610-8B0F-BD3A-880729FCDD4E}"/>
              </a:ext>
            </a:extLst>
          </p:cNvPr>
          <p:cNvSpPr/>
          <p:nvPr/>
        </p:nvSpPr>
        <p:spPr>
          <a:xfrm>
            <a:off x="1706127" y="3455581"/>
            <a:ext cx="4694674" cy="54226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05CD584-3B04-A327-52A9-EDCA63222C9A}"/>
              </a:ext>
            </a:extLst>
          </p:cNvPr>
          <p:cNvSpPr/>
          <p:nvPr/>
        </p:nvSpPr>
        <p:spPr>
          <a:xfrm>
            <a:off x="7054303" y="2052085"/>
            <a:ext cx="4003557" cy="4572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ABBF71A-88A6-78A2-006D-E472089E6ACE}"/>
              </a:ext>
            </a:extLst>
          </p:cNvPr>
          <p:cNvSpPr/>
          <p:nvPr/>
        </p:nvSpPr>
        <p:spPr>
          <a:xfrm>
            <a:off x="7086200" y="255181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D3E1F5D-C950-9E07-712F-710C0573766A}"/>
              </a:ext>
            </a:extLst>
          </p:cNvPr>
          <p:cNvSpPr/>
          <p:nvPr/>
        </p:nvSpPr>
        <p:spPr>
          <a:xfrm>
            <a:off x="7107465" y="305154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FC2C0AA-B36D-06EB-9E55-48FCF35BFCCB}"/>
              </a:ext>
            </a:extLst>
          </p:cNvPr>
          <p:cNvSpPr/>
          <p:nvPr/>
        </p:nvSpPr>
        <p:spPr>
          <a:xfrm>
            <a:off x="7086200" y="3530012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7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C24784FB-3404-9FE1-E588-78CCE92766DE}"/>
              </a:ext>
            </a:extLst>
          </p:cNvPr>
          <p:cNvSpPr/>
          <p:nvPr/>
        </p:nvSpPr>
        <p:spPr>
          <a:xfrm>
            <a:off x="3074867" y="1534346"/>
            <a:ext cx="6026603" cy="2899431"/>
          </a:xfrm>
          <a:custGeom>
            <a:avLst/>
            <a:gdLst>
              <a:gd name="connsiteX0" fmla="*/ 0 w 6026603"/>
              <a:gd name="connsiteY0" fmla="*/ 363328 h 2899431"/>
              <a:gd name="connsiteX1" fmla="*/ 363328 w 6026603"/>
              <a:gd name="connsiteY1" fmla="*/ 0 h 2899431"/>
              <a:gd name="connsiteX2" fmla="*/ 866823 w 6026603"/>
              <a:gd name="connsiteY2" fmla="*/ 0 h 2899431"/>
              <a:gd name="connsiteX3" fmla="*/ 1423317 w 6026603"/>
              <a:gd name="connsiteY3" fmla="*/ 0 h 2899431"/>
              <a:gd name="connsiteX4" fmla="*/ 2191810 w 6026603"/>
              <a:gd name="connsiteY4" fmla="*/ 0 h 2899431"/>
              <a:gd name="connsiteX5" fmla="*/ 2695305 w 6026603"/>
              <a:gd name="connsiteY5" fmla="*/ 0 h 2899431"/>
              <a:gd name="connsiteX6" fmla="*/ 3198800 w 6026603"/>
              <a:gd name="connsiteY6" fmla="*/ 0 h 2899431"/>
              <a:gd name="connsiteX7" fmla="*/ 3702295 w 6026603"/>
              <a:gd name="connsiteY7" fmla="*/ 0 h 2899431"/>
              <a:gd name="connsiteX8" fmla="*/ 4364788 w 6026603"/>
              <a:gd name="connsiteY8" fmla="*/ 0 h 2899431"/>
              <a:gd name="connsiteX9" fmla="*/ 5027281 w 6026603"/>
              <a:gd name="connsiteY9" fmla="*/ 0 h 2899431"/>
              <a:gd name="connsiteX10" fmla="*/ 5663275 w 6026603"/>
              <a:gd name="connsiteY10" fmla="*/ 0 h 2899431"/>
              <a:gd name="connsiteX11" fmla="*/ 6026603 w 6026603"/>
              <a:gd name="connsiteY11" fmla="*/ 363328 h 2899431"/>
              <a:gd name="connsiteX12" fmla="*/ 6026603 w 6026603"/>
              <a:gd name="connsiteY12" fmla="*/ 863066 h 2899431"/>
              <a:gd name="connsiteX13" fmla="*/ 6026603 w 6026603"/>
              <a:gd name="connsiteY13" fmla="*/ 1427988 h 2899431"/>
              <a:gd name="connsiteX14" fmla="*/ 6026603 w 6026603"/>
              <a:gd name="connsiteY14" fmla="*/ 1971182 h 2899431"/>
              <a:gd name="connsiteX15" fmla="*/ 6026603 w 6026603"/>
              <a:gd name="connsiteY15" fmla="*/ 2536103 h 2899431"/>
              <a:gd name="connsiteX16" fmla="*/ 5663275 w 6026603"/>
              <a:gd name="connsiteY16" fmla="*/ 2899431 h 2899431"/>
              <a:gd name="connsiteX17" fmla="*/ 5106781 w 6026603"/>
              <a:gd name="connsiteY17" fmla="*/ 2899431 h 2899431"/>
              <a:gd name="connsiteX18" fmla="*/ 4550286 w 6026603"/>
              <a:gd name="connsiteY18" fmla="*/ 2899431 h 2899431"/>
              <a:gd name="connsiteX19" fmla="*/ 4046791 w 6026603"/>
              <a:gd name="connsiteY19" fmla="*/ 2899431 h 2899431"/>
              <a:gd name="connsiteX20" fmla="*/ 3278299 w 6026603"/>
              <a:gd name="connsiteY20" fmla="*/ 2899431 h 2899431"/>
              <a:gd name="connsiteX21" fmla="*/ 2615805 w 6026603"/>
              <a:gd name="connsiteY21" fmla="*/ 2899431 h 2899431"/>
              <a:gd name="connsiteX22" fmla="*/ 2006312 w 6026603"/>
              <a:gd name="connsiteY22" fmla="*/ 2899431 h 2899431"/>
              <a:gd name="connsiteX23" fmla="*/ 1290819 w 6026603"/>
              <a:gd name="connsiteY23" fmla="*/ 2899431 h 2899431"/>
              <a:gd name="connsiteX24" fmla="*/ 363328 w 6026603"/>
              <a:gd name="connsiteY24" fmla="*/ 2899431 h 2899431"/>
              <a:gd name="connsiteX25" fmla="*/ 0 w 6026603"/>
              <a:gd name="connsiteY25" fmla="*/ 2536103 h 2899431"/>
              <a:gd name="connsiteX26" fmla="*/ 0 w 6026603"/>
              <a:gd name="connsiteY26" fmla="*/ 2036365 h 2899431"/>
              <a:gd name="connsiteX27" fmla="*/ 0 w 6026603"/>
              <a:gd name="connsiteY27" fmla="*/ 1514899 h 2899431"/>
              <a:gd name="connsiteX28" fmla="*/ 0 w 6026603"/>
              <a:gd name="connsiteY28" fmla="*/ 1036888 h 2899431"/>
              <a:gd name="connsiteX29" fmla="*/ 0 w 6026603"/>
              <a:gd name="connsiteY29" fmla="*/ 363328 h 289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26603" h="2899431" fill="none" extrusionOk="0">
                <a:moveTo>
                  <a:pt x="0" y="363328"/>
                </a:moveTo>
                <a:cubicBezTo>
                  <a:pt x="-706" y="168415"/>
                  <a:pt x="137075" y="-28330"/>
                  <a:pt x="363328" y="0"/>
                </a:cubicBezTo>
                <a:cubicBezTo>
                  <a:pt x="596890" y="-12381"/>
                  <a:pt x="643774" y="-22314"/>
                  <a:pt x="866823" y="0"/>
                </a:cubicBezTo>
                <a:cubicBezTo>
                  <a:pt x="1089872" y="22314"/>
                  <a:pt x="1301437" y="14603"/>
                  <a:pt x="1423317" y="0"/>
                </a:cubicBezTo>
                <a:cubicBezTo>
                  <a:pt x="1545197" y="-14603"/>
                  <a:pt x="1815897" y="22863"/>
                  <a:pt x="2191810" y="0"/>
                </a:cubicBezTo>
                <a:cubicBezTo>
                  <a:pt x="2567723" y="-22863"/>
                  <a:pt x="2468663" y="-116"/>
                  <a:pt x="2695305" y="0"/>
                </a:cubicBezTo>
                <a:cubicBezTo>
                  <a:pt x="2921948" y="116"/>
                  <a:pt x="3010935" y="4312"/>
                  <a:pt x="3198800" y="0"/>
                </a:cubicBezTo>
                <a:cubicBezTo>
                  <a:pt x="3386666" y="-4312"/>
                  <a:pt x="3575178" y="-4743"/>
                  <a:pt x="3702295" y="0"/>
                </a:cubicBezTo>
                <a:cubicBezTo>
                  <a:pt x="3829412" y="4743"/>
                  <a:pt x="4114180" y="-30720"/>
                  <a:pt x="4364788" y="0"/>
                </a:cubicBezTo>
                <a:cubicBezTo>
                  <a:pt x="4615396" y="30720"/>
                  <a:pt x="4885495" y="-7453"/>
                  <a:pt x="5027281" y="0"/>
                </a:cubicBezTo>
                <a:cubicBezTo>
                  <a:pt x="5169067" y="7453"/>
                  <a:pt x="5466678" y="-17808"/>
                  <a:pt x="5663275" y="0"/>
                </a:cubicBezTo>
                <a:cubicBezTo>
                  <a:pt x="5884100" y="-43383"/>
                  <a:pt x="6033073" y="116326"/>
                  <a:pt x="6026603" y="363328"/>
                </a:cubicBezTo>
                <a:cubicBezTo>
                  <a:pt x="6031641" y="520557"/>
                  <a:pt x="6012790" y="688572"/>
                  <a:pt x="6026603" y="863066"/>
                </a:cubicBezTo>
                <a:cubicBezTo>
                  <a:pt x="6040416" y="1037560"/>
                  <a:pt x="6032482" y="1278722"/>
                  <a:pt x="6026603" y="1427988"/>
                </a:cubicBezTo>
                <a:cubicBezTo>
                  <a:pt x="6020724" y="1577254"/>
                  <a:pt x="6013134" y="1821801"/>
                  <a:pt x="6026603" y="1971182"/>
                </a:cubicBezTo>
                <a:cubicBezTo>
                  <a:pt x="6040072" y="2120563"/>
                  <a:pt x="6007027" y="2341621"/>
                  <a:pt x="6026603" y="2536103"/>
                </a:cubicBezTo>
                <a:cubicBezTo>
                  <a:pt x="6011727" y="2732052"/>
                  <a:pt x="5844045" y="2859521"/>
                  <a:pt x="5663275" y="2899431"/>
                </a:cubicBezTo>
                <a:cubicBezTo>
                  <a:pt x="5444482" y="2899356"/>
                  <a:pt x="5350932" y="2915505"/>
                  <a:pt x="5106781" y="2899431"/>
                </a:cubicBezTo>
                <a:cubicBezTo>
                  <a:pt x="4862630" y="2883357"/>
                  <a:pt x="4745548" y="2877377"/>
                  <a:pt x="4550286" y="2899431"/>
                </a:cubicBezTo>
                <a:cubicBezTo>
                  <a:pt x="4355024" y="2921485"/>
                  <a:pt x="4240139" y="2922784"/>
                  <a:pt x="4046791" y="2899431"/>
                </a:cubicBezTo>
                <a:cubicBezTo>
                  <a:pt x="3853444" y="2876078"/>
                  <a:pt x="3610835" y="2886823"/>
                  <a:pt x="3278299" y="2899431"/>
                </a:cubicBezTo>
                <a:cubicBezTo>
                  <a:pt x="2945763" y="2912039"/>
                  <a:pt x="2794676" y="2903125"/>
                  <a:pt x="2615805" y="2899431"/>
                </a:cubicBezTo>
                <a:cubicBezTo>
                  <a:pt x="2436934" y="2895737"/>
                  <a:pt x="2252671" y="2871189"/>
                  <a:pt x="2006312" y="2899431"/>
                </a:cubicBezTo>
                <a:cubicBezTo>
                  <a:pt x="1759953" y="2927673"/>
                  <a:pt x="1538044" y="2868256"/>
                  <a:pt x="1290819" y="2899431"/>
                </a:cubicBezTo>
                <a:cubicBezTo>
                  <a:pt x="1043594" y="2930606"/>
                  <a:pt x="721289" y="2902095"/>
                  <a:pt x="363328" y="2899431"/>
                </a:cubicBezTo>
                <a:cubicBezTo>
                  <a:pt x="158837" y="2928519"/>
                  <a:pt x="38816" y="2744968"/>
                  <a:pt x="0" y="2536103"/>
                </a:cubicBezTo>
                <a:cubicBezTo>
                  <a:pt x="17523" y="2291678"/>
                  <a:pt x="-21589" y="2144393"/>
                  <a:pt x="0" y="2036365"/>
                </a:cubicBezTo>
                <a:cubicBezTo>
                  <a:pt x="21589" y="1928337"/>
                  <a:pt x="-12912" y="1643707"/>
                  <a:pt x="0" y="1514899"/>
                </a:cubicBezTo>
                <a:cubicBezTo>
                  <a:pt x="12912" y="1386091"/>
                  <a:pt x="3232" y="1234881"/>
                  <a:pt x="0" y="1036888"/>
                </a:cubicBezTo>
                <a:cubicBezTo>
                  <a:pt x="-3232" y="838895"/>
                  <a:pt x="14833" y="558031"/>
                  <a:pt x="0" y="363328"/>
                </a:cubicBezTo>
                <a:close/>
              </a:path>
              <a:path w="6026603" h="2899431" stroke="0" extrusionOk="0">
                <a:moveTo>
                  <a:pt x="0" y="363328"/>
                </a:moveTo>
                <a:cubicBezTo>
                  <a:pt x="966" y="192197"/>
                  <a:pt x="184474" y="38967"/>
                  <a:pt x="363328" y="0"/>
                </a:cubicBezTo>
                <a:cubicBezTo>
                  <a:pt x="584255" y="29931"/>
                  <a:pt x="848132" y="-1613"/>
                  <a:pt x="1078821" y="0"/>
                </a:cubicBezTo>
                <a:cubicBezTo>
                  <a:pt x="1309510" y="1613"/>
                  <a:pt x="1481455" y="2399"/>
                  <a:pt x="1635315" y="0"/>
                </a:cubicBezTo>
                <a:cubicBezTo>
                  <a:pt x="1789175" y="-2399"/>
                  <a:pt x="1965978" y="19280"/>
                  <a:pt x="2191810" y="0"/>
                </a:cubicBezTo>
                <a:cubicBezTo>
                  <a:pt x="2417642" y="-19280"/>
                  <a:pt x="2640079" y="-14179"/>
                  <a:pt x="2907303" y="0"/>
                </a:cubicBezTo>
                <a:cubicBezTo>
                  <a:pt x="3174527" y="14179"/>
                  <a:pt x="3278727" y="-15208"/>
                  <a:pt x="3516796" y="0"/>
                </a:cubicBezTo>
                <a:cubicBezTo>
                  <a:pt x="3754865" y="15208"/>
                  <a:pt x="3957610" y="10594"/>
                  <a:pt x="4285289" y="0"/>
                </a:cubicBezTo>
                <a:cubicBezTo>
                  <a:pt x="4612968" y="-10594"/>
                  <a:pt x="4708155" y="-23430"/>
                  <a:pt x="5053781" y="0"/>
                </a:cubicBezTo>
                <a:cubicBezTo>
                  <a:pt x="5399407" y="23430"/>
                  <a:pt x="5458064" y="-17841"/>
                  <a:pt x="5663275" y="0"/>
                </a:cubicBezTo>
                <a:cubicBezTo>
                  <a:pt x="5858880" y="-2272"/>
                  <a:pt x="6020720" y="162615"/>
                  <a:pt x="6026603" y="363328"/>
                </a:cubicBezTo>
                <a:cubicBezTo>
                  <a:pt x="6023515" y="586316"/>
                  <a:pt x="6004275" y="674829"/>
                  <a:pt x="6026603" y="906522"/>
                </a:cubicBezTo>
                <a:cubicBezTo>
                  <a:pt x="6048931" y="1138215"/>
                  <a:pt x="6003012" y="1273908"/>
                  <a:pt x="6026603" y="1449716"/>
                </a:cubicBezTo>
                <a:cubicBezTo>
                  <a:pt x="6050194" y="1625524"/>
                  <a:pt x="6047737" y="1860881"/>
                  <a:pt x="6026603" y="1992909"/>
                </a:cubicBezTo>
                <a:cubicBezTo>
                  <a:pt x="6005469" y="2124937"/>
                  <a:pt x="6017197" y="2353024"/>
                  <a:pt x="6026603" y="2536103"/>
                </a:cubicBezTo>
                <a:cubicBezTo>
                  <a:pt x="6054913" y="2728493"/>
                  <a:pt x="5866692" y="2946112"/>
                  <a:pt x="5663275" y="2899431"/>
                </a:cubicBezTo>
                <a:cubicBezTo>
                  <a:pt x="5362911" y="2902865"/>
                  <a:pt x="5203025" y="2905849"/>
                  <a:pt x="4894783" y="2899431"/>
                </a:cubicBezTo>
                <a:cubicBezTo>
                  <a:pt x="4586541" y="2893013"/>
                  <a:pt x="4560947" y="2922268"/>
                  <a:pt x="4285289" y="2899431"/>
                </a:cubicBezTo>
                <a:cubicBezTo>
                  <a:pt x="4009631" y="2876594"/>
                  <a:pt x="3795990" y="2917212"/>
                  <a:pt x="3516796" y="2899431"/>
                </a:cubicBezTo>
                <a:cubicBezTo>
                  <a:pt x="3237602" y="2881650"/>
                  <a:pt x="3051160" y="2930109"/>
                  <a:pt x="2801304" y="2899431"/>
                </a:cubicBezTo>
                <a:cubicBezTo>
                  <a:pt x="2551448" y="2868753"/>
                  <a:pt x="2379243" y="2892815"/>
                  <a:pt x="2191810" y="2899431"/>
                </a:cubicBezTo>
                <a:cubicBezTo>
                  <a:pt x="2004377" y="2906047"/>
                  <a:pt x="1774496" y="2905949"/>
                  <a:pt x="1635315" y="2899431"/>
                </a:cubicBezTo>
                <a:cubicBezTo>
                  <a:pt x="1496135" y="2892913"/>
                  <a:pt x="1346310" y="2905914"/>
                  <a:pt x="1078821" y="2899431"/>
                </a:cubicBezTo>
                <a:cubicBezTo>
                  <a:pt x="811332" y="2892948"/>
                  <a:pt x="569799" y="2923430"/>
                  <a:pt x="363328" y="2899431"/>
                </a:cubicBezTo>
                <a:cubicBezTo>
                  <a:pt x="180695" y="2924967"/>
                  <a:pt x="-32673" y="2766669"/>
                  <a:pt x="0" y="2536103"/>
                </a:cubicBezTo>
                <a:cubicBezTo>
                  <a:pt x="7224" y="2397840"/>
                  <a:pt x="-5586" y="2225485"/>
                  <a:pt x="0" y="2014637"/>
                </a:cubicBezTo>
                <a:cubicBezTo>
                  <a:pt x="5586" y="1803789"/>
                  <a:pt x="-18321" y="1702587"/>
                  <a:pt x="0" y="1493171"/>
                </a:cubicBezTo>
                <a:cubicBezTo>
                  <a:pt x="18321" y="1283755"/>
                  <a:pt x="-7081" y="1135179"/>
                  <a:pt x="0" y="1015161"/>
                </a:cubicBezTo>
                <a:cubicBezTo>
                  <a:pt x="7081" y="895143"/>
                  <a:pt x="10860" y="652943"/>
                  <a:pt x="0" y="36332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nghĩ vu vơ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khác nhau nhiều thế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một vẻ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mình có cách xa?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61B7427-2361-2875-491B-8545C2ECC56A}"/>
              </a:ext>
            </a:extLst>
          </p:cNvPr>
          <p:cNvSpPr txBox="1"/>
          <p:nvPr/>
        </p:nvSpPr>
        <p:spPr>
          <a:xfrm>
            <a:off x="2500708" y="5008905"/>
            <a:ext cx="86674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239D72B9-3A5A-26D5-57A9-BFC80914B435}"/>
              </a:ext>
            </a:extLst>
          </p:cNvPr>
          <p:cNvSpPr/>
          <p:nvPr/>
        </p:nvSpPr>
        <p:spPr>
          <a:xfrm>
            <a:off x="1065465" y="56753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908AE2EE-D50A-29F2-8480-4BEA8EB1344C}"/>
              </a:ext>
            </a:extLst>
          </p:cNvPr>
          <p:cNvSpPr/>
          <p:nvPr/>
        </p:nvSpPr>
        <p:spPr>
          <a:xfrm>
            <a:off x="837722" y="231516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</a:rPr>
              <a:t>Bạn nhỏ lo lắng điều gì về sự khác biệt đó? 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="" xmlns:a16="http://schemas.microsoft.com/office/drawing/2014/main" id="{0F312DED-9955-FC0D-0B57-31372226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3460" y="70082"/>
            <a:ext cx="1007928" cy="1465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A4C22922-3E6E-1F9C-DDE7-C515E912DBBC}"/>
              </a:ext>
            </a:extLst>
          </p:cNvPr>
          <p:cNvSpPr/>
          <p:nvPr/>
        </p:nvSpPr>
        <p:spPr>
          <a:xfrm>
            <a:off x="3840164" y="2364384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5BA7CAD8-40B9-8A9C-0292-BC24C91C4DF5}"/>
              </a:ext>
            </a:extLst>
          </p:cNvPr>
          <p:cNvSpPr/>
          <p:nvPr/>
        </p:nvSpPr>
        <p:spPr>
          <a:xfrm>
            <a:off x="3850796" y="2991705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C3E26E9-BE88-613E-C2BD-FD9D65B976D9}"/>
              </a:ext>
            </a:extLst>
          </p:cNvPr>
          <p:cNvSpPr/>
          <p:nvPr/>
        </p:nvSpPr>
        <p:spPr>
          <a:xfrm>
            <a:off x="3893327" y="3725351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5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CC162FC-4CF8-1DCB-7975-4ED933A64ED8}"/>
              </a:ext>
            </a:extLst>
          </p:cNvPr>
          <p:cNvSpPr/>
          <p:nvPr/>
        </p:nvSpPr>
        <p:spPr>
          <a:xfrm>
            <a:off x="1065465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74DB0D86-3DD0-928F-1090-40A93872F6F4}"/>
              </a:ext>
            </a:extLst>
          </p:cNvPr>
          <p:cNvSpPr/>
          <p:nvPr/>
        </p:nvSpPr>
        <p:spPr>
          <a:xfrm>
            <a:off x="837722" y="30726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nhỏ đã phát hiện ra điều gì khi ngắm nhìn vườn hoa của mẹ? 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="" xmlns:a16="http://schemas.microsoft.com/office/drawing/2014/main" id="{C5DDBE00-AAFA-5D68-0221-362277A0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351" y="216771"/>
            <a:ext cx="948127" cy="153750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B14BDE6C-B6B2-94A7-65B6-16283DFD412D}"/>
              </a:ext>
            </a:extLst>
          </p:cNvPr>
          <p:cNvSpPr/>
          <p:nvPr/>
        </p:nvSpPr>
        <p:spPr>
          <a:xfrm>
            <a:off x="1541721" y="1598142"/>
            <a:ext cx="9845749" cy="2506026"/>
          </a:xfrm>
          <a:custGeom>
            <a:avLst/>
            <a:gdLst>
              <a:gd name="connsiteX0" fmla="*/ 0 w 9845749"/>
              <a:gd name="connsiteY0" fmla="*/ 314030 h 2506026"/>
              <a:gd name="connsiteX1" fmla="*/ 314030 w 9845749"/>
              <a:gd name="connsiteY1" fmla="*/ 0 h 2506026"/>
              <a:gd name="connsiteX2" fmla="*/ 788083 w 9845749"/>
              <a:gd name="connsiteY2" fmla="*/ 0 h 2506026"/>
              <a:gd name="connsiteX3" fmla="*/ 1538666 w 9845749"/>
              <a:gd name="connsiteY3" fmla="*/ 0 h 2506026"/>
              <a:gd name="connsiteX4" fmla="*/ 2197072 w 9845749"/>
              <a:gd name="connsiteY4" fmla="*/ 0 h 2506026"/>
              <a:gd name="connsiteX5" fmla="*/ 2763302 w 9845749"/>
              <a:gd name="connsiteY5" fmla="*/ 0 h 2506026"/>
              <a:gd name="connsiteX6" fmla="*/ 3329531 w 9845749"/>
              <a:gd name="connsiteY6" fmla="*/ 0 h 2506026"/>
              <a:gd name="connsiteX7" fmla="*/ 3711407 w 9845749"/>
              <a:gd name="connsiteY7" fmla="*/ 0 h 2506026"/>
              <a:gd name="connsiteX8" fmla="*/ 4277636 w 9845749"/>
              <a:gd name="connsiteY8" fmla="*/ 0 h 2506026"/>
              <a:gd name="connsiteX9" fmla="*/ 4751689 w 9845749"/>
              <a:gd name="connsiteY9" fmla="*/ 0 h 2506026"/>
              <a:gd name="connsiteX10" fmla="*/ 5133565 w 9845749"/>
              <a:gd name="connsiteY10" fmla="*/ 0 h 2506026"/>
              <a:gd name="connsiteX11" fmla="*/ 5976325 w 9845749"/>
              <a:gd name="connsiteY11" fmla="*/ 0 h 2506026"/>
              <a:gd name="connsiteX12" fmla="*/ 6634731 w 9845749"/>
              <a:gd name="connsiteY12" fmla="*/ 0 h 2506026"/>
              <a:gd name="connsiteX13" fmla="*/ 7200960 w 9845749"/>
              <a:gd name="connsiteY13" fmla="*/ 0 h 2506026"/>
              <a:gd name="connsiteX14" fmla="*/ 7951544 w 9845749"/>
              <a:gd name="connsiteY14" fmla="*/ 0 h 2506026"/>
              <a:gd name="connsiteX15" fmla="*/ 8609950 w 9845749"/>
              <a:gd name="connsiteY15" fmla="*/ 0 h 2506026"/>
              <a:gd name="connsiteX16" fmla="*/ 9531719 w 9845749"/>
              <a:gd name="connsiteY16" fmla="*/ 0 h 2506026"/>
              <a:gd name="connsiteX17" fmla="*/ 9845749 w 9845749"/>
              <a:gd name="connsiteY17" fmla="*/ 314030 h 2506026"/>
              <a:gd name="connsiteX18" fmla="*/ 9845749 w 9845749"/>
              <a:gd name="connsiteY18" fmla="*/ 902459 h 2506026"/>
              <a:gd name="connsiteX19" fmla="*/ 9845749 w 9845749"/>
              <a:gd name="connsiteY19" fmla="*/ 1472109 h 2506026"/>
              <a:gd name="connsiteX20" fmla="*/ 9845749 w 9845749"/>
              <a:gd name="connsiteY20" fmla="*/ 2191996 h 2506026"/>
              <a:gd name="connsiteX21" fmla="*/ 9531719 w 9845749"/>
              <a:gd name="connsiteY21" fmla="*/ 2506026 h 2506026"/>
              <a:gd name="connsiteX22" fmla="*/ 8781136 w 9845749"/>
              <a:gd name="connsiteY22" fmla="*/ 2506026 h 2506026"/>
              <a:gd name="connsiteX23" fmla="*/ 8307083 w 9845749"/>
              <a:gd name="connsiteY23" fmla="*/ 2506026 h 2506026"/>
              <a:gd name="connsiteX24" fmla="*/ 7464323 w 9845749"/>
              <a:gd name="connsiteY24" fmla="*/ 2506026 h 2506026"/>
              <a:gd name="connsiteX25" fmla="*/ 7082447 w 9845749"/>
              <a:gd name="connsiteY25" fmla="*/ 2506026 h 2506026"/>
              <a:gd name="connsiteX26" fmla="*/ 6331864 w 9845749"/>
              <a:gd name="connsiteY26" fmla="*/ 2506026 h 2506026"/>
              <a:gd name="connsiteX27" fmla="*/ 5673458 w 9845749"/>
              <a:gd name="connsiteY27" fmla="*/ 2506026 h 2506026"/>
              <a:gd name="connsiteX28" fmla="*/ 4922875 w 9845749"/>
              <a:gd name="connsiteY28" fmla="*/ 2506026 h 2506026"/>
              <a:gd name="connsiteX29" fmla="*/ 4172291 w 9845749"/>
              <a:gd name="connsiteY29" fmla="*/ 2506026 h 2506026"/>
              <a:gd name="connsiteX30" fmla="*/ 3698239 w 9845749"/>
              <a:gd name="connsiteY30" fmla="*/ 2506026 h 2506026"/>
              <a:gd name="connsiteX31" fmla="*/ 3316363 w 9845749"/>
              <a:gd name="connsiteY31" fmla="*/ 2506026 h 2506026"/>
              <a:gd name="connsiteX32" fmla="*/ 2473603 w 9845749"/>
              <a:gd name="connsiteY32" fmla="*/ 2506026 h 2506026"/>
              <a:gd name="connsiteX33" fmla="*/ 1907373 w 9845749"/>
              <a:gd name="connsiteY33" fmla="*/ 2506026 h 2506026"/>
              <a:gd name="connsiteX34" fmla="*/ 1341144 w 9845749"/>
              <a:gd name="connsiteY34" fmla="*/ 2506026 h 2506026"/>
              <a:gd name="connsiteX35" fmla="*/ 314030 w 9845749"/>
              <a:gd name="connsiteY35" fmla="*/ 2506026 h 2506026"/>
              <a:gd name="connsiteX36" fmla="*/ 0 w 9845749"/>
              <a:gd name="connsiteY36" fmla="*/ 2191996 h 2506026"/>
              <a:gd name="connsiteX37" fmla="*/ 0 w 9845749"/>
              <a:gd name="connsiteY37" fmla="*/ 1603567 h 2506026"/>
              <a:gd name="connsiteX38" fmla="*/ 0 w 9845749"/>
              <a:gd name="connsiteY38" fmla="*/ 996358 h 2506026"/>
              <a:gd name="connsiteX39" fmla="*/ 0 w 9845749"/>
              <a:gd name="connsiteY39" fmla="*/ 314030 h 250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45749" h="2506026" fill="none" extrusionOk="0">
                <a:moveTo>
                  <a:pt x="0" y="314030"/>
                </a:moveTo>
                <a:cubicBezTo>
                  <a:pt x="9232" y="120734"/>
                  <a:pt x="145250" y="-33331"/>
                  <a:pt x="314030" y="0"/>
                </a:cubicBezTo>
                <a:cubicBezTo>
                  <a:pt x="447307" y="-17134"/>
                  <a:pt x="593053" y="-15174"/>
                  <a:pt x="788083" y="0"/>
                </a:cubicBezTo>
                <a:cubicBezTo>
                  <a:pt x="983113" y="15174"/>
                  <a:pt x="1211323" y="7032"/>
                  <a:pt x="1538666" y="0"/>
                </a:cubicBezTo>
                <a:cubicBezTo>
                  <a:pt x="1866009" y="-7032"/>
                  <a:pt x="2056554" y="19205"/>
                  <a:pt x="2197072" y="0"/>
                </a:cubicBezTo>
                <a:cubicBezTo>
                  <a:pt x="2337590" y="-19205"/>
                  <a:pt x="2532571" y="3944"/>
                  <a:pt x="2763302" y="0"/>
                </a:cubicBezTo>
                <a:cubicBezTo>
                  <a:pt x="2994033" y="-3944"/>
                  <a:pt x="3167628" y="-17175"/>
                  <a:pt x="3329531" y="0"/>
                </a:cubicBezTo>
                <a:cubicBezTo>
                  <a:pt x="3491434" y="17175"/>
                  <a:pt x="3556156" y="9337"/>
                  <a:pt x="3711407" y="0"/>
                </a:cubicBezTo>
                <a:cubicBezTo>
                  <a:pt x="3866658" y="-9337"/>
                  <a:pt x="4037423" y="-12459"/>
                  <a:pt x="4277636" y="0"/>
                </a:cubicBezTo>
                <a:cubicBezTo>
                  <a:pt x="4517849" y="12459"/>
                  <a:pt x="4597370" y="-9814"/>
                  <a:pt x="4751689" y="0"/>
                </a:cubicBezTo>
                <a:cubicBezTo>
                  <a:pt x="4906008" y="9814"/>
                  <a:pt x="4996475" y="18522"/>
                  <a:pt x="5133565" y="0"/>
                </a:cubicBezTo>
                <a:cubicBezTo>
                  <a:pt x="5270655" y="-18522"/>
                  <a:pt x="5587935" y="23752"/>
                  <a:pt x="5976325" y="0"/>
                </a:cubicBezTo>
                <a:cubicBezTo>
                  <a:pt x="6364715" y="-23752"/>
                  <a:pt x="6469269" y="12085"/>
                  <a:pt x="6634731" y="0"/>
                </a:cubicBezTo>
                <a:cubicBezTo>
                  <a:pt x="6800193" y="-12085"/>
                  <a:pt x="7054884" y="-25803"/>
                  <a:pt x="7200960" y="0"/>
                </a:cubicBezTo>
                <a:cubicBezTo>
                  <a:pt x="7347036" y="25803"/>
                  <a:pt x="7765070" y="-24521"/>
                  <a:pt x="7951544" y="0"/>
                </a:cubicBezTo>
                <a:cubicBezTo>
                  <a:pt x="8138018" y="24521"/>
                  <a:pt x="8288953" y="-31408"/>
                  <a:pt x="8609950" y="0"/>
                </a:cubicBezTo>
                <a:cubicBezTo>
                  <a:pt x="8930947" y="31408"/>
                  <a:pt x="9154029" y="-11705"/>
                  <a:pt x="9531719" y="0"/>
                </a:cubicBezTo>
                <a:cubicBezTo>
                  <a:pt x="9711748" y="11893"/>
                  <a:pt x="9821623" y="163183"/>
                  <a:pt x="9845749" y="314030"/>
                </a:cubicBezTo>
                <a:cubicBezTo>
                  <a:pt x="9836408" y="518378"/>
                  <a:pt x="9840466" y="661438"/>
                  <a:pt x="9845749" y="902459"/>
                </a:cubicBezTo>
                <a:cubicBezTo>
                  <a:pt x="9851032" y="1143480"/>
                  <a:pt x="9872591" y="1275585"/>
                  <a:pt x="9845749" y="1472109"/>
                </a:cubicBezTo>
                <a:cubicBezTo>
                  <a:pt x="9818908" y="1668633"/>
                  <a:pt x="9826185" y="1939927"/>
                  <a:pt x="9845749" y="2191996"/>
                </a:cubicBezTo>
                <a:cubicBezTo>
                  <a:pt x="9827167" y="2393834"/>
                  <a:pt x="9709399" y="2527676"/>
                  <a:pt x="9531719" y="2506026"/>
                </a:cubicBezTo>
                <a:cubicBezTo>
                  <a:pt x="9285008" y="2493857"/>
                  <a:pt x="9079674" y="2506140"/>
                  <a:pt x="8781136" y="2506026"/>
                </a:cubicBezTo>
                <a:cubicBezTo>
                  <a:pt x="8482598" y="2505912"/>
                  <a:pt x="8451308" y="2526119"/>
                  <a:pt x="8307083" y="2506026"/>
                </a:cubicBezTo>
                <a:cubicBezTo>
                  <a:pt x="8162858" y="2485933"/>
                  <a:pt x="7700425" y="2482695"/>
                  <a:pt x="7464323" y="2506026"/>
                </a:cubicBezTo>
                <a:cubicBezTo>
                  <a:pt x="7228221" y="2529357"/>
                  <a:pt x="7215466" y="2498695"/>
                  <a:pt x="7082447" y="2506026"/>
                </a:cubicBezTo>
                <a:cubicBezTo>
                  <a:pt x="6949428" y="2513357"/>
                  <a:pt x="6569448" y="2499159"/>
                  <a:pt x="6331864" y="2506026"/>
                </a:cubicBezTo>
                <a:cubicBezTo>
                  <a:pt x="6094280" y="2512893"/>
                  <a:pt x="5986427" y="2495506"/>
                  <a:pt x="5673458" y="2506026"/>
                </a:cubicBezTo>
                <a:cubicBezTo>
                  <a:pt x="5360489" y="2516546"/>
                  <a:pt x="5079374" y="2488740"/>
                  <a:pt x="4922875" y="2506026"/>
                </a:cubicBezTo>
                <a:cubicBezTo>
                  <a:pt x="4766376" y="2523312"/>
                  <a:pt x="4500849" y="2492111"/>
                  <a:pt x="4172291" y="2506026"/>
                </a:cubicBezTo>
                <a:cubicBezTo>
                  <a:pt x="3843733" y="2519941"/>
                  <a:pt x="3843908" y="2508574"/>
                  <a:pt x="3698239" y="2506026"/>
                </a:cubicBezTo>
                <a:cubicBezTo>
                  <a:pt x="3552570" y="2503478"/>
                  <a:pt x="3466825" y="2523150"/>
                  <a:pt x="3316363" y="2506026"/>
                </a:cubicBezTo>
                <a:cubicBezTo>
                  <a:pt x="3165901" y="2488902"/>
                  <a:pt x="2680124" y="2542749"/>
                  <a:pt x="2473603" y="2506026"/>
                </a:cubicBezTo>
                <a:cubicBezTo>
                  <a:pt x="2267082" y="2469303"/>
                  <a:pt x="2046192" y="2499473"/>
                  <a:pt x="1907373" y="2506026"/>
                </a:cubicBezTo>
                <a:cubicBezTo>
                  <a:pt x="1768554" y="2512580"/>
                  <a:pt x="1504976" y="2519717"/>
                  <a:pt x="1341144" y="2506026"/>
                </a:cubicBezTo>
                <a:cubicBezTo>
                  <a:pt x="1177312" y="2492335"/>
                  <a:pt x="589969" y="2478460"/>
                  <a:pt x="314030" y="2506026"/>
                </a:cubicBezTo>
                <a:cubicBezTo>
                  <a:pt x="143078" y="2498163"/>
                  <a:pt x="-4771" y="2351141"/>
                  <a:pt x="0" y="2191996"/>
                </a:cubicBezTo>
                <a:cubicBezTo>
                  <a:pt x="12747" y="1914313"/>
                  <a:pt x="-5210" y="1843647"/>
                  <a:pt x="0" y="1603567"/>
                </a:cubicBezTo>
                <a:cubicBezTo>
                  <a:pt x="5210" y="1363487"/>
                  <a:pt x="-10857" y="1127540"/>
                  <a:pt x="0" y="996358"/>
                </a:cubicBezTo>
                <a:cubicBezTo>
                  <a:pt x="10857" y="865176"/>
                  <a:pt x="3199" y="613601"/>
                  <a:pt x="0" y="314030"/>
                </a:cubicBezTo>
                <a:close/>
              </a:path>
              <a:path w="9845749" h="2506026" stroke="0" extrusionOk="0">
                <a:moveTo>
                  <a:pt x="0" y="314030"/>
                </a:moveTo>
                <a:cubicBezTo>
                  <a:pt x="529" y="156775"/>
                  <a:pt x="158759" y="32455"/>
                  <a:pt x="314030" y="0"/>
                </a:cubicBezTo>
                <a:cubicBezTo>
                  <a:pt x="634911" y="25273"/>
                  <a:pt x="777213" y="5736"/>
                  <a:pt x="1064613" y="0"/>
                </a:cubicBezTo>
                <a:cubicBezTo>
                  <a:pt x="1352013" y="-5736"/>
                  <a:pt x="1420099" y="-5096"/>
                  <a:pt x="1538666" y="0"/>
                </a:cubicBezTo>
                <a:cubicBezTo>
                  <a:pt x="1657233" y="5096"/>
                  <a:pt x="1876749" y="19983"/>
                  <a:pt x="2012718" y="0"/>
                </a:cubicBezTo>
                <a:cubicBezTo>
                  <a:pt x="2148687" y="-19983"/>
                  <a:pt x="2485242" y="29519"/>
                  <a:pt x="2763302" y="0"/>
                </a:cubicBezTo>
                <a:cubicBezTo>
                  <a:pt x="3041362" y="-29519"/>
                  <a:pt x="3200471" y="-11474"/>
                  <a:pt x="3329531" y="0"/>
                </a:cubicBezTo>
                <a:cubicBezTo>
                  <a:pt x="3458591" y="11474"/>
                  <a:pt x="3851516" y="1940"/>
                  <a:pt x="4172291" y="0"/>
                </a:cubicBezTo>
                <a:cubicBezTo>
                  <a:pt x="4493066" y="-1940"/>
                  <a:pt x="4802861" y="16723"/>
                  <a:pt x="5015051" y="0"/>
                </a:cubicBezTo>
                <a:cubicBezTo>
                  <a:pt x="5227241" y="-16723"/>
                  <a:pt x="5501392" y="19400"/>
                  <a:pt x="5765635" y="0"/>
                </a:cubicBezTo>
                <a:cubicBezTo>
                  <a:pt x="6029878" y="-19400"/>
                  <a:pt x="6141703" y="-8334"/>
                  <a:pt x="6239687" y="0"/>
                </a:cubicBezTo>
                <a:cubicBezTo>
                  <a:pt x="6337671" y="8334"/>
                  <a:pt x="6528880" y="-12774"/>
                  <a:pt x="6621563" y="0"/>
                </a:cubicBezTo>
                <a:cubicBezTo>
                  <a:pt x="6714246" y="12774"/>
                  <a:pt x="7166431" y="-38103"/>
                  <a:pt x="7464323" y="0"/>
                </a:cubicBezTo>
                <a:cubicBezTo>
                  <a:pt x="7762215" y="38103"/>
                  <a:pt x="7823739" y="-23242"/>
                  <a:pt x="8122729" y="0"/>
                </a:cubicBezTo>
                <a:cubicBezTo>
                  <a:pt x="8421719" y="23242"/>
                  <a:pt x="8464558" y="-3111"/>
                  <a:pt x="8781136" y="0"/>
                </a:cubicBezTo>
                <a:cubicBezTo>
                  <a:pt x="9097714" y="3111"/>
                  <a:pt x="9356430" y="33142"/>
                  <a:pt x="9531719" y="0"/>
                </a:cubicBezTo>
                <a:cubicBezTo>
                  <a:pt x="9741594" y="-10647"/>
                  <a:pt x="9846948" y="160895"/>
                  <a:pt x="9845749" y="314030"/>
                </a:cubicBezTo>
                <a:cubicBezTo>
                  <a:pt x="9872837" y="575818"/>
                  <a:pt x="9819353" y="698738"/>
                  <a:pt x="9845749" y="977578"/>
                </a:cubicBezTo>
                <a:cubicBezTo>
                  <a:pt x="9872145" y="1256418"/>
                  <a:pt x="9865070" y="1405946"/>
                  <a:pt x="9845749" y="1584787"/>
                </a:cubicBezTo>
                <a:cubicBezTo>
                  <a:pt x="9826428" y="1763628"/>
                  <a:pt x="9845995" y="2022792"/>
                  <a:pt x="9845749" y="2191996"/>
                </a:cubicBezTo>
                <a:cubicBezTo>
                  <a:pt x="9832085" y="2327220"/>
                  <a:pt x="9729798" y="2488008"/>
                  <a:pt x="9531719" y="2506026"/>
                </a:cubicBezTo>
                <a:cubicBezTo>
                  <a:pt x="9300703" y="2513994"/>
                  <a:pt x="9158473" y="2510688"/>
                  <a:pt x="9057666" y="2506026"/>
                </a:cubicBezTo>
                <a:cubicBezTo>
                  <a:pt x="8956859" y="2501364"/>
                  <a:pt x="8767784" y="2484241"/>
                  <a:pt x="8583614" y="2506026"/>
                </a:cubicBezTo>
                <a:cubicBezTo>
                  <a:pt x="8399444" y="2527811"/>
                  <a:pt x="8028842" y="2523446"/>
                  <a:pt x="7740854" y="2506026"/>
                </a:cubicBezTo>
                <a:cubicBezTo>
                  <a:pt x="7452866" y="2488606"/>
                  <a:pt x="7402564" y="2480021"/>
                  <a:pt x="7174624" y="2506026"/>
                </a:cubicBezTo>
                <a:cubicBezTo>
                  <a:pt x="6946684" y="2532032"/>
                  <a:pt x="6752924" y="2499222"/>
                  <a:pt x="6331864" y="2506026"/>
                </a:cubicBezTo>
                <a:cubicBezTo>
                  <a:pt x="5910804" y="2512830"/>
                  <a:pt x="5698888" y="2499252"/>
                  <a:pt x="5489104" y="2506026"/>
                </a:cubicBezTo>
                <a:cubicBezTo>
                  <a:pt x="5279320" y="2512800"/>
                  <a:pt x="5179833" y="2508557"/>
                  <a:pt x="4922875" y="2506026"/>
                </a:cubicBezTo>
                <a:cubicBezTo>
                  <a:pt x="4665917" y="2503495"/>
                  <a:pt x="4668502" y="2501124"/>
                  <a:pt x="4540999" y="2506026"/>
                </a:cubicBezTo>
                <a:cubicBezTo>
                  <a:pt x="4413496" y="2510928"/>
                  <a:pt x="4255552" y="2516574"/>
                  <a:pt x="4066946" y="2506026"/>
                </a:cubicBezTo>
                <a:cubicBezTo>
                  <a:pt x="3878340" y="2495478"/>
                  <a:pt x="3752200" y="2510532"/>
                  <a:pt x="3592894" y="2506026"/>
                </a:cubicBezTo>
                <a:cubicBezTo>
                  <a:pt x="3433588" y="2501520"/>
                  <a:pt x="3094767" y="2477139"/>
                  <a:pt x="2842310" y="2506026"/>
                </a:cubicBezTo>
                <a:cubicBezTo>
                  <a:pt x="2589853" y="2534913"/>
                  <a:pt x="2643165" y="2519522"/>
                  <a:pt x="2460435" y="2506026"/>
                </a:cubicBezTo>
                <a:cubicBezTo>
                  <a:pt x="2277705" y="2492530"/>
                  <a:pt x="2093843" y="2498547"/>
                  <a:pt x="1986382" y="2506026"/>
                </a:cubicBezTo>
                <a:cubicBezTo>
                  <a:pt x="1878921" y="2513505"/>
                  <a:pt x="1401152" y="2523302"/>
                  <a:pt x="1143622" y="2506026"/>
                </a:cubicBezTo>
                <a:cubicBezTo>
                  <a:pt x="886092" y="2488750"/>
                  <a:pt x="669340" y="2476451"/>
                  <a:pt x="314030" y="2506026"/>
                </a:cubicBezTo>
                <a:cubicBezTo>
                  <a:pt x="117568" y="2534665"/>
                  <a:pt x="29230" y="2383077"/>
                  <a:pt x="0" y="2191996"/>
                </a:cubicBezTo>
                <a:cubicBezTo>
                  <a:pt x="-2988" y="1907022"/>
                  <a:pt x="13837" y="1831974"/>
                  <a:pt x="0" y="1566007"/>
                </a:cubicBezTo>
                <a:cubicBezTo>
                  <a:pt x="-13837" y="1300040"/>
                  <a:pt x="17454" y="1250287"/>
                  <a:pt x="0" y="940019"/>
                </a:cubicBezTo>
                <a:cubicBezTo>
                  <a:pt x="-17454" y="629751"/>
                  <a:pt x="9432" y="459487"/>
                  <a:pt x="0" y="3140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3E42AEA-2D65-9219-25F6-9654C27047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0FB13C8-B48E-E8AC-9750-45977F07E8A1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Tớ bỗng phát hiện ra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Trong vườn hoa của mẹ 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Lung linh màu sắc thế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Từng bông hoa tươi xinh.</a:t>
            </a:r>
            <a:endParaRPr lang="vi-VN" sz="30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5C2AFE3-AFA4-1440-70BC-A68D972CD8A8}"/>
              </a:ext>
            </a:extLst>
          </p:cNvPr>
          <p:cNvSpPr txBox="1"/>
          <p:nvPr/>
        </p:nvSpPr>
        <p:spPr>
          <a:xfrm>
            <a:off x="6811925" y="2009553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Cũng giống như chúng mình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Ai cũng đều đáng mến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Và khi giọng hòa quyện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Dàn đồng ca vang lừng.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806246E-0669-4DFB-C044-01C5DD0F9F1C}"/>
              </a:ext>
            </a:extLst>
          </p:cNvPr>
          <p:cNvSpPr txBox="1"/>
          <p:nvPr/>
        </p:nvSpPr>
        <p:spPr>
          <a:xfrm>
            <a:off x="2436338" y="4398622"/>
            <a:ext cx="9110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mến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82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68BE8041-4E5A-44C6-73EA-3FD421E62310}"/>
              </a:ext>
            </a:extLst>
          </p:cNvPr>
          <p:cNvSpPr/>
          <p:nvPr/>
        </p:nvSpPr>
        <p:spPr>
          <a:xfrm>
            <a:off x="2394383" y="1765005"/>
            <a:ext cx="9005172" cy="3794519"/>
          </a:xfrm>
          <a:custGeom>
            <a:avLst/>
            <a:gdLst>
              <a:gd name="connsiteX0" fmla="*/ 0 w 9005172"/>
              <a:gd name="connsiteY0" fmla="*/ 475491 h 3794519"/>
              <a:gd name="connsiteX1" fmla="*/ 475491 w 9005172"/>
              <a:gd name="connsiteY1" fmla="*/ 0 h 3794519"/>
              <a:gd name="connsiteX2" fmla="*/ 985590 w 9005172"/>
              <a:gd name="connsiteY2" fmla="*/ 0 h 3794519"/>
              <a:gd name="connsiteX3" fmla="*/ 1737314 w 9005172"/>
              <a:gd name="connsiteY3" fmla="*/ 0 h 3794519"/>
              <a:gd name="connsiteX4" fmla="*/ 2408497 w 9005172"/>
              <a:gd name="connsiteY4" fmla="*/ 0 h 3794519"/>
              <a:gd name="connsiteX5" fmla="*/ 2999137 w 9005172"/>
              <a:gd name="connsiteY5" fmla="*/ 0 h 3794519"/>
              <a:gd name="connsiteX6" fmla="*/ 3589778 w 9005172"/>
              <a:gd name="connsiteY6" fmla="*/ 0 h 3794519"/>
              <a:gd name="connsiteX7" fmla="*/ 4019335 w 9005172"/>
              <a:gd name="connsiteY7" fmla="*/ 0 h 3794519"/>
              <a:gd name="connsiteX8" fmla="*/ 4609975 w 9005172"/>
              <a:gd name="connsiteY8" fmla="*/ 0 h 3794519"/>
              <a:gd name="connsiteX9" fmla="*/ 5120074 w 9005172"/>
              <a:gd name="connsiteY9" fmla="*/ 0 h 3794519"/>
              <a:gd name="connsiteX10" fmla="*/ 5549631 w 9005172"/>
              <a:gd name="connsiteY10" fmla="*/ 0 h 3794519"/>
              <a:gd name="connsiteX11" fmla="*/ 6381897 w 9005172"/>
              <a:gd name="connsiteY11" fmla="*/ 0 h 3794519"/>
              <a:gd name="connsiteX12" fmla="*/ 7053080 w 9005172"/>
              <a:gd name="connsiteY12" fmla="*/ 0 h 3794519"/>
              <a:gd name="connsiteX13" fmla="*/ 7643720 w 9005172"/>
              <a:gd name="connsiteY13" fmla="*/ 0 h 3794519"/>
              <a:gd name="connsiteX14" fmla="*/ 8529681 w 9005172"/>
              <a:gd name="connsiteY14" fmla="*/ 0 h 3794519"/>
              <a:gd name="connsiteX15" fmla="*/ 9005172 w 9005172"/>
              <a:gd name="connsiteY15" fmla="*/ 475491 h 3794519"/>
              <a:gd name="connsiteX16" fmla="*/ 9005172 w 9005172"/>
              <a:gd name="connsiteY16" fmla="*/ 1072634 h 3794519"/>
              <a:gd name="connsiteX17" fmla="*/ 9005172 w 9005172"/>
              <a:gd name="connsiteY17" fmla="*/ 1612906 h 3794519"/>
              <a:gd name="connsiteX18" fmla="*/ 9005172 w 9005172"/>
              <a:gd name="connsiteY18" fmla="*/ 2153178 h 3794519"/>
              <a:gd name="connsiteX19" fmla="*/ 9005172 w 9005172"/>
              <a:gd name="connsiteY19" fmla="*/ 2636579 h 3794519"/>
              <a:gd name="connsiteX20" fmla="*/ 9005172 w 9005172"/>
              <a:gd name="connsiteY20" fmla="*/ 3319028 h 3794519"/>
              <a:gd name="connsiteX21" fmla="*/ 8529681 w 9005172"/>
              <a:gd name="connsiteY21" fmla="*/ 3794519 h 3794519"/>
              <a:gd name="connsiteX22" fmla="*/ 7777957 w 9005172"/>
              <a:gd name="connsiteY22" fmla="*/ 3794519 h 3794519"/>
              <a:gd name="connsiteX23" fmla="*/ 7267858 w 9005172"/>
              <a:gd name="connsiteY23" fmla="*/ 3794519 h 3794519"/>
              <a:gd name="connsiteX24" fmla="*/ 6435592 w 9005172"/>
              <a:gd name="connsiteY24" fmla="*/ 3794519 h 3794519"/>
              <a:gd name="connsiteX25" fmla="*/ 6006035 w 9005172"/>
              <a:gd name="connsiteY25" fmla="*/ 3794519 h 3794519"/>
              <a:gd name="connsiteX26" fmla="*/ 5254310 w 9005172"/>
              <a:gd name="connsiteY26" fmla="*/ 3794519 h 3794519"/>
              <a:gd name="connsiteX27" fmla="*/ 4583128 w 9005172"/>
              <a:gd name="connsiteY27" fmla="*/ 3794519 h 3794519"/>
              <a:gd name="connsiteX28" fmla="*/ 3831404 w 9005172"/>
              <a:gd name="connsiteY28" fmla="*/ 3794519 h 3794519"/>
              <a:gd name="connsiteX29" fmla="*/ 3079679 w 9005172"/>
              <a:gd name="connsiteY29" fmla="*/ 3794519 h 3794519"/>
              <a:gd name="connsiteX30" fmla="*/ 2569580 w 9005172"/>
              <a:gd name="connsiteY30" fmla="*/ 3794519 h 3794519"/>
              <a:gd name="connsiteX31" fmla="*/ 2140024 w 9005172"/>
              <a:gd name="connsiteY31" fmla="*/ 3794519 h 3794519"/>
              <a:gd name="connsiteX32" fmla="*/ 1307757 w 9005172"/>
              <a:gd name="connsiteY32" fmla="*/ 3794519 h 3794519"/>
              <a:gd name="connsiteX33" fmla="*/ 475491 w 9005172"/>
              <a:gd name="connsiteY33" fmla="*/ 3794519 h 3794519"/>
              <a:gd name="connsiteX34" fmla="*/ 0 w 9005172"/>
              <a:gd name="connsiteY34" fmla="*/ 3319028 h 3794519"/>
              <a:gd name="connsiteX35" fmla="*/ 0 w 9005172"/>
              <a:gd name="connsiteY35" fmla="*/ 2693450 h 3794519"/>
              <a:gd name="connsiteX36" fmla="*/ 0 w 9005172"/>
              <a:gd name="connsiteY36" fmla="*/ 2153178 h 3794519"/>
              <a:gd name="connsiteX37" fmla="*/ 0 w 9005172"/>
              <a:gd name="connsiteY37" fmla="*/ 1584470 h 3794519"/>
              <a:gd name="connsiteX38" fmla="*/ 0 w 9005172"/>
              <a:gd name="connsiteY38" fmla="*/ 1044198 h 3794519"/>
              <a:gd name="connsiteX39" fmla="*/ 0 w 9005172"/>
              <a:gd name="connsiteY39" fmla="*/ 475491 h 379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05172" h="3794519" fill="none" extrusionOk="0">
                <a:moveTo>
                  <a:pt x="0" y="475491"/>
                </a:moveTo>
                <a:cubicBezTo>
                  <a:pt x="7833" y="196033"/>
                  <a:pt x="220373" y="-53631"/>
                  <a:pt x="475491" y="0"/>
                </a:cubicBezTo>
                <a:cubicBezTo>
                  <a:pt x="648009" y="12751"/>
                  <a:pt x="766629" y="24208"/>
                  <a:pt x="985590" y="0"/>
                </a:cubicBezTo>
                <a:cubicBezTo>
                  <a:pt x="1204551" y="-24208"/>
                  <a:pt x="1542035" y="-13906"/>
                  <a:pt x="1737314" y="0"/>
                </a:cubicBezTo>
                <a:cubicBezTo>
                  <a:pt x="1932593" y="13906"/>
                  <a:pt x="2188120" y="20091"/>
                  <a:pt x="2408497" y="0"/>
                </a:cubicBezTo>
                <a:cubicBezTo>
                  <a:pt x="2628874" y="-20091"/>
                  <a:pt x="2727159" y="-23075"/>
                  <a:pt x="2999137" y="0"/>
                </a:cubicBezTo>
                <a:cubicBezTo>
                  <a:pt x="3271115" y="23075"/>
                  <a:pt x="3325982" y="15747"/>
                  <a:pt x="3589778" y="0"/>
                </a:cubicBezTo>
                <a:cubicBezTo>
                  <a:pt x="3853574" y="-15747"/>
                  <a:pt x="3920804" y="-8254"/>
                  <a:pt x="4019335" y="0"/>
                </a:cubicBezTo>
                <a:cubicBezTo>
                  <a:pt x="4117866" y="8254"/>
                  <a:pt x="4340481" y="-17508"/>
                  <a:pt x="4609975" y="0"/>
                </a:cubicBezTo>
                <a:cubicBezTo>
                  <a:pt x="4879469" y="17508"/>
                  <a:pt x="4921556" y="17826"/>
                  <a:pt x="5120074" y="0"/>
                </a:cubicBezTo>
                <a:cubicBezTo>
                  <a:pt x="5318592" y="-17826"/>
                  <a:pt x="5400353" y="-15067"/>
                  <a:pt x="5549631" y="0"/>
                </a:cubicBezTo>
                <a:cubicBezTo>
                  <a:pt x="5698909" y="15067"/>
                  <a:pt x="6090238" y="-12060"/>
                  <a:pt x="6381897" y="0"/>
                </a:cubicBezTo>
                <a:cubicBezTo>
                  <a:pt x="6673556" y="12060"/>
                  <a:pt x="6817802" y="-5338"/>
                  <a:pt x="7053080" y="0"/>
                </a:cubicBezTo>
                <a:cubicBezTo>
                  <a:pt x="7288358" y="5338"/>
                  <a:pt x="7380579" y="-16206"/>
                  <a:pt x="7643720" y="0"/>
                </a:cubicBezTo>
                <a:cubicBezTo>
                  <a:pt x="7906861" y="16206"/>
                  <a:pt x="8126291" y="-27340"/>
                  <a:pt x="8529681" y="0"/>
                </a:cubicBezTo>
                <a:cubicBezTo>
                  <a:pt x="8794857" y="7612"/>
                  <a:pt x="9028687" y="168994"/>
                  <a:pt x="9005172" y="475491"/>
                </a:cubicBezTo>
                <a:cubicBezTo>
                  <a:pt x="8990633" y="731549"/>
                  <a:pt x="9019568" y="809105"/>
                  <a:pt x="9005172" y="1072634"/>
                </a:cubicBezTo>
                <a:cubicBezTo>
                  <a:pt x="8990776" y="1336163"/>
                  <a:pt x="9030217" y="1415625"/>
                  <a:pt x="9005172" y="1612906"/>
                </a:cubicBezTo>
                <a:cubicBezTo>
                  <a:pt x="8980127" y="1810187"/>
                  <a:pt x="8993455" y="1956743"/>
                  <a:pt x="9005172" y="2153178"/>
                </a:cubicBezTo>
                <a:cubicBezTo>
                  <a:pt x="9016889" y="2349613"/>
                  <a:pt x="9010322" y="2424100"/>
                  <a:pt x="9005172" y="2636579"/>
                </a:cubicBezTo>
                <a:cubicBezTo>
                  <a:pt x="9000022" y="2849058"/>
                  <a:pt x="8994776" y="3046648"/>
                  <a:pt x="9005172" y="3319028"/>
                </a:cubicBezTo>
                <a:cubicBezTo>
                  <a:pt x="8999487" y="3590324"/>
                  <a:pt x="8794320" y="3804887"/>
                  <a:pt x="8529681" y="3794519"/>
                </a:cubicBezTo>
                <a:cubicBezTo>
                  <a:pt x="8285321" y="3825260"/>
                  <a:pt x="7951557" y="3784045"/>
                  <a:pt x="7777957" y="3794519"/>
                </a:cubicBezTo>
                <a:cubicBezTo>
                  <a:pt x="7604357" y="3804993"/>
                  <a:pt x="7487670" y="3783551"/>
                  <a:pt x="7267858" y="3794519"/>
                </a:cubicBezTo>
                <a:cubicBezTo>
                  <a:pt x="7048046" y="3805487"/>
                  <a:pt x="6703538" y="3787436"/>
                  <a:pt x="6435592" y="3794519"/>
                </a:cubicBezTo>
                <a:cubicBezTo>
                  <a:pt x="6167646" y="3801602"/>
                  <a:pt x="6103286" y="3775826"/>
                  <a:pt x="6006035" y="3794519"/>
                </a:cubicBezTo>
                <a:cubicBezTo>
                  <a:pt x="5908784" y="3813212"/>
                  <a:pt x="5589317" y="3807376"/>
                  <a:pt x="5254310" y="3794519"/>
                </a:cubicBezTo>
                <a:cubicBezTo>
                  <a:pt x="4919304" y="3781662"/>
                  <a:pt x="4730137" y="3794874"/>
                  <a:pt x="4583128" y="3794519"/>
                </a:cubicBezTo>
                <a:cubicBezTo>
                  <a:pt x="4436119" y="3794164"/>
                  <a:pt x="4002910" y="3828208"/>
                  <a:pt x="3831404" y="3794519"/>
                </a:cubicBezTo>
                <a:cubicBezTo>
                  <a:pt x="3659898" y="3760830"/>
                  <a:pt x="3406926" y="3781110"/>
                  <a:pt x="3079679" y="3794519"/>
                </a:cubicBezTo>
                <a:cubicBezTo>
                  <a:pt x="2752433" y="3807928"/>
                  <a:pt x="2780393" y="3781884"/>
                  <a:pt x="2569580" y="3794519"/>
                </a:cubicBezTo>
                <a:cubicBezTo>
                  <a:pt x="2358767" y="3807154"/>
                  <a:pt x="2331293" y="3807693"/>
                  <a:pt x="2140024" y="3794519"/>
                </a:cubicBezTo>
                <a:cubicBezTo>
                  <a:pt x="1948755" y="3781345"/>
                  <a:pt x="1680662" y="3814692"/>
                  <a:pt x="1307757" y="3794519"/>
                </a:cubicBezTo>
                <a:cubicBezTo>
                  <a:pt x="934852" y="3774346"/>
                  <a:pt x="884526" y="3755759"/>
                  <a:pt x="475491" y="3794519"/>
                </a:cubicBezTo>
                <a:cubicBezTo>
                  <a:pt x="180721" y="3788006"/>
                  <a:pt x="6419" y="3554403"/>
                  <a:pt x="0" y="3319028"/>
                </a:cubicBezTo>
                <a:cubicBezTo>
                  <a:pt x="27165" y="3160764"/>
                  <a:pt x="-30118" y="2842616"/>
                  <a:pt x="0" y="2693450"/>
                </a:cubicBezTo>
                <a:cubicBezTo>
                  <a:pt x="30118" y="2544284"/>
                  <a:pt x="-1113" y="2381019"/>
                  <a:pt x="0" y="2153178"/>
                </a:cubicBezTo>
                <a:cubicBezTo>
                  <a:pt x="1113" y="1925337"/>
                  <a:pt x="2685" y="1764705"/>
                  <a:pt x="0" y="1584470"/>
                </a:cubicBezTo>
                <a:cubicBezTo>
                  <a:pt x="-2685" y="1404235"/>
                  <a:pt x="-6249" y="1309681"/>
                  <a:pt x="0" y="1044198"/>
                </a:cubicBezTo>
                <a:cubicBezTo>
                  <a:pt x="6249" y="778715"/>
                  <a:pt x="-5832" y="750649"/>
                  <a:pt x="0" y="475491"/>
                </a:cubicBezTo>
                <a:close/>
              </a:path>
              <a:path w="9005172" h="3794519" stroke="0" extrusionOk="0">
                <a:moveTo>
                  <a:pt x="0" y="475491"/>
                </a:moveTo>
                <a:cubicBezTo>
                  <a:pt x="541" y="229436"/>
                  <a:pt x="223119" y="18288"/>
                  <a:pt x="475491" y="0"/>
                </a:cubicBezTo>
                <a:cubicBezTo>
                  <a:pt x="686546" y="-589"/>
                  <a:pt x="1061268" y="-20139"/>
                  <a:pt x="1227215" y="0"/>
                </a:cubicBezTo>
                <a:cubicBezTo>
                  <a:pt x="1393162" y="20139"/>
                  <a:pt x="1615360" y="-10979"/>
                  <a:pt x="1737314" y="0"/>
                </a:cubicBezTo>
                <a:cubicBezTo>
                  <a:pt x="1859268" y="10979"/>
                  <a:pt x="2044406" y="-18826"/>
                  <a:pt x="2247413" y="0"/>
                </a:cubicBezTo>
                <a:cubicBezTo>
                  <a:pt x="2450420" y="18826"/>
                  <a:pt x="2675448" y="28100"/>
                  <a:pt x="2999137" y="0"/>
                </a:cubicBezTo>
                <a:cubicBezTo>
                  <a:pt x="3322826" y="-28100"/>
                  <a:pt x="3456524" y="-1160"/>
                  <a:pt x="3589778" y="0"/>
                </a:cubicBezTo>
                <a:cubicBezTo>
                  <a:pt x="3723032" y="1160"/>
                  <a:pt x="4206523" y="16559"/>
                  <a:pt x="4422044" y="0"/>
                </a:cubicBezTo>
                <a:cubicBezTo>
                  <a:pt x="4637565" y="-16559"/>
                  <a:pt x="4988477" y="40450"/>
                  <a:pt x="5254310" y="0"/>
                </a:cubicBezTo>
                <a:cubicBezTo>
                  <a:pt x="5520143" y="-40450"/>
                  <a:pt x="5842084" y="-1745"/>
                  <a:pt x="6006035" y="0"/>
                </a:cubicBezTo>
                <a:cubicBezTo>
                  <a:pt x="6169986" y="1745"/>
                  <a:pt x="6262719" y="-2755"/>
                  <a:pt x="6516133" y="0"/>
                </a:cubicBezTo>
                <a:cubicBezTo>
                  <a:pt x="6769547" y="2755"/>
                  <a:pt x="6850956" y="-3266"/>
                  <a:pt x="6945690" y="0"/>
                </a:cubicBezTo>
                <a:cubicBezTo>
                  <a:pt x="7040424" y="3266"/>
                  <a:pt x="7575336" y="32268"/>
                  <a:pt x="7777957" y="0"/>
                </a:cubicBezTo>
                <a:cubicBezTo>
                  <a:pt x="7980578" y="-32268"/>
                  <a:pt x="8168336" y="-11636"/>
                  <a:pt x="8529681" y="0"/>
                </a:cubicBezTo>
                <a:cubicBezTo>
                  <a:pt x="8795548" y="-42287"/>
                  <a:pt x="8989941" y="183976"/>
                  <a:pt x="9005172" y="475491"/>
                </a:cubicBezTo>
                <a:cubicBezTo>
                  <a:pt x="8998214" y="579386"/>
                  <a:pt x="9017614" y="737045"/>
                  <a:pt x="9005172" y="958892"/>
                </a:cubicBezTo>
                <a:cubicBezTo>
                  <a:pt x="8992730" y="1180739"/>
                  <a:pt x="8996070" y="1320306"/>
                  <a:pt x="9005172" y="1584470"/>
                </a:cubicBezTo>
                <a:cubicBezTo>
                  <a:pt x="9014274" y="1848634"/>
                  <a:pt x="9004396" y="1872327"/>
                  <a:pt x="9005172" y="2124742"/>
                </a:cubicBezTo>
                <a:cubicBezTo>
                  <a:pt x="9005948" y="2377157"/>
                  <a:pt x="9017583" y="2450914"/>
                  <a:pt x="9005172" y="2665014"/>
                </a:cubicBezTo>
                <a:cubicBezTo>
                  <a:pt x="8992761" y="2879114"/>
                  <a:pt x="8986212" y="3083420"/>
                  <a:pt x="9005172" y="3319028"/>
                </a:cubicBezTo>
                <a:cubicBezTo>
                  <a:pt x="9000754" y="3569279"/>
                  <a:pt x="8833509" y="3764381"/>
                  <a:pt x="8529681" y="3794519"/>
                </a:cubicBezTo>
                <a:cubicBezTo>
                  <a:pt x="8408727" y="3783641"/>
                  <a:pt x="8179665" y="3774211"/>
                  <a:pt x="8019582" y="3794519"/>
                </a:cubicBezTo>
                <a:cubicBezTo>
                  <a:pt x="7859499" y="3814827"/>
                  <a:pt x="7637279" y="3811048"/>
                  <a:pt x="7509484" y="3794519"/>
                </a:cubicBezTo>
                <a:cubicBezTo>
                  <a:pt x="7381689" y="3777990"/>
                  <a:pt x="6996073" y="3784974"/>
                  <a:pt x="6677217" y="3794519"/>
                </a:cubicBezTo>
                <a:cubicBezTo>
                  <a:pt x="6358361" y="3804064"/>
                  <a:pt x="6312770" y="3806170"/>
                  <a:pt x="6086577" y="3794519"/>
                </a:cubicBezTo>
                <a:cubicBezTo>
                  <a:pt x="5860384" y="3782868"/>
                  <a:pt x="5424071" y="3805470"/>
                  <a:pt x="5254310" y="3794519"/>
                </a:cubicBezTo>
                <a:cubicBezTo>
                  <a:pt x="5084549" y="3783568"/>
                  <a:pt x="4734467" y="3762996"/>
                  <a:pt x="4422044" y="3794519"/>
                </a:cubicBezTo>
                <a:cubicBezTo>
                  <a:pt x="4109621" y="3826042"/>
                  <a:pt x="4094842" y="3815336"/>
                  <a:pt x="3831403" y="3794519"/>
                </a:cubicBezTo>
                <a:cubicBezTo>
                  <a:pt x="3567964" y="3773702"/>
                  <a:pt x="3539214" y="3777917"/>
                  <a:pt x="3401847" y="3794519"/>
                </a:cubicBezTo>
                <a:cubicBezTo>
                  <a:pt x="3264480" y="3811121"/>
                  <a:pt x="3142381" y="3800858"/>
                  <a:pt x="2891748" y="3794519"/>
                </a:cubicBezTo>
                <a:cubicBezTo>
                  <a:pt x="2641115" y="3788180"/>
                  <a:pt x="2527106" y="3784189"/>
                  <a:pt x="2381649" y="3794519"/>
                </a:cubicBezTo>
                <a:cubicBezTo>
                  <a:pt x="2236192" y="3804849"/>
                  <a:pt x="1947310" y="3827195"/>
                  <a:pt x="1629925" y="3794519"/>
                </a:cubicBezTo>
                <a:cubicBezTo>
                  <a:pt x="1312540" y="3761843"/>
                  <a:pt x="1327004" y="3803217"/>
                  <a:pt x="1200368" y="3794519"/>
                </a:cubicBezTo>
                <a:cubicBezTo>
                  <a:pt x="1073732" y="3785821"/>
                  <a:pt x="627241" y="3777274"/>
                  <a:pt x="475491" y="3794519"/>
                </a:cubicBezTo>
                <a:cubicBezTo>
                  <a:pt x="182675" y="3778741"/>
                  <a:pt x="4816" y="3618650"/>
                  <a:pt x="0" y="3319028"/>
                </a:cubicBezTo>
                <a:cubicBezTo>
                  <a:pt x="-28854" y="3132827"/>
                  <a:pt x="11636" y="3008621"/>
                  <a:pt x="0" y="2721885"/>
                </a:cubicBezTo>
                <a:cubicBezTo>
                  <a:pt x="-11636" y="2435149"/>
                  <a:pt x="-15695" y="2388469"/>
                  <a:pt x="0" y="2238484"/>
                </a:cubicBezTo>
                <a:cubicBezTo>
                  <a:pt x="15695" y="2088499"/>
                  <a:pt x="-2197" y="1834767"/>
                  <a:pt x="0" y="1669777"/>
                </a:cubicBezTo>
                <a:cubicBezTo>
                  <a:pt x="2197" y="1504787"/>
                  <a:pt x="4846" y="1355068"/>
                  <a:pt x="0" y="1101069"/>
                </a:cubicBezTo>
                <a:cubicBezTo>
                  <a:pt x="-4846" y="847070"/>
                  <a:pt x="26663" y="692867"/>
                  <a:pt x="0" y="475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04DF649B-E507-E523-B61C-0976D50382EF}"/>
              </a:ext>
            </a:extLst>
          </p:cNvPr>
          <p:cNvSpPr/>
          <p:nvPr/>
        </p:nvSpPr>
        <p:spPr>
          <a:xfrm>
            <a:off x="1065465" y="8791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7A62B823-9171-B40E-6C6D-9DC07977A660}"/>
              </a:ext>
            </a:extLst>
          </p:cNvPr>
          <p:cNvSpPr/>
          <p:nvPr/>
        </p:nvSpPr>
        <p:spPr>
          <a:xfrm>
            <a:off x="1180213" y="230780"/>
            <a:ext cx="10324215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3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="" xmlns:a16="http://schemas.microsoft.com/office/drawing/2014/main" id="{6CB3EC1E-7076-39FA-0757-8F014F87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5540" y="87954"/>
            <a:ext cx="1044267" cy="15404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0188938C-D828-58DF-F02B-0E940CCC2AC0}"/>
              </a:ext>
            </a:extLst>
          </p:cNvPr>
          <p:cNvSpPr/>
          <p:nvPr/>
        </p:nvSpPr>
        <p:spPr>
          <a:xfrm>
            <a:off x="3062177" y="2860158"/>
            <a:ext cx="723014" cy="60605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4CBFDD4-0DE2-C16D-A906-5E0A65A42A31}"/>
              </a:ext>
            </a:extLst>
          </p:cNvPr>
          <p:cNvSpPr/>
          <p:nvPr/>
        </p:nvSpPr>
        <p:spPr>
          <a:xfrm>
            <a:off x="2260818" y="1757727"/>
            <a:ext cx="9005172" cy="4855724"/>
          </a:xfrm>
          <a:custGeom>
            <a:avLst/>
            <a:gdLst>
              <a:gd name="connsiteX0" fmla="*/ 0 w 9005172"/>
              <a:gd name="connsiteY0" fmla="*/ 608471 h 4855724"/>
              <a:gd name="connsiteX1" fmla="*/ 608471 w 9005172"/>
              <a:gd name="connsiteY1" fmla="*/ 0 h 4855724"/>
              <a:gd name="connsiteX2" fmla="*/ 1257490 w 9005172"/>
              <a:gd name="connsiteY2" fmla="*/ 0 h 4855724"/>
              <a:gd name="connsiteX3" fmla="*/ 1906509 w 9005172"/>
              <a:gd name="connsiteY3" fmla="*/ 0 h 4855724"/>
              <a:gd name="connsiteX4" fmla="*/ 2477646 w 9005172"/>
              <a:gd name="connsiteY4" fmla="*/ 0 h 4855724"/>
              <a:gd name="connsiteX5" fmla="*/ 3048783 w 9005172"/>
              <a:gd name="connsiteY5" fmla="*/ 0 h 4855724"/>
              <a:gd name="connsiteX6" fmla="*/ 3464155 w 9005172"/>
              <a:gd name="connsiteY6" fmla="*/ 0 h 4855724"/>
              <a:gd name="connsiteX7" fmla="*/ 4035292 w 9005172"/>
              <a:gd name="connsiteY7" fmla="*/ 0 h 4855724"/>
              <a:gd name="connsiteX8" fmla="*/ 4528547 w 9005172"/>
              <a:gd name="connsiteY8" fmla="*/ 0 h 4855724"/>
              <a:gd name="connsiteX9" fmla="*/ 4943919 w 9005172"/>
              <a:gd name="connsiteY9" fmla="*/ 0 h 4855724"/>
              <a:gd name="connsiteX10" fmla="*/ 5748703 w 9005172"/>
              <a:gd name="connsiteY10" fmla="*/ 0 h 4855724"/>
              <a:gd name="connsiteX11" fmla="*/ 6397722 w 9005172"/>
              <a:gd name="connsiteY11" fmla="*/ 0 h 4855724"/>
              <a:gd name="connsiteX12" fmla="*/ 6968859 w 9005172"/>
              <a:gd name="connsiteY12" fmla="*/ 0 h 4855724"/>
              <a:gd name="connsiteX13" fmla="*/ 7695760 w 9005172"/>
              <a:gd name="connsiteY13" fmla="*/ 0 h 4855724"/>
              <a:gd name="connsiteX14" fmla="*/ 8396701 w 9005172"/>
              <a:gd name="connsiteY14" fmla="*/ 0 h 4855724"/>
              <a:gd name="connsiteX15" fmla="*/ 9005172 w 9005172"/>
              <a:gd name="connsiteY15" fmla="*/ 608471 h 4855724"/>
              <a:gd name="connsiteX16" fmla="*/ 9005172 w 9005172"/>
              <a:gd name="connsiteY16" fmla="*/ 1142159 h 4855724"/>
              <a:gd name="connsiteX17" fmla="*/ 9005172 w 9005172"/>
              <a:gd name="connsiteY17" fmla="*/ 1712235 h 4855724"/>
              <a:gd name="connsiteX18" fmla="*/ 9005172 w 9005172"/>
              <a:gd name="connsiteY18" fmla="*/ 2209535 h 4855724"/>
              <a:gd name="connsiteX19" fmla="*/ 9005172 w 9005172"/>
              <a:gd name="connsiteY19" fmla="*/ 2743223 h 4855724"/>
              <a:gd name="connsiteX20" fmla="*/ 9005172 w 9005172"/>
              <a:gd name="connsiteY20" fmla="*/ 3240523 h 4855724"/>
              <a:gd name="connsiteX21" fmla="*/ 9005172 w 9005172"/>
              <a:gd name="connsiteY21" fmla="*/ 4247253 h 4855724"/>
              <a:gd name="connsiteX22" fmla="*/ 8396701 w 9005172"/>
              <a:gd name="connsiteY22" fmla="*/ 4855724 h 4855724"/>
              <a:gd name="connsiteX23" fmla="*/ 7591917 w 9005172"/>
              <a:gd name="connsiteY23" fmla="*/ 4855724 h 4855724"/>
              <a:gd name="connsiteX24" fmla="*/ 7176545 w 9005172"/>
              <a:gd name="connsiteY24" fmla="*/ 4855724 h 4855724"/>
              <a:gd name="connsiteX25" fmla="*/ 6449644 w 9005172"/>
              <a:gd name="connsiteY25" fmla="*/ 4855724 h 4855724"/>
              <a:gd name="connsiteX26" fmla="*/ 5800624 w 9005172"/>
              <a:gd name="connsiteY26" fmla="*/ 4855724 h 4855724"/>
              <a:gd name="connsiteX27" fmla="*/ 5073723 w 9005172"/>
              <a:gd name="connsiteY27" fmla="*/ 4855724 h 4855724"/>
              <a:gd name="connsiteX28" fmla="*/ 4346821 w 9005172"/>
              <a:gd name="connsiteY28" fmla="*/ 4855724 h 4855724"/>
              <a:gd name="connsiteX29" fmla="*/ 3853567 w 9005172"/>
              <a:gd name="connsiteY29" fmla="*/ 4855724 h 4855724"/>
              <a:gd name="connsiteX30" fmla="*/ 3438195 w 9005172"/>
              <a:gd name="connsiteY30" fmla="*/ 4855724 h 4855724"/>
              <a:gd name="connsiteX31" fmla="*/ 2633411 w 9005172"/>
              <a:gd name="connsiteY31" fmla="*/ 4855724 h 4855724"/>
              <a:gd name="connsiteX32" fmla="*/ 2062274 w 9005172"/>
              <a:gd name="connsiteY32" fmla="*/ 4855724 h 4855724"/>
              <a:gd name="connsiteX33" fmla="*/ 1491137 w 9005172"/>
              <a:gd name="connsiteY33" fmla="*/ 4855724 h 4855724"/>
              <a:gd name="connsiteX34" fmla="*/ 608471 w 9005172"/>
              <a:gd name="connsiteY34" fmla="*/ 4855724 h 4855724"/>
              <a:gd name="connsiteX35" fmla="*/ 0 w 9005172"/>
              <a:gd name="connsiteY35" fmla="*/ 4247253 h 4855724"/>
              <a:gd name="connsiteX36" fmla="*/ 0 w 9005172"/>
              <a:gd name="connsiteY36" fmla="*/ 3713565 h 4855724"/>
              <a:gd name="connsiteX37" fmla="*/ 0 w 9005172"/>
              <a:gd name="connsiteY37" fmla="*/ 3143489 h 4855724"/>
              <a:gd name="connsiteX38" fmla="*/ 0 w 9005172"/>
              <a:gd name="connsiteY38" fmla="*/ 2537025 h 4855724"/>
              <a:gd name="connsiteX39" fmla="*/ 0 w 9005172"/>
              <a:gd name="connsiteY39" fmla="*/ 1894174 h 4855724"/>
              <a:gd name="connsiteX40" fmla="*/ 0 w 9005172"/>
              <a:gd name="connsiteY40" fmla="*/ 1324098 h 4855724"/>
              <a:gd name="connsiteX41" fmla="*/ 0 w 9005172"/>
              <a:gd name="connsiteY41" fmla="*/ 608471 h 485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005172" h="4855724" fill="none" extrusionOk="0">
                <a:moveTo>
                  <a:pt x="0" y="608471"/>
                </a:moveTo>
                <a:cubicBezTo>
                  <a:pt x="38169" y="317692"/>
                  <a:pt x="247704" y="11712"/>
                  <a:pt x="608471" y="0"/>
                </a:cubicBezTo>
                <a:cubicBezTo>
                  <a:pt x="767912" y="29012"/>
                  <a:pt x="951827" y="-7078"/>
                  <a:pt x="1257490" y="0"/>
                </a:cubicBezTo>
                <a:cubicBezTo>
                  <a:pt x="1563153" y="7078"/>
                  <a:pt x="1715623" y="27304"/>
                  <a:pt x="1906509" y="0"/>
                </a:cubicBezTo>
                <a:cubicBezTo>
                  <a:pt x="2097395" y="-27304"/>
                  <a:pt x="2270824" y="14013"/>
                  <a:pt x="2477646" y="0"/>
                </a:cubicBezTo>
                <a:cubicBezTo>
                  <a:pt x="2684468" y="-14013"/>
                  <a:pt x="2863956" y="-8925"/>
                  <a:pt x="3048783" y="0"/>
                </a:cubicBezTo>
                <a:cubicBezTo>
                  <a:pt x="3233610" y="8925"/>
                  <a:pt x="3301544" y="-14825"/>
                  <a:pt x="3464155" y="0"/>
                </a:cubicBezTo>
                <a:cubicBezTo>
                  <a:pt x="3626766" y="14825"/>
                  <a:pt x="3790617" y="-6797"/>
                  <a:pt x="4035292" y="0"/>
                </a:cubicBezTo>
                <a:cubicBezTo>
                  <a:pt x="4279967" y="6797"/>
                  <a:pt x="4392871" y="23439"/>
                  <a:pt x="4528547" y="0"/>
                </a:cubicBezTo>
                <a:cubicBezTo>
                  <a:pt x="4664224" y="-23439"/>
                  <a:pt x="4771628" y="-2060"/>
                  <a:pt x="4943919" y="0"/>
                </a:cubicBezTo>
                <a:cubicBezTo>
                  <a:pt x="5116210" y="2060"/>
                  <a:pt x="5559593" y="24510"/>
                  <a:pt x="5748703" y="0"/>
                </a:cubicBezTo>
                <a:cubicBezTo>
                  <a:pt x="5937813" y="-24510"/>
                  <a:pt x="6078438" y="13453"/>
                  <a:pt x="6397722" y="0"/>
                </a:cubicBezTo>
                <a:cubicBezTo>
                  <a:pt x="6717006" y="-13453"/>
                  <a:pt x="6743200" y="25197"/>
                  <a:pt x="6968859" y="0"/>
                </a:cubicBezTo>
                <a:cubicBezTo>
                  <a:pt x="7194518" y="-25197"/>
                  <a:pt x="7360330" y="27677"/>
                  <a:pt x="7695760" y="0"/>
                </a:cubicBezTo>
                <a:cubicBezTo>
                  <a:pt x="8031190" y="-27677"/>
                  <a:pt x="8173634" y="-34024"/>
                  <a:pt x="8396701" y="0"/>
                </a:cubicBezTo>
                <a:cubicBezTo>
                  <a:pt x="8721839" y="82869"/>
                  <a:pt x="9051448" y="282202"/>
                  <a:pt x="9005172" y="608471"/>
                </a:cubicBezTo>
                <a:cubicBezTo>
                  <a:pt x="9008954" y="849727"/>
                  <a:pt x="8995427" y="951307"/>
                  <a:pt x="9005172" y="1142159"/>
                </a:cubicBezTo>
                <a:cubicBezTo>
                  <a:pt x="9014917" y="1333011"/>
                  <a:pt x="8995023" y="1555479"/>
                  <a:pt x="9005172" y="1712235"/>
                </a:cubicBezTo>
                <a:cubicBezTo>
                  <a:pt x="9015321" y="1868991"/>
                  <a:pt x="9022541" y="2023421"/>
                  <a:pt x="9005172" y="2209535"/>
                </a:cubicBezTo>
                <a:cubicBezTo>
                  <a:pt x="8987803" y="2395649"/>
                  <a:pt x="9026848" y="2598924"/>
                  <a:pt x="9005172" y="2743223"/>
                </a:cubicBezTo>
                <a:cubicBezTo>
                  <a:pt x="8983496" y="2887522"/>
                  <a:pt x="8988633" y="3126826"/>
                  <a:pt x="9005172" y="3240523"/>
                </a:cubicBezTo>
                <a:cubicBezTo>
                  <a:pt x="9021711" y="3354220"/>
                  <a:pt x="9017363" y="3875106"/>
                  <a:pt x="9005172" y="4247253"/>
                </a:cubicBezTo>
                <a:cubicBezTo>
                  <a:pt x="9016753" y="4603017"/>
                  <a:pt x="8720501" y="4862219"/>
                  <a:pt x="8396701" y="4855724"/>
                </a:cubicBezTo>
                <a:cubicBezTo>
                  <a:pt x="8047835" y="4840654"/>
                  <a:pt x="7778680" y="4846669"/>
                  <a:pt x="7591917" y="4855724"/>
                </a:cubicBezTo>
                <a:cubicBezTo>
                  <a:pt x="7405154" y="4864779"/>
                  <a:pt x="7300917" y="4876479"/>
                  <a:pt x="7176545" y="4855724"/>
                </a:cubicBezTo>
                <a:cubicBezTo>
                  <a:pt x="7052173" y="4834969"/>
                  <a:pt x="6627537" y="4883211"/>
                  <a:pt x="6449644" y="4855724"/>
                </a:cubicBezTo>
                <a:cubicBezTo>
                  <a:pt x="6271751" y="4828237"/>
                  <a:pt x="6113806" y="4871711"/>
                  <a:pt x="5800624" y="4855724"/>
                </a:cubicBezTo>
                <a:cubicBezTo>
                  <a:pt x="5487442" y="4839737"/>
                  <a:pt x="5300410" y="4881291"/>
                  <a:pt x="5073723" y="4855724"/>
                </a:cubicBezTo>
                <a:cubicBezTo>
                  <a:pt x="4847036" y="4830157"/>
                  <a:pt x="4616954" y="4870318"/>
                  <a:pt x="4346821" y="4855724"/>
                </a:cubicBezTo>
                <a:cubicBezTo>
                  <a:pt x="4076688" y="4841130"/>
                  <a:pt x="4001214" y="4836927"/>
                  <a:pt x="3853567" y="4855724"/>
                </a:cubicBezTo>
                <a:cubicBezTo>
                  <a:pt x="3705920" y="4874521"/>
                  <a:pt x="3552582" y="4858820"/>
                  <a:pt x="3438195" y="4855724"/>
                </a:cubicBezTo>
                <a:cubicBezTo>
                  <a:pt x="3323808" y="4852628"/>
                  <a:pt x="2968496" y="4832171"/>
                  <a:pt x="2633411" y="4855724"/>
                </a:cubicBezTo>
                <a:cubicBezTo>
                  <a:pt x="2298326" y="4879277"/>
                  <a:pt x="2276563" y="4843481"/>
                  <a:pt x="2062274" y="4855724"/>
                </a:cubicBezTo>
                <a:cubicBezTo>
                  <a:pt x="1847985" y="4867967"/>
                  <a:pt x="1620128" y="4838866"/>
                  <a:pt x="1491137" y="4855724"/>
                </a:cubicBezTo>
                <a:cubicBezTo>
                  <a:pt x="1362146" y="4872582"/>
                  <a:pt x="873321" y="4884564"/>
                  <a:pt x="608471" y="4855724"/>
                </a:cubicBezTo>
                <a:cubicBezTo>
                  <a:pt x="284883" y="4816241"/>
                  <a:pt x="-2599" y="4575517"/>
                  <a:pt x="0" y="4247253"/>
                </a:cubicBezTo>
                <a:cubicBezTo>
                  <a:pt x="20055" y="3986766"/>
                  <a:pt x="-6357" y="3923770"/>
                  <a:pt x="0" y="3713565"/>
                </a:cubicBezTo>
                <a:cubicBezTo>
                  <a:pt x="6357" y="3503360"/>
                  <a:pt x="-3433" y="3384894"/>
                  <a:pt x="0" y="3143489"/>
                </a:cubicBezTo>
                <a:cubicBezTo>
                  <a:pt x="3433" y="2902084"/>
                  <a:pt x="14382" y="2658461"/>
                  <a:pt x="0" y="2537025"/>
                </a:cubicBezTo>
                <a:cubicBezTo>
                  <a:pt x="-14382" y="2415589"/>
                  <a:pt x="15662" y="2062034"/>
                  <a:pt x="0" y="1894174"/>
                </a:cubicBezTo>
                <a:cubicBezTo>
                  <a:pt x="-15662" y="1726314"/>
                  <a:pt x="-5227" y="1491615"/>
                  <a:pt x="0" y="1324098"/>
                </a:cubicBezTo>
                <a:cubicBezTo>
                  <a:pt x="5227" y="1156581"/>
                  <a:pt x="-9802" y="905069"/>
                  <a:pt x="0" y="608471"/>
                </a:cubicBezTo>
                <a:close/>
              </a:path>
              <a:path w="9005172" h="4855724" stroke="0" extrusionOk="0">
                <a:moveTo>
                  <a:pt x="0" y="608471"/>
                </a:moveTo>
                <a:cubicBezTo>
                  <a:pt x="791" y="296597"/>
                  <a:pt x="281258" y="15789"/>
                  <a:pt x="608471" y="0"/>
                </a:cubicBezTo>
                <a:cubicBezTo>
                  <a:pt x="848925" y="34890"/>
                  <a:pt x="1136130" y="5341"/>
                  <a:pt x="1335372" y="0"/>
                </a:cubicBezTo>
                <a:cubicBezTo>
                  <a:pt x="1534614" y="-5341"/>
                  <a:pt x="1662101" y="15089"/>
                  <a:pt x="1828627" y="0"/>
                </a:cubicBezTo>
                <a:cubicBezTo>
                  <a:pt x="1995154" y="-15089"/>
                  <a:pt x="2113522" y="4524"/>
                  <a:pt x="2321882" y="0"/>
                </a:cubicBezTo>
                <a:cubicBezTo>
                  <a:pt x="2530243" y="-4524"/>
                  <a:pt x="2868114" y="-15458"/>
                  <a:pt x="3048783" y="0"/>
                </a:cubicBezTo>
                <a:cubicBezTo>
                  <a:pt x="3229452" y="15458"/>
                  <a:pt x="3401158" y="-27017"/>
                  <a:pt x="3619920" y="0"/>
                </a:cubicBezTo>
                <a:cubicBezTo>
                  <a:pt x="3838682" y="27017"/>
                  <a:pt x="4155098" y="-16232"/>
                  <a:pt x="4424704" y="0"/>
                </a:cubicBezTo>
                <a:cubicBezTo>
                  <a:pt x="4694310" y="16232"/>
                  <a:pt x="4964682" y="-5074"/>
                  <a:pt x="5229487" y="0"/>
                </a:cubicBezTo>
                <a:cubicBezTo>
                  <a:pt x="5494292" y="5074"/>
                  <a:pt x="5682125" y="-24688"/>
                  <a:pt x="5956389" y="0"/>
                </a:cubicBezTo>
                <a:cubicBezTo>
                  <a:pt x="6230653" y="24688"/>
                  <a:pt x="6239374" y="-19062"/>
                  <a:pt x="6449643" y="0"/>
                </a:cubicBezTo>
                <a:cubicBezTo>
                  <a:pt x="6659912" y="19062"/>
                  <a:pt x="6684270" y="7935"/>
                  <a:pt x="6865016" y="0"/>
                </a:cubicBezTo>
                <a:cubicBezTo>
                  <a:pt x="7045762" y="-7935"/>
                  <a:pt x="7412408" y="2392"/>
                  <a:pt x="7669800" y="0"/>
                </a:cubicBezTo>
                <a:cubicBezTo>
                  <a:pt x="7927192" y="-2392"/>
                  <a:pt x="8201777" y="-21531"/>
                  <a:pt x="8396701" y="0"/>
                </a:cubicBezTo>
                <a:cubicBezTo>
                  <a:pt x="8738724" y="-77466"/>
                  <a:pt x="8967206" y="200359"/>
                  <a:pt x="9005172" y="608471"/>
                </a:cubicBezTo>
                <a:cubicBezTo>
                  <a:pt x="9017995" y="771814"/>
                  <a:pt x="9001724" y="934550"/>
                  <a:pt x="9005172" y="1105771"/>
                </a:cubicBezTo>
                <a:cubicBezTo>
                  <a:pt x="9008620" y="1276992"/>
                  <a:pt x="9034008" y="1576978"/>
                  <a:pt x="9005172" y="1785011"/>
                </a:cubicBezTo>
                <a:cubicBezTo>
                  <a:pt x="8976336" y="1993044"/>
                  <a:pt x="9006429" y="2102724"/>
                  <a:pt x="9005172" y="2355086"/>
                </a:cubicBezTo>
                <a:cubicBezTo>
                  <a:pt x="9003915" y="2607449"/>
                  <a:pt x="8998085" y="2651601"/>
                  <a:pt x="9005172" y="2925162"/>
                </a:cubicBezTo>
                <a:cubicBezTo>
                  <a:pt x="9012259" y="3198723"/>
                  <a:pt x="9024194" y="3287295"/>
                  <a:pt x="9005172" y="3604402"/>
                </a:cubicBezTo>
                <a:cubicBezTo>
                  <a:pt x="8986150" y="3921509"/>
                  <a:pt x="9004992" y="4048353"/>
                  <a:pt x="9005172" y="4247253"/>
                </a:cubicBezTo>
                <a:cubicBezTo>
                  <a:pt x="9044999" y="4572471"/>
                  <a:pt x="8788160" y="4883932"/>
                  <a:pt x="8396701" y="4855724"/>
                </a:cubicBezTo>
                <a:cubicBezTo>
                  <a:pt x="8226509" y="4854870"/>
                  <a:pt x="8108519" y="4864924"/>
                  <a:pt x="7903446" y="4855724"/>
                </a:cubicBezTo>
                <a:cubicBezTo>
                  <a:pt x="7698373" y="4846524"/>
                  <a:pt x="7449721" y="4850734"/>
                  <a:pt x="7098663" y="4855724"/>
                </a:cubicBezTo>
                <a:cubicBezTo>
                  <a:pt x="6747605" y="4860714"/>
                  <a:pt x="6776981" y="4828994"/>
                  <a:pt x="6527526" y="4855724"/>
                </a:cubicBezTo>
                <a:cubicBezTo>
                  <a:pt x="6278071" y="4882454"/>
                  <a:pt x="5925209" y="4852332"/>
                  <a:pt x="5722742" y="4855724"/>
                </a:cubicBezTo>
                <a:cubicBezTo>
                  <a:pt x="5520275" y="4859116"/>
                  <a:pt x="5272983" y="4824210"/>
                  <a:pt x="4917958" y="4855724"/>
                </a:cubicBezTo>
                <a:cubicBezTo>
                  <a:pt x="4562933" y="4887238"/>
                  <a:pt x="4577849" y="4883457"/>
                  <a:pt x="4346821" y="4855724"/>
                </a:cubicBezTo>
                <a:cubicBezTo>
                  <a:pt x="4115793" y="4827991"/>
                  <a:pt x="4043012" y="4862993"/>
                  <a:pt x="3931449" y="4855724"/>
                </a:cubicBezTo>
                <a:cubicBezTo>
                  <a:pt x="3819886" y="4848455"/>
                  <a:pt x="3583682" y="4879772"/>
                  <a:pt x="3438195" y="4855724"/>
                </a:cubicBezTo>
                <a:cubicBezTo>
                  <a:pt x="3292708" y="4831676"/>
                  <a:pt x="3121358" y="4846707"/>
                  <a:pt x="2944940" y="4855724"/>
                </a:cubicBezTo>
                <a:cubicBezTo>
                  <a:pt x="2768522" y="4864741"/>
                  <a:pt x="2437064" y="4832777"/>
                  <a:pt x="2218039" y="4855724"/>
                </a:cubicBezTo>
                <a:cubicBezTo>
                  <a:pt x="1999014" y="4878671"/>
                  <a:pt x="1987948" y="4874854"/>
                  <a:pt x="1802666" y="4855724"/>
                </a:cubicBezTo>
                <a:cubicBezTo>
                  <a:pt x="1617384" y="4836594"/>
                  <a:pt x="1476110" y="4857152"/>
                  <a:pt x="1309412" y="4855724"/>
                </a:cubicBezTo>
                <a:cubicBezTo>
                  <a:pt x="1142714" y="4854296"/>
                  <a:pt x="925096" y="4823702"/>
                  <a:pt x="608471" y="4855724"/>
                </a:cubicBezTo>
                <a:cubicBezTo>
                  <a:pt x="273779" y="4834513"/>
                  <a:pt x="-12707" y="4535439"/>
                  <a:pt x="0" y="4247253"/>
                </a:cubicBezTo>
                <a:cubicBezTo>
                  <a:pt x="25158" y="4026644"/>
                  <a:pt x="-26947" y="3792774"/>
                  <a:pt x="0" y="3604402"/>
                </a:cubicBezTo>
                <a:cubicBezTo>
                  <a:pt x="26947" y="3416030"/>
                  <a:pt x="-29764" y="3296303"/>
                  <a:pt x="0" y="2997938"/>
                </a:cubicBezTo>
                <a:cubicBezTo>
                  <a:pt x="29764" y="2699573"/>
                  <a:pt x="-20851" y="2546568"/>
                  <a:pt x="0" y="2391474"/>
                </a:cubicBezTo>
                <a:cubicBezTo>
                  <a:pt x="20851" y="2236380"/>
                  <a:pt x="-19935" y="2061577"/>
                  <a:pt x="0" y="1785011"/>
                </a:cubicBezTo>
                <a:cubicBezTo>
                  <a:pt x="19935" y="1508445"/>
                  <a:pt x="-51618" y="953641"/>
                  <a:pt x="0" y="60847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942E2384-A22F-9CF4-964F-C206E2E885CA}"/>
              </a:ext>
            </a:extLst>
          </p:cNvPr>
          <p:cNvSpPr/>
          <p:nvPr/>
        </p:nvSpPr>
        <p:spPr>
          <a:xfrm>
            <a:off x="1020188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61CB3EC1-9B22-A302-C4FE-B3AD950E669B}"/>
              </a:ext>
            </a:extLst>
          </p:cNvPr>
          <p:cNvSpPr/>
          <p:nvPr/>
        </p:nvSpPr>
        <p:spPr>
          <a:xfrm>
            <a:off x="1116419" y="307264"/>
            <a:ext cx="10504967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="" xmlns:a16="http://schemas.microsoft.com/office/drawing/2014/main" id="{5D0E66B2-32AE-86BE-05F9-7F0E6D4C02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350" y="394286"/>
            <a:ext cx="965933" cy="161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4D6A73B-89F7-527A-561F-6F05BF716C52}"/>
              </a:ext>
            </a:extLst>
          </p:cNvPr>
          <p:cNvSpPr txBox="1"/>
          <p:nvPr/>
        </p:nvSpPr>
        <p:spPr>
          <a:xfrm>
            <a:off x="2328530" y="3085631"/>
            <a:ext cx="8766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người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quyện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C95D15A-2647-3512-6459-A05F80A8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134" y="1701983"/>
            <a:ext cx="398103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9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6">
            <a:extLst>
              <a:ext uri="{FF2B5EF4-FFF2-40B4-BE49-F238E27FC236}">
                <a16:creationId xmlns="" xmlns:a16="http://schemas.microsoft.com/office/drawing/2014/main" id="{FE2E22F9-2C1A-40E7-F6BC-B8685EED9AD0}"/>
              </a:ext>
            </a:extLst>
          </p:cNvPr>
          <p:cNvSpPr/>
          <p:nvPr/>
        </p:nvSpPr>
        <p:spPr>
          <a:xfrm>
            <a:off x="1808779" y="1320162"/>
            <a:ext cx="5463005" cy="1984664"/>
          </a:xfrm>
          <a:custGeom>
            <a:avLst/>
            <a:gdLst>
              <a:gd name="connsiteX0" fmla="*/ 0 w 5463005"/>
              <a:gd name="connsiteY0" fmla="*/ 330784 h 1984664"/>
              <a:gd name="connsiteX1" fmla="*/ 330784 w 5463005"/>
              <a:gd name="connsiteY1" fmla="*/ 0 h 1984664"/>
              <a:gd name="connsiteX2" fmla="*/ 3186753 w 5463005"/>
              <a:gd name="connsiteY2" fmla="*/ 0 h 1984664"/>
              <a:gd name="connsiteX3" fmla="*/ 3186753 w 5463005"/>
              <a:gd name="connsiteY3" fmla="*/ 0 h 1984664"/>
              <a:gd name="connsiteX4" fmla="*/ 4552504 w 5463005"/>
              <a:gd name="connsiteY4" fmla="*/ 0 h 1984664"/>
              <a:gd name="connsiteX5" fmla="*/ 5132221 w 5463005"/>
              <a:gd name="connsiteY5" fmla="*/ 0 h 1984664"/>
              <a:gd name="connsiteX6" fmla="*/ 5463005 w 5463005"/>
              <a:gd name="connsiteY6" fmla="*/ 330784 h 1984664"/>
              <a:gd name="connsiteX7" fmla="*/ 5463005 w 5463005"/>
              <a:gd name="connsiteY7" fmla="*/ 1157721 h 1984664"/>
              <a:gd name="connsiteX8" fmla="*/ 6167132 w 5463005"/>
              <a:gd name="connsiteY8" fmla="*/ 1848476 h 1984664"/>
              <a:gd name="connsiteX9" fmla="*/ 5463005 w 5463005"/>
              <a:gd name="connsiteY9" fmla="*/ 1653887 h 1984664"/>
              <a:gd name="connsiteX10" fmla="*/ 5463005 w 5463005"/>
              <a:gd name="connsiteY10" fmla="*/ 1653880 h 1984664"/>
              <a:gd name="connsiteX11" fmla="*/ 5132221 w 5463005"/>
              <a:gd name="connsiteY11" fmla="*/ 1984664 h 1984664"/>
              <a:gd name="connsiteX12" fmla="*/ 4552504 w 5463005"/>
              <a:gd name="connsiteY12" fmla="*/ 1984664 h 1984664"/>
              <a:gd name="connsiteX13" fmla="*/ 3186753 w 5463005"/>
              <a:gd name="connsiteY13" fmla="*/ 1984664 h 1984664"/>
              <a:gd name="connsiteX14" fmla="*/ 3186753 w 5463005"/>
              <a:gd name="connsiteY14" fmla="*/ 1984664 h 1984664"/>
              <a:gd name="connsiteX15" fmla="*/ 330784 w 5463005"/>
              <a:gd name="connsiteY15" fmla="*/ 1984664 h 1984664"/>
              <a:gd name="connsiteX16" fmla="*/ 0 w 5463005"/>
              <a:gd name="connsiteY16" fmla="*/ 1653880 h 1984664"/>
              <a:gd name="connsiteX17" fmla="*/ 0 w 5463005"/>
              <a:gd name="connsiteY17" fmla="*/ 1653887 h 1984664"/>
              <a:gd name="connsiteX18" fmla="*/ 0 w 5463005"/>
              <a:gd name="connsiteY18" fmla="*/ 1157721 h 1984664"/>
              <a:gd name="connsiteX19" fmla="*/ 0 w 5463005"/>
              <a:gd name="connsiteY19" fmla="*/ 1157721 h 1984664"/>
              <a:gd name="connsiteX20" fmla="*/ 0 w 5463005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3005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799969" y="129591"/>
                  <a:pt x="2829988" y="-79037"/>
                  <a:pt x="3186753" y="0"/>
                </a:cubicBezTo>
                <a:lnTo>
                  <a:pt x="3186753" y="0"/>
                </a:lnTo>
                <a:cubicBezTo>
                  <a:pt x="3609370" y="86902"/>
                  <a:pt x="4140909" y="89826"/>
                  <a:pt x="4552504" y="0"/>
                </a:cubicBezTo>
                <a:cubicBezTo>
                  <a:pt x="4739529" y="35007"/>
                  <a:pt x="5011192" y="33966"/>
                  <a:pt x="5132221" y="0"/>
                </a:cubicBezTo>
                <a:cubicBezTo>
                  <a:pt x="5339838" y="20057"/>
                  <a:pt x="5443618" y="141811"/>
                  <a:pt x="5463005" y="330784"/>
                </a:cubicBezTo>
                <a:cubicBezTo>
                  <a:pt x="5524775" y="575903"/>
                  <a:pt x="5514370" y="877809"/>
                  <a:pt x="5463005" y="1157721"/>
                </a:cubicBezTo>
                <a:cubicBezTo>
                  <a:pt x="5541347" y="1289070"/>
                  <a:pt x="5918791" y="1555444"/>
                  <a:pt x="6167132" y="1848476"/>
                </a:cubicBezTo>
                <a:cubicBezTo>
                  <a:pt x="5963655" y="1812191"/>
                  <a:pt x="5783278" y="1681552"/>
                  <a:pt x="5463005" y="1653887"/>
                </a:cubicBezTo>
                <a:lnTo>
                  <a:pt x="5463005" y="1653880"/>
                </a:lnTo>
                <a:cubicBezTo>
                  <a:pt x="5490124" y="1818290"/>
                  <a:pt x="5320382" y="1988045"/>
                  <a:pt x="5132221" y="1984664"/>
                </a:cubicBezTo>
                <a:cubicBezTo>
                  <a:pt x="5048864" y="2026912"/>
                  <a:pt x="4722609" y="1984239"/>
                  <a:pt x="4552504" y="1984664"/>
                </a:cubicBezTo>
                <a:cubicBezTo>
                  <a:pt x="4362635" y="1890902"/>
                  <a:pt x="3840717" y="1977052"/>
                  <a:pt x="3186753" y="1984664"/>
                </a:cubicBezTo>
                <a:lnTo>
                  <a:pt x="3186753" y="1984664"/>
                </a:lnTo>
                <a:cubicBezTo>
                  <a:pt x="2332580" y="1944998"/>
                  <a:pt x="1045694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5463005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721989" y="-30226"/>
                  <a:pt x="2592164" y="19287"/>
                  <a:pt x="3186753" y="0"/>
                </a:cubicBezTo>
                <a:lnTo>
                  <a:pt x="3186753" y="0"/>
                </a:lnTo>
                <a:cubicBezTo>
                  <a:pt x="3485559" y="-23880"/>
                  <a:pt x="4351583" y="53747"/>
                  <a:pt x="4552504" y="0"/>
                </a:cubicBezTo>
                <a:cubicBezTo>
                  <a:pt x="4772518" y="21174"/>
                  <a:pt x="4945617" y="20681"/>
                  <a:pt x="5132221" y="0"/>
                </a:cubicBezTo>
                <a:cubicBezTo>
                  <a:pt x="5324286" y="-1119"/>
                  <a:pt x="5456891" y="139351"/>
                  <a:pt x="5463005" y="330784"/>
                </a:cubicBezTo>
                <a:cubicBezTo>
                  <a:pt x="5473746" y="484424"/>
                  <a:pt x="5460559" y="797739"/>
                  <a:pt x="5463005" y="1157721"/>
                </a:cubicBezTo>
                <a:cubicBezTo>
                  <a:pt x="5697321" y="1452111"/>
                  <a:pt x="5850717" y="1646226"/>
                  <a:pt x="6167132" y="1848476"/>
                </a:cubicBezTo>
                <a:cubicBezTo>
                  <a:pt x="5828687" y="1767158"/>
                  <a:pt x="5697091" y="1786292"/>
                  <a:pt x="5463005" y="1653887"/>
                </a:cubicBezTo>
                <a:lnTo>
                  <a:pt x="5463005" y="1653880"/>
                </a:lnTo>
                <a:cubicBezTo>
                  <a:pt x="5478720" y="1826912"/>
                  <a:pt x="5311978" y="1953271"/>
                  <a:pt x="5132221" y="1984664"/>
                </a:cubicBezTo>
                <a:cubicBezTo>
                  <a:pt x="4940120" y="1957518"/>
                  <a:pt x="4678667" y="2030346"/>
                  <a:pt x="4552504" y="1984664"/>
                </a:cubicBezTo>
                <a:cubicBezTo>
                  <a:pt x="4180579" y="2070634"/>
                  <a:pt x="3554324" y="1931504"/>
                  <a:pt x="3186753" y="1984664"/>
                </a:cubicBezTo>
                <a:lnTo>
                  <a:pt x="3186753" y="1984664"/>
                </a:lnTo>
                <a:cubicBezTo>
                  <a:pt x="2500108" y="2079696"/>
                  <a:pt x="926749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lòng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thơ</a:t>
            </a:r>
            <a:endParaRPr lang="vi-VN"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5" name="Picture 2" descr="Office girl  waving hand, welcoming and greeting you cartoon art illustration premium vector">
            <a:extLst>
              <a:ext uri="{FF2B5EF4-FFF2-40B4-BE49-F238E27FC236}">
                <a16:creationId xmlns="" xmlns:a16="http://schemas.microsoft.com/office/drawing/2014/main" id="{7C66A393-1A9C-3A0F-F667-B801A393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6575" y1="67760" x2="76551" y2="68200"/>
                        <a14:foregroundMark x1="76313" y1="67033" x2="75879" y2="68000"/>
                        <a14:foregroundMark x1="40895" y1="10400" x2="42013" y2="10400"/>
                        <a14:foregroundMark x1="48882" y1="11000" x2="50479" y2="10000"/>
                        <a14:backgroundMark x1="74601" y1="48600" x2="76997" y2="52000"/>
                        <a14:backgroundMark x1="76997" y1="53600" x2="78115" y2="58000"/>
                        <a14:backgroundMark x1="76677" y1="57400" x2="76198" y2="66800"/>
                        <a14:backgroundMark x1="77157" y1="67800" x2="77796" y2="51200"/>
                        <a14:backgroundMark x1="76837" y1="52800" x2="79073" y2="52400"/>
                        <a14:backgroundMark x1="76198" y1="68200" x2="76198" y2="69600"/>
                        <a14:backgroundMark x1="77796" y1="68800" x2="76518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5" y="2169438"/>
            <a:ext cx="6025116" cy="48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2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=""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=""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=""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2A5C2FF-71B6-ACFC-513D-50076F6892BA}"/>
              </a:ext>
            </a:extLst>
          </p:cNvPr>
          <p:cNvSpPr/>
          <p:nvPr/>
        </p:nvSpPr>
        <p:spPr>
          <a:xfrm>
            <a:off x="742150" y="914682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7B690FA-A633-A546-4C4A-E0B90ACC24DA}"/>
              </a:ext>
            </a:extLst>
          </p:cNvPr>
          <p:cNvSpPr/>
          <p:nvPr/>
        </p:nvSpPr>
        <p:spPr>
          <a:xfrm>
            <a:off x="2446766" y="952012"/>
            <a:ext cx="1285262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A3A16001-408C-DF68-2FA3-00B493A92794}"/>
              </a:ext>
            </a:extLst>
          </p:cNvPr>
          <p:cNvSpPr/>
          <p:nvPr/>
        </p:nvSpPr>
        <p:spPr>
          <a:xfrm>
            <a:off x="731518" y="1382516"/>
            <a:ext cx="1979784" cy="350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E33323CB-0D87-E6EA-924D-BF5D2C0AEEA3}"/>
              </a:ext>
            </a:extLst>
          </p:cNvPr>
          <p:cNvSpPr/>
          <p:nvPr/>
        </p:nvSpPr>
        <p:spPr>
          <a:xfrm>
            <a:off x="2797641" y="1377315"/>
            <a:ext cx="1285262" cy="4089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C2AFF26-00E9-F7AF-B960-397CA2582168}"/>
              </a:ext>
            </a:extLst>
          </p:cNvPr>
          <p:cNvSpPr/>
          <p:nvPr/>
        </p:nvSpPr>
        <p:spPr>
          <a:xfrm>
            <a:off x="752783" y="1818451"/>
            <a:ext cx="1979784" cy="39312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A8D28D9-D36C-DD99-E120-791E48662CEC}"/>
              </a:ext>
            </a:extLst>
          </p:cNvPr>
          <p:cNvSpPr/>
          <p:nvPr/>
        </p:nvSpPr>
        <p:spPr>
          <a:xfrm>
            <a:off x="2818906" y="1813250"/>
            <a:ext cx="1285262" cy="3451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FF4FA5E9-8D6B-FF29-B910-DBEC140D85A5}"/>
              </a:ext>
            </a:extLst>
          </p:cNvPr>
          <p:cNvSpPr/>
          <p:nvPr/>
        </p:nvSpPr>
        <p:spPr>
          <a:xfrm>
            <a:off x="765544" y="2243470"/>
            <a:ext cx="2264735" cy="3934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7E0D7F72-348A-6355-60C2-7D85F5089D0D}"/>
              </a:ext>
            </a:extLst>
          </p:cNvPr>
          <p:cNvSpPr/>
          <p:nvPr/>
        </p:nvSpPr>
        <p:spPr>
          <a:xfrm>
            <a:off x="3084720" y="2238551"/>
            <a:ext cx="1572340" cy="3451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3668FA15-1E43-5CCA-0092-CAAF17D608FF}"/>
              </a:ext>
            </a:extLst>
          </p:cNvPr>
          <p:cNvSpPr/>
          <p:nvPr/>
        </p:nvSpPr>
        <p:spPr>
          <a:xfrm>
            <a:off x="763415" y="2924235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69EDFC71-7056-D193-7894-DCDFD5DC9A03}"/>
              </a:ext>
            </a:extLst>
          </p:cNvPr>
          <p:cNvSpPr/>
          <p:nvPr/>
        </p:nvSpPr>
        <p:spPr>
          <a:xfrm>
            <a:off x="2478663" y="2929668"/>
            <a:ext cx="1402220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D4D47A62-DF13-379A-BF2E-4265E3FB9C29}"/>
              </a:ext>
            </a:extLst>
          </p:cNvPr>
          <p:cNvSpPr/>
          <p:nvPr/>
        </p:nvSpPr>
        <p:spPr>
          <a:xfrm>
            <a:off x="710253" y="3392068"/>
            <a:ext cx="1554482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1A8C0C6A-2D0E-1630-B890-67C479DF425F}"/>
              </a:ext>
            </a:extLst>
          </p:cNvPr>
          <p:cNvSpPr/>
          <p:nvPr/>
        </p:nvSpPr>
        <p:spPr>
          <a:xfrm>
            <a:off x="2349796" y="339750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91CC347D-1829-5FB4-2455-0A0C36E1B09C}"/>
              </a:ext>
            </a:extLst>
          </p:cNvPr>
          <p:cNvSpPr/>
          <p:nvPr/>
        </p:nvSpPr>
        <p:spPr>
          <a:xfrm>
            <a:off x="688988" y="3870251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A260D1C0-104E-5D19-0C54-CEC98BBFA347}"/>
              </a:ext>
            </a:extLst>
          </p:cNvPr>
          <p:cNvSpPr/>
          <p:nvPr/>
        </p:nvSpPr>
        <p:spPr>
          <a:xfrm>
            <a:off x="2509284" y="381217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DCDA9324-4A36-568D-C73C-1FE481E39A63}"/>
              </a:ext>
            </a:extLst>
          </p:cNvPr>
          <p:cNvSpPr/>
          <p:nvPr/>
        </p:nvSpPr>
        <p:spPr>
          <a:xfrm>
            <a:off x="774048" y="4253023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83F2B6F6-110C-6F43-539E-110092CD3BC7}"/>
              </a:ext>
            </a:extLst>
          </p:cNvPr>
          <p:cNvSpPr/>
          <p:nvPr/>
        </p:nvSpPr>
        <p:spPr>
          <a:xfrm>
            <a:off x="2594344" y="4194943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E68370D6-BAC1-0C73-EF1A-8B75F7CCA650}"/>
              </a:ext>
            </a:extLst>
          </p:cNvPr>
          <p:cNvSpPr/>
          <p:nvPr/>
        </p:nvSpPr>
        <p:spPr>
          <a:xfrm>
            <a:off x="667723" y="4997302"/>
            <a:ext cx="1724603" cy="40403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0CBDC088-EB58-A740-E4EB-20E46D03776A}"/>
              </a:ext>
            </a:extLst>
          </p:cNvPr>
          <p:cNvSpPr/>
          <p:nvPr/>
        </p:nvSpPr>
        <p:spPr>
          <a:xfrm>
            <a:off x="2402959" y="4960487"/>
            <a:ext cx="9569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72E4FBA9-30CB-1870-640B-9EE996B92DC8}"/>
              </a:ext>
            </a:extLst>
          </p:cNvPr>
          <p:cNvSpPr/>
          <p:nvPr/>
        </p:nvSpPr>
        <p:spPr>
          <a:xfrm>
            <a:off x="710253" y="5390707"/>
            <a:ext cx="2234966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7D9E5F48-6147-04A4-4479-060D203BFFC9}"/>
              </a:ext>
            </a:extLst>
          </p:cNvPr>
          <p:cNvSpPr/>
          <p:nvPr/>
        </p:nvSpPr>
        <p:spPr>
          <a:xfrm>
            <a:off x="3009015" y="5364525"/>
            <a:ext cx="14141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11B45A49-540C-F320-515D-DB81BD3DDA3B}"/>
              </a:ext>
            </a:extLst>
          </p:cNvPr>
          <p:cNvSpPr/>
          <p:nvPr/>
        </p:nvSpPr>
        <p:spPr>
          <a:xfrm>
            <a:off x="688988" y="5816009"/>
            <a:ext cx="2149905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912CE26C-F5E4-A32E-E840-CB5F6372F6C0}"/>
              </a:ext>
            </a:extLst>
          </p:cNvPr>
          <p:cNvSpPr/>
          <p:nvPr/>
        </p:nvSpPr>
        <p:spPr>
          <a:xfrm>
            <a:off x="2913323" y="5821726"/>
            <a:ext cx="1127049" cy="377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DA181471-A072-3FD2-BD71-4605C0F50089}"/>
              </a:ext>
            </a:extLst>
          </p:cNvPr>
          <p:cNvSpPr/>
          <p:nvPr/>
        </p:nvSpPr>
        <p:spPr>
          <a:xfrm>
            <a:off x="688989" y="6241311"/>
            <a:ext cx="1788398" cy="3508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4E47539C-180E-4752-F346-7D4F023048BE}"/>
              </a:ext>
            </a:extLst>
          </p:cNvPr>
          <p:cNvSpPr/>
          <p:nvPr/>
        </p:nvSpPr>
        <p:spPr>
          <a:xfrm>
            <a:off x="2562449" y="6220046"/>
            <a:ext cx="1318435" cy="4040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BCD860C8-921F-2B88-E6E9-3BE25DC82A01}"/>
              </a:ext>
            </a:extLst>
          </p:cNvPr>
          <p:cNvSpPr/>
          <p:nvPr/>
        </p:nvSpPr>
        <p:spPr>
          <a:xfrm>
            <a:off x="5133398" y="978195"/>
            <a:ext cx="1203608" cy="4890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82AD8A9E-9EA1-357F-DCD7-CEA5512FC1C7}"/>
              </a:ext>
            </a:extLst>
          </p:cNvPr>
          <p:cNvSpPr/>
          <p:nvPr/>
        </p:nvSpPr>
        <p:spPr>
          <a:xfrm>
            <a:off x="6358270" y="1026441"/>
            <a:ext cx="17012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1D675A55-01C1-323C-D5AA-EECCF3C7511B}"/>
              </a:ext>
            </a:extLst>
          </p:cNvPr>
          <p:cNvSpPr/>
          <p:nvPr/>
        </p:nvSpPr>
        <p:spPr>
          <a:xfrm>
            <a:off x="5090866" y="1456943"/>
            <a:ext cx="1682074" cy="33996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0C13D9BD-9D02-0760-FFB4-169184C659B9}"/>
              </a:ext>
            </a:extLst>
          </p:cNvPr>
          <p:cNvSpPr/>
          <p:nvPr/>
        </p:nvSpPr>
        <p:spPr>
          <a:xfrm>
            <a:off x="6816746" y="1441110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27959F18-C842-0F83-4795-5A67423D4B72}"/>
              </a:ext>
            </a:extLst>
          </p:cNvPr>
          <p:cNvSpPr/>
          <p:nvPr/>
        </p:nvSpPr>
        <p:spPr>
          <a:xfrm>
            <a:off x="5186559" y="1882244"/>
            <a:ext cx="1299302" cy="361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C4C7AC72-3CB6-003C-6498-D2FFF1483E65}"/>
              </a:ext>
            </a:extLst>
          </p:cNvPr>
          <p:cNvSpPr/>
          <p:nvPr/>
        </p:nvSpPr>
        <p:spPr>
          <a:xfrm>
            <a:off x="6508401" y="1866412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D3875806-91E8-FC64-3CE5-D132CC7D99C1}"/>
              </a:ext>
            </a:extLst>
          </p:cNvPr>
          <p:cNvSpPr/>
          <p:nvPr/>
        </p:nvSpPr>
        <p:spPr>
          <a:xfrm>
            <a:off x="5165293" y="2286000"/>
            <a:ext cx="2054213" cy="318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0CFEA64E-D7D9-36ED-D626-CB5993D1EC83}"/>
              </a:ext>
            </a:extLst>
          </p:cNvPr>
          <p:cNvSpPr/>
          <p:nvPr/>
        </p:nvSpPr>
        <p:spPr>
          <a:xfrm>
            <a:off x="7273945" y="2227918"/>
            <a:ext cx="1380957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981A50D4-C575-7C7E-59CF-72CBEF1103AF}"/>
              </a:ext>
            </a:extLst>
          </p:cNvPr>
          <p:cNvSpPr/>
          <p:nvPr/>
        </p:nvSpPr>
        <p:spPr>
          <a:xfrm>
            <a:off x="5112130" y="2987749"/>
            <a:ext cx="2224335" cy="4146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DDFEFAD2-3E64-2510-B4F7-57BF859F936D}"/>
              </a:ext>
            </a:extLst>
          </p:cNvPr>
          <p:cNvSpPr/>
          <p:nvPr/>
        </p:nvSpPr>
        <p:spPr>
          <a:xfrm>
            <a:off x="7412169" y="2950933"/>
            <a:ext cx="1646771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7946D2BF-CA7D-F936-8060-CD926E6789BC}"/>
              </a:ext>
            </a:extLst>
          </p:cNvPr>
          <p:cNvSpPr/>
          <p:nvPr/>
        </p:nvSpPr>
        <p:spPr>
          <a:xfrm>
            <a:off x="5112131" y="341305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34D6F4F4-617F-8983-E1C6-4893996AC697}"/>
              </a:ext>
            </a:extLst>
          </p:cNvPr>
          <p:cNvSpPr/>
          <p:nvPr/>
        </p:nvSpPr>
        <p:spPr>
          <a:xfrm>
            <a:off x="6827380" y="3386868"/>
            <a:ext cx="1455384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32827003-216F-E7D1-2D60-AEF7E1CBAEA4}"/>
              </a:ext>
            </a:extLst>
          </p:cNvPr>
          <p:cNvSpPr/>
          <p:nvPr/>
        </p:nvSpPr>
        <p:spPr>
          <a:xfrm>
            <a:off x="5112131" y="382772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DD824A99-7F97-8DC0-40EA-47A340450545}"/>
              </a:ext>
            </a:extLst>
          </p:cNvPr>
          <p:cNvSpPr/>
          <p:nvPr/>
        </p:nvSpPr>
        <p:spPr>
          <a:xfrm>
            <a:off x="6932427" y="3801538"/>
            <a:ext cx="1424763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F7AD52A5-55F4-6DEA-309C-080D01106085}"/>
              </a:ext>
            </a:extLst>
          </p:cNvPr>
          <p:cNvSpPr/>
          <p:nvPr/>
        </p:nvSpPr>
        <p:spPr>
          <a:xfrm>
            <a:off x="5165294" y="4253023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AD729883-E885-03B3-3C3F-DD06EC8A543D}"/>
              </a:ext>
            </a:extLst>
          </p:cNvPr>
          <p:cNvSpPr/>
          <p:nvPr/>
        </p:nvSpPr>
        <p:spPr>
          <a:xfrm>
            <a:off x="7017488" y="4226840"/>
            <a:ext cx="13928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0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>
            <a:extLst>
              <a:ext uri="{FF2B5EF4-FFF2-40B4-BE49-F238E27FC236}">
                <a16:creationId xmlns="" xmlns:a16="http://schemas.microsoft.com/office/drawing/2014/main" id="{2706801C-F010-C07C-E8A7-7447DE6C0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81149" y="102743"/>
            <a:ext cx="5258412" cy="40582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AE9D6306-1D87-0316-8327-1B2506F59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32029" y="3094074"/>
            <a:ext cx="8362248" cy="3715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FC4A809-A446-01E8-4BA2-422E1AE30CC1}"/>
              </a:ext>
            </a:extLst>
          </p:cNvPr>
          <p:cNvSpPr txBox="1"/>
          <p:nvPr/>
        </p:nvSpPr>
        <p:spPr>
          <a:xfrm>
            <a:off x="4082902" y="3549800"/>
            <a:ext cx="77775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300" b="1" dirty="0">
                <a:solidFill>
                  <a:srgbClr val="CB1983"/>
                </a:solidFill>
                <a:latin typeface="Calibri" panose="020F0502020204030204"/>
              </a:rPr>
              <a:t>Bài thơ muốn nói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rằng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chúng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ta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đều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vẻ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Tuy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nhiên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sự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sẽ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tập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thống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nhất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những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trong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nét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mới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lung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linh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rực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rỡ</a:t>
            </a:r>
            <a:endParaRPr lang="en-US" sz="3300" dirty="0">
              <a:solidFill>
                <a:srgbClr val="CB198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968C36B-0EF6-B9B7-0F3A-16EAC1C9E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351" y="116925"/>
            <a:ext cx="4633362" cy="402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04458B4-C16D-402C-B832-7032864A02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74" y="3151584"/>
            <a:ext cx="4769676" cy="38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gitação Ilustrações, Vetores E Clipart De Stock – (64,971 Stock  Illustrations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4500" l="4500" r="94500">
                        <a14:foregroundMark x1="23875" y1="28750" x2="25875" y2="32750"/>
                        <a14:foregroundMark x1="24875" y1="32500" x2="27250" y2="34250"/>
                        <a14:foregroundMark x1="27250" y1="33375" x2="28000" y2="30375"/>
                        <a14:foregroundMark x1="35750" y1="28750" x2="35125" y2="31500"/>
                        <a14:foregroundMark x1="36125" y1="30750" x2="37875" y2="30625"/>
                        <a14:foregroundMark x1="60750" y1="30875" x2="63875" y2="30875"/>
                        <a14:foregroundMark x1="71000" y1="33375" x2="73750" y2="33000"/>
                        <a14:foregroundMark x1="61750" y1="85375" x2="66000" y2="84000"/>
                        <a14:foregroundMark x1="81250" y1="84500" x2="83000" y2="86000"/>
                        <a14:foregroundMark x1="76875" y1="82250" x2="75500" y2="82250"/>
                        <a14:foregroundMark x1="66500" y1="82250" x2="65875" y2="83375"/>
                        <a14:backgroundMark x1="25250" y1="31250" x2="25875" y2="3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35" y="2801843"/>
            <a:ext cx="4531788" cy="45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8" b="89969" l="9992" r="89967">
                        <a14:foregroundMark x1="60116" y1="10464" x2="56069" y2="21238"/>
                        <a14:foregroundMark x1="48225" y1="15728" x2="47688" y2="18638"/>
                        <a14:foregroundMark x1="49959" y1="10217" x2="48761" y2="12879"/>
                        <a14:foregroundMark x1="62552" y1="29350" x2="56978" y2="37771"/>
                        <a14:foregroundMark x1="63625" y1="43282" x2="60652" y2="45387"/>
                        <a14:foregroundMark x1="63088" y1="55356" x2="69571" y2="53498"/>
                        <a14:foregroundMark x1="62717" y1="67121" x2="72543" y2="67121"/>
                        <a14:foregroundMark x1="62015" y1="76594" x2="68167" y2="78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6" y="1301140"/>
            <a:ext cx="4009811" cy="26732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8167A0E-91A7-0394-0EF5-FB3F047F4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63916" y="135037"/>
            <a:ext cx="9156986" cy="3206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B73E510-817D-6C37-632A-AD7570CA63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2591" y="818528"/>
            <a:ext cx="4627265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9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FDBA3B4-A389-5CBB-A73A-619B706E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287" y="-418648"/>
            <a:ext cx="10099540" cy="651381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="" xmlns:a16="http://schemas.microsoft.com/office/drawing/2014/main" id="{4C62A9E1-A08A-40C7-F0CC-EFFCF332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A5E4BB0-605C-CEE5-4CE7-6FFAEA84D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07" y="2529001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="" xmlns:a16="http://schemas.microsoft.com/office/drawing/2014/main" id="{D35BFAA6-3FFD-B166-8EF5-C4C4E322D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05645" y="1744864"/>
            <a:ext cx="2543786" cy="511313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E68244A6-1F6B-B6F6-A4C9-05FAD87D280B}"/>
              </a:ext>
            </a:extLst>
          </p:cNvPr>
          <p:cNvSpPr/>
          <p:nvPr/>
        </p:nvSpPr>
        <p:spPr>
          <a:xfrm>
            <a:off x="3102794" y="390418"/>
            <a:ext cx="6462445" cy="2270588"/>
          </a:xfrm>
          <a:custGeom>
            <a:avLst/>
            <a:gdLst>
              <a:gd name="connsiteX0" fmla="*/ 0 w 6462445"/>
              <a:gd name="connsiteY0" fmla="*/ 378439 h 2270588"/>
              <a:gd name="connsiteX1" fmla="*/ 378439 w 6462445"/>
              <a:gd name="connsiteY1" fmla="*/ 0 h 2270588"/>
              <a:gd name="connsiteX2" fmla="*/ 3769760 w 6462445"/>
              <a:gd name="connsiteY2" fmla="*/ 0 h 2270588"/>
              <a:gd name="connsiteX3" fmla="*/ 3769760 w 6462445"/>
              <a:gd name="connsiteY3" fmla="*/ 0 h 2270588"/>
              <a:gd name="connsiteX4" fmla="*/ 5385371 w 6462445"/>
              <a:gd name="connsiteY4" fmla="*/ 0 h 2270588"/>
              <a:gd name="connsiteX5" fmla="*/ 6084006 w 6462445"/>
              <a:gd name="connsiteY5" fmla="*/ 0 h 2270588"/>
              <a:gd name="connsiteX6" fmla="*/ 6462445 w 6462445"/>
              <a:gd name="connsiteY6" fmla="*/ 378439 h 2270588"/>
              <a:gd name="connsiteX7" fmla="*/ 6462445 w 6462445"/>
              <a:gd name="connsiteY7" fmla="*/ 1324510 h 2270588"/>
              <a:gd name="connsiteX8" fmla="*/ 6462445 w 6462445"/>
              <a:gd name="connsiteY8" fmla="*/ 1324510 h 2270588"/>
              <a:gd name="connsiteX9" fmla="*/ 6462445 w 6462445"/>
              <a:gd name="connsiteY9" fmla="*/ 1892157 h 2270588"/>
              <a:gd name="connsiteX10" fmla="*/ 6462445 w 6462445"/>
              <a:gd name="connsiteY10" fmla="*/ 1892149 h 2270588"/>
              <a:gd name="connsiteX11" fmla="*/ 6084006 w 6462445"/>
              <a:gd name="connsiteY11" fmla="*/ 2270588 h 2270588"/>
              <a:gd name="connsiteX12" fmla="*/ 5385371 w 6462445"/>
              <a:gd name="connsiteY12" fmla="*/ 2270588 h 2270588"/>
              <a:gd name="connsiteX13" fmla="*/ 6210345 w 6462445"/>
              <a:gd name="connsiteY13" fmla="*/ 2636607 h 2270588"/>
              <a:gd name="connsiteX14" fmla="*/ 3769760 w 6462445"/>
              <a:gd name="connsiteY14" fmla="*/ 2270588 h 2270588"/>
              <a:gd name="connsiteX15" fmla="*/ 378439 w 6462445"/>
              <a:gd name="connsiteY15" fmla="*/ 2270588 h 2270588"/>
              <a:gd name="connsiteX16" fmla="*/ 0 w 6462445"/>
              <a:gd name="connsiteY16" fmla="*/ 1892149 h 2270588"/>
              <a:gd name="connsiteX17" fmla="*/ 0 w 6462445"/>
              <a:gd name="connsiteY17" fmla="*/ 1892157 h 2270588"/>
              <a:gd name="connsiteX18" fmla="*/ 0 w 6462445"/>
              <a:gd name="connsiteY18" fmla="*/ 1324510 h 2270588"/>
              <a:gd name="connsiteX19" fmla="*/ 0 w 6462445"/>
              <a:gd name="connsiteY19" fmla="*/ 1324510 h 2270588"/>
              <a:gd name="connsiteX20" fmla="*/ 0 w 6462445"/>
              <a:gd name="connsiteY20" fmla="*/ 378439 h 227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62445" h="2270588" fill="none" extrusionOk="0">
                <a:moveTo>
                  <a:pt x="0" y="378439"/>
                </a:moveTo>
                <a:cubicBezTo>
                  <a:pt x="-7704" y="154914"/>
                  <a:pt x="142816" y="19097"/>
                  <a:pt x="378439" y="0"/>
                </a:cubicBezTo>
                <a:cubicBezTo>
                  <a:pt x="1270382" y="-53942"/>
                  <a:pt x="2320684" y="134082"/>
                  <a:pt x="3769760" y="0"/>
                </a:cubicBezTo>
                <a:lnTo>
                  <a:pt x="3769760" y="0"/>
                </a:lnTo>
                <a:cubicBezTo>
                  <a:pt x="4371098" y="-70993"/>
                  <a:pt x="4958961" y="97160"/>
                  <a:pt x="5385371" y="0"/>
                </a:cubicBezTo>
                <a:cubicBezTo>
                  <a:pt x="5715456" y="-46480"/>
                  <a:pt x="5757204" y="-14489"/>
                  <a:pt x="6084006" y="0"/>
                </a:cubicBezTo>
                <a:cubicBezTo>
                  <a:pt x="6313304" y="-11157"/>
                  <a:pt x="6431647" y="160900"/>
                  <a:pt x="6462445" y="378439"/>
                </a:cubicBezTo>
                <a:cubicBezTo>
                  <a:pt x="6415666" y="538036"/>
                  <a:pt x="6509092" y="1189690"/>
                  <a:pt x="6462445" y="1324510"/>
                </a:cubicBezTo>
                <a:lnTo>
                  <a:pt x="6462445" y="1324510"/>
                </a:lnTo>
                <a:cubicBezTo>
                  <a:pt x="6482644" y="1438589"/>
                  <a:pt x="6414425" y="1653704"/>
                  <a:pt x="6462445" y="1892157"/>
                </a:cubicBezTo>
                <a:lnTo>
                  <a:pt x="6462445" y="1892149"/>
                </a:lnTo>
                <a:cubicBezTo>
                  <a:pt x="6460789" y="2098958"/>
                  <a:pt x="6257795" y="2284388"/>
                  <a:pt x="6084006" y="2270588"/>
                </a:cubicBezTo>
                <a:cubicBezTo>
                  <a:pt x="5870149" y="2301201"/>
                  <a:pt x="5515333" y="2272340"/>
                  <a:pt x="5385371" y="2270588"/>
                </a:cubicBezTo>
                <a:cubicBezTo>
                  <a:pt x="5516682" y="2328127"/>
                  <a:pt x="6039958" y="2559993"/>
                  <a:pt x="6210345" y="2636607"/>
                </a:cubicBezTo>
                <a:cubicBezTo>
                  <a:pt x="5725150" y="2579327"/>
                  <a:pt x="4249955" y="2407789"/>
                  <a:pt x="3769760" y="2270588"/>
                </a:cubicBezTo>
                <a:cubicBezTo>
                  <a:pt x="3082705" y="2419218"/>
                  <a:pt x="1853099" y="2283631"/>
                  <a:pt x="378439" y="2270588"/>
                </a:cubicBezTo>
                <a:cubicBezTo>
                  <a:pt x="166913" y="2275640"/>
                  <a:pt x="-18954" y="2119005"/>
                  <a:pt x="0" y="1892149"/>
                </a:cubicBezTo>
                <a:lnTo>
                  <a:pt x="0" y="1892157"/>
                </a:lnTo>
                <a:cubicBezTo>
                  <a:pt x="-20252" y="1728871"/>
                  <a:pt x="-21631" y="1470323"/>
                  <a:pt x="0" y="1324510"/>
                </a:cubicBezTo>
                <a:lnTo>
                  <a:pt x="0" y="1324510"/>
                </a:lnTo>
                <a:cubicBezTo>
                  <a:pt x="48015" y="1008093"/>
                  <a:pt x="81015" y="636027"/>
                  <a:pt x="0" y="378439"/>
                </a:cubicBezTo>
                <a:close/>
              </a:path>
              <a:path w="6462445" h="2270588" stroke="0" extrusionOk="0">
                <a:moveTo>
                  <a:pt x="0" y="378439"/>
                </a:moveTo>
                <a:cubicBezTo>
                  <a:pt x="27450" y="178907"/>
                  <a:pt x="166507" y="-2423"/>
                  <a:pt x="378439" y="0"/>
                </a:cubicBezTo>
                <a:cubicBezTo>
                  <a:pt x="1422668" y="-97575"/>
                  <a:pt x="2241615" y="127541"/>
                  <a:pt x="3769760" y="0"/>
                </a:cubicBezTo>
                <a:lnTo>
                  <a:pt x="3769760" y="0"/>
                </a:lnTo>
                <a:cubicBezTo>
                  <a:pt x="4098492" y="-132828"/>
                  <a:pt x="4899981" y="31186"/>
                  <a:pt x="5385371" y="0"/>
                </a:cubicBezTo>
                <a:cubicBezTo>
                  <a:pt x="5606192" y="27370"/>
                  <a:pt x="5985265" y="-23040"/>
                  <a:pt x="6084006" y="0"/>
                </a:cubicBezTo>
                <a:cubicBezTo>
                  <a:pt x="6288998" y="-27124"/>
                  <a:pt x="6421452" y="173977"/>
                  <a:pt x="6462445" y="378439"/>
                </a:cubicBezTo>
                <a:cubicBezTo>
                  <a:pt x="6469710" y="490456"/>
                  <a:pt x="6541571" y="1011122"/>
                  <a:pt x="6462445" y="1324510"/>
                </a:cubicBezTo>
                <a:lnTo>
                  <a:pt x="6462445" y="1324510"/>
                </a:lnTo>
                <a:cubicBezTo>
                  <a:pt x="6471539" y="1437992"/>
                  <a:pt x="6434664" y="1779122"/>
                  <a:pt x="6462445" y="1892157"/>
                </a:cubicBezTo>
                <a:lnTo>
                  <a:pt x="6462445" y="1892149"/>
                </a:lnTo>
                <a:cubicBezTo>
                  <a:pt x="6461070" y="2110714"/>
                  <a:pt x="6308115" y="2253038"/>
                  <a:pt x="6084006" y="2270588"/>
                </a:cubicBezTo>
                <a:cubicBezTo>
                  <a:pt x="5878274" y="2254026"/>
                  <a:pt x="5708916" y="2247119"/>
                  <a:pt x="5385371" y="2270588"/>
                </a:cubicBezTo>
                <a:cubicBezTo>
                  <a:pt x="5712456" y="2348417"/>
                  <a:pt x="6138701" y="2562679"/>
                  <a:pt x="6210345" y="2636607"/>
                </a:cubicBezTo>
                <a:cubicBezTo>
                  <a:pt x="5887183" y="2647004"/>
                  <a:pt x="4113027" y="2273739"/>
                  <a:pt x="3769760" y="2270588"/>
                </a:cubicBezTo>
                <a:cubicBezTo>
                  <a:pt x="2786716" y="2197009"/>
                  <a:pt x="1865108" y="2250570"/>
                  <a:pt x="378439" y="2270588"/>
                </a:cubicBezTo>
                <a:cubicBezTo>
                  <a:pt x="169998" y="2250009"/>
                  <a:pt x="-24520" y="2100739"/>
                  <a:pt x="0" y="1892149"/>
                </a:cubicBezTo>
                <a:lnTo>
                  <a:pt x="0" y="1892157"/>
                </a:lnTo>
                <a:cubicBezTo>
                  <a:pt x="44254" y="1795417"/>
                  <a:pt x="35039" y="1493019"/>
                  <a:pt x="0" y="1324510"/>
                </a:cubicBezTo>
                <a:lnTo>
                  <a:pt x="0" y="1324510"/>
                </a:lnTo>
                <a:cubicBezTo>
                  <a:pt x="-71756" y="1029605"/>
                  <a:pt x="53122" y="814535"/>
                  <a:pt x="0" y="37843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bg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472319531">
                  <a:prstGeom prst="wedgeRoundRectCallout">
                    <a:avLst>
                      <a:gd name="adj1" fmla="val 46099"/>
                      <a:gd name="adj2" fmla="val 6612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342900" dist="3556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em, giọng đọc của bài như thế nào?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99778A30-4F39-6100-0289-BC80D62F44D1}"/>
              </a:ext>
            </a:extLst>
          </p:cNvPr>
          <p:cNvSpPr/>
          <p:nvPr/>
        </p:nvSpPr>
        <p:spPr>
          <a:xfrm>
            <a:off x="1193873" y="3615041"/>
            <a:ext cx="7346023" cy="2881901"/>
          </a:xfrm>
          <a:custGeom>
            <a:avLst/>
            <a:gdLst>
              <a:gd name="connsiteX0" fmla="*/ 0 w 7346023"/>
              <a:gd name="connsiteY0" fmla="*/ 480326 h 2881901"/>
              <a:gd name="connsiteX1" fmla="*/ 480326 w 7346023"/>
              <a:gd name="connsiteY1" fmla="*/ 0 h 2881901"/>
              <a:gd name="connsiteX2" fmla="*/ 6865697 w 7346023"/>
              <a:gd name="connsiteY2" fmla="*/ 0 h 2881901"/>
              <a:gd name="connsiteX3" fmla="*/ 7346023 w 7346023"/>
              <a:gd name="connsiteY3" fmla="*/ 480326 h 2881901"/>
              <a:gd name="connsiteX4" fmla="*/ 7346023 w 7346023"/>
              <a:gd name="connsiteY4" fmla="*/ 2401575 h 2881901"/>
              <a:gd name="connsiteX5" fmla="*/ 6865697 w 7346023"/>
              <a:gd name="connsiteY5" fmla="*/ 2881901 h 2881901"/>
              <a:gd name="connsiteX6" fmla="*/ 480326 w 7346023"/>
              <a:gd name="connsiteY6" fmla="*/ 2881901 h 2881901"/>
              <a:gd name="connsiteX7" fmla="*/ 0 w 7346023"/>
              <a:gd name="connsiteY7" fmla="*/ 2401575 h 2881901"/>
              <a:gd name="connsiteX8" fmla="*/ 0 w 7346023"/>
              <a:gd name="connsiteY8" fmla="*/ 480326 h 288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023" h="2881901" fill="none" extrusionOk="0">
                <a:moveTo>
                  <a:pt x="0" y="480326"/>
                </a:moveTo>
                <a:cubicBezTo>
                  <a:pt x="33615" y="211356"/>
                  <a:pt x="208046" y="12776"/>
                  <a:pt x="480326" y="0"/>
                </a:cubicBezTo>
                <a:cubicBezTo>
                  <a:pt x="3390526" y="-158131"/>
                  <a:pt x="4410175" y="70435"/>
                  <a:pt x="6865697" y="0"/>
                </a:cubicBezTo>
                <a:cubicBezTo>
                  <a:pt x="7098474" y="33178"/>
                  <a:pt x="7350054" y="209318"/>
                  <a:pt x="7346023" y="480326"/>
                </a:cubicBezTo>
                <a:cubicBezTo>
                  <a:pt x="7359064" y="1024167"/>
                  <a:pt x="7493610" y="1683241"/>
                  <a:pt x="7346023" y="2401575"/>
                </a:cubicBezTo>
                <a:cubicBezTo>
                  <a:pt x="7376780" y="2685086"/>
                  <a:pt x="7088123" y="2911283"/>
                  <a:pt x="6865697" y="2881901"/>
                </a:cubicBezTo>
                <a:cubicBezTo>
                  <a:pt x="4554397" y="2902600"/>
                  <a:pt x="1316761" y="2781609"/>
                  <a:pt x="480326" y="2881901"/>
                </a:cubicBezTo>
                <a:cubicBezTo>
                  <a:pt x="188070" y="2853477"/>
                  <a:pt x="13209" y="2672874"/>
                  <a:pt x="0" y="2401575"/>
                </a:cubicBezTo>
                <a:cubicBezTo>
                  <a:pt x="100569" y="1597195"/>
                  <a:pt x="31173" y="1107991"/>
                  <a:pt x="0" y="480326"/>
                </a:cubicBezTo>
                <a:close/>
              </a:path>
              <a:path w="7346023" h="2881901" stroke="0" extrusionOk="0">
                <a:moveTo>
                  <a:pt x="0" y="480326"/>
                </a:moveTo>
                <a:cubicBezTo>
                  <a:pt x="51880" y="220724"/>
                  <a:pt x="211103" y="-19502"/>
                  <a:pt x="480326" y="0"/>
                </a:cubicBezTo>
                <a:cubicBezTo>
                  <a:pt x="3612847" y="27515"/>
                  <a:pt x="5459840" y="-40110"/>
                  <a:pt x="6865697" y="0"/>
                </a:cubicBezTo>
                <a:cubicBezTo>
                  <a:pt x="7118077" y="28209"/>
                  <a:pt x="7340884" y="183606"/>
                  <a:pt x="7346023" y="480326"/>
                </a:cubicBezTo>
                <a:cubicBezTo>
                  <a:pt x="7476993" y="1194883"/>
                  <a:pt x="7265343" y="2011271"/>
                  <a:pt x="7346023" y="2401575"/>
                </a:cubicBezTo>
                <a:cubicBezTo>
                  <a:pt x="7379431" y="2695114"/>
                  <a:pt x="7113805" y="2842884"/>
                  <a:pt x="6865697" y="2881901"/>
                </a:cubicBezTo>
                <a:cubicBezTo>
                  <a:pt x="5644361" y="2959643"/>
                  <a:pt x="2954554" y="2905906"/>
                  <a:pt x="480326" y="2881901"/>
                </a:cubicBezTo>
                <a:cubicBezTo>
                  <a:pt x="237104" y="2855164"/>
                  <a:pt x="-48889" y="2652696"/>
                  <a:pt x="0" y="2401575"/>
                </a:cubicBezTo>
                <a:cubicBezTo>
                  <a:pt x="-101096" y="1548117"/>
                  <a:pt x="-111281" y="1366155"/>
                  <a:pt x="0" y="48032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39477"/>
            </a:solidFill>
            <a:extLst>
              <a:ext uri="{C807C97D-BFC1-408E-A445-0C87EB9F89A2}">
                <ask:lineSketchStyleProps xmlns="" xmlns:ask="http://schemas.microsoft.com/office/drawing/2018/sketchyshapes" sd="29039213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="" xmlns:a16="http://schemas.microsoft.com/office/drawing/2014/main" id="{FEEF2748-2BAA-4F6E-55FD-32BC5D9A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5677" y="2661006"/>
            <a:ext cx="1701368" cy="17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0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=""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=""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=""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56B2C3A-AB7D-3265-C717-D2DDE6750B41}"/>
              </a:ext>
            </a:extLst>
          </p:cNvPr>
          <p:cNvGrpSpPr/>
          <p:nvPr/>
        </p:nvGrpSpPr>
        <p:grpSpPr>
          <a:xfrm>
            <a:off x="2146033" y="3246326"/>
            <a:ext cx="8332204" cy="3611674"/>
            <a:chOff x="5119879" y="4287027"/>
            <a:chExt cx="6490424" cy="2503612"/>
          </a:xfrm>
        </p:grpSpPr>
        <p:grpSp>
          <p:nvGrpSpPr>
            <p:cNvPr id="3" name="Graphic 1068">
              <a:extLst>
                <a:ext uri="{FF2B5EF4-FFF2-40B4-BE49-F238E27FC236}">
                  <a16:creationId xmlns="" xmlns:a16="http://schemas.microsoft.com/office/drawing/2014/main" id="{C072C8CE-914A-B062-72B6-2F15DD7D52A8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="" xmlns:a16="http://schemas.microsoft.com/office/drawing/2014/main" id="{D0CD68DB-30C0-2E37-1967-65881CB96B99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="" xmlns:a16="http://schemas.microsoft.com/office/drawing/2014/main" id="{6107E096-5314-F730-991B-CD8D6F962308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="" xmlns:a16="http://schemas.microsoft.com/office/drawing/2014/main" id="{669E72A9-75A1-62AF-51D7-2A88C4D4978A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="" xmlns:a16="http://schemas.microsoft.com/office/drawing/2014/main" id="{4AE559D0-CF3C-C321-3A2A-24EF03546F2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="" xmlns:a16="http://schemas.microsoft.com/office/drawing/2014/main" id="{F9DD41CE-A4C9-FFF4-4E04-1FD81B0E92D9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="" xmlns:a16="http://schemas.microsoft.com/office/drawing/2014/main" id="{173D8489-06DC-BDA7-BBCD-FD8F280087F4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="" xmlns:a16="http://schemas.microsoft.com/office/drawing/2014/main" id="{26408767-F91F-940C-E065-4624A00D0B32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="" xmlns:a16="http://schemas.microsoft.com/office/drawing/2014/main" id="{946B9844-07B7-180F-287F-0B658409214B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="" xmlns:a16="http://schemas.microsoft.com/office/drawing/2014/main" id="{033A8EB7-A855-7DA4-A2F9-898BB7A0ED4E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="" xmlns:a16="http://schemas.microsoft.com/office/drawing/2014/main" id="{F55912D0-D101-BA7A-F1CA-765A61B93404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="" xmlns:a16="http://schemas.microsoft.com/office/drawing/2014/main" id="{035E37C7-EB4C-D727-AB56-581784EA6D69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="" xmlns:a16="http://schemas.microsoft.com/office/drawing/2014/main" id="{88EB5737-2A90-B4C7-20AA-76B4D862CF31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="" xmlns:a16="http://schemas.microsoft.com/office/drawing/2014/main" id="{EFCDFCDA-81C5-FE1E-2913-FA8176E06A8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="" xmlns:a16="http://schemas.microsoft.com/office/drawing/2014/main" id="{A49DFBC0-AB68-627A-D886-03BBB5B19879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="" xmlns:a16="http://schemas.microsoft.com/office/drawing/2014/main" id="{042427C7-51C7-77E0-41E6-BA5C528E3C6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="" xmlns:a16="http://schemas.microsoft.com/office/drawing/2014/main" id="{9E59F95C-2CB1-D895-9FA9-CE317FE73ACD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="" xmlns:a16="http://schemas.microsoft.com/office/drawing/2014/main" id="{C060A825-BF27-F300-5E77-61B72CC7CC77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="" xmlns:a16="http://schemas.microsoft.com/office/drawing/2014/main" id="{CCE28FC2-6C5B-5D09-8CFC-8FC6BDED7ACF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="" xmlns:a16="http://schemas.microsoft.com/office/drawing/2014/main" id="{4A985AA2-5EE7-45F8-E533-C6F9A0D1061D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="" xmlns:a16="http://schemas.microsoft.com/office/drawing/2014/main" id="{9610B3F7-58F5-6732-BA33-601056E92B2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="" xmlns:a16="http://schemas.microsoft.com/office/drawing/2014/main" id="{27CCD0E9-3A7A-8686-C272-EB9D3D35570D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="" xmlns:a16="http://schemas.microsoft.com/office/drawing/2014/main" id="{FC3EE7D8-B467-FED9-BCC8-B55FD2040F4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="" xmlns:a16="http://schemas.microsoft.com/office/drawing/2014/main" id="{804EE98B-3A71-BD70-D794-32F2AB4C0E87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="" xmlns:a16="http://schemas.microsoft.com/office/drawing/2014/main" id="{DF8069B4-4F9B-D228-124C-4EBEEA755C0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="" xmlns:a16="http://schemas.microsoft.com/office/drawing/2014/main" id="{E5DDB1AA-C205-F023-C570-0D30C04397D5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="" xmlns:a16="http://schemas.microsoft.com/office/drawing/2014/main" id="{9DECD719-10E6-D98E-C340-68C5ED34C872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="" xmlns:a16="http://schemas.microsoft.com/office/drawing/2014/main" id="{7266340A-6726-757A-CFBD-2EF46F0B6470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="" xmlns:a16="http://schemas.microsoft.com/office/drawing/2014/main" id="{DB38C7E3-5454-4C22-A17B-ADBB4D97D87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="" xmlns:a16="http://schemas.microsoft.com/office/drawing/2014/main" id="{E6687BE3-F21B-1511-452D-8022AEC46A40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="" xmlns:a16="http://schemas.microsoft.com/office/drawing/2014/main" id="{3DB1A84C-B5C7-20FB-0123-48F8EF5E3054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="" xmlns:a16="http://schemas.microsoft.com/office/drawing/2014/main" id="{280DC193-5438-BB11-6C23-2936D85F9A08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="" xmlns:a16="http://schemas.microsoft.com/office/drawing/2014/main" id="{9AEA86FE-EAC3-9538-FDC6-37D78CC65E4F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="" xmlns:a16="http://schemas.microsoft.com/office/drawing/2014/main" id="{9485E3FF-C020-40B4-3C43-349B587D1AB5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="" xmlns:a16="http://schemas.microsoft.com/office/drawing/2014/main" id="{28B81D3F-27AA-F8A7-7738-FFDB2511D6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="" xmlns:a16="http://schemas.microsoft.com/office/drawing/2014/main" id="{2A2E6335-2D8A-E43B-2A84-F9111DBB6B0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="" xmlns:a16="http://schemas.microsoft.com/office/drawing/2014/main" id="{C8FCAB98-CD19-21B2-8835-A2C01C1A0FC3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="" xmlns:a16="http://schemas.microsoft.com/office/drawing/2014/main" id="{5172063B-8807-3041-9844-45F5723B76C3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="" xmlns:a16="http://schemas.microsoft.com/office/drawing/2014/main" id="{ED4FA8CB-365C-5CA4-194A-3D153C2C293A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="" xmlns:a16="http://schemas.microsoft.com/office/drawing/2014/main" id="{15FF1C25-7820-BEC5-CC28-B1AC907FEB0C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="" xmlns:a16="http://schemas.microsoft.com/office/drawing/2014/main" id="{E77BD064-12BF-40FB-5D1F-12412F57C5B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="" xmlns:a16="http://schemas.microsoft.com/office/drawing/2014/main" id="{B3F4CB44-0F0E-DACF-D495-A4EFA2FC4B35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="" xmlns:a16="http://schemas.microsoft.com/office/drawing/2014/main" id="{377E4350-4047-4847-A941-3D1018D7C43E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="" xmlns:a16="http://schemas.microsoft.com/office/drawing/2014/main" id="{672007F1-1BC1-4440-9D90-6B7BA796463D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="" xmlns:a16="http://schemas.microsoft.com/office/drawing/2014/main" id="{AF835FA7-F67F-D388-E286-BF85966CE21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="" xmlns:a16="http://schemas.microsoft.com/office/drawing/2014/main" id="{73B125DA-E9E1-13D2-85CC-807C26147C4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="" xmlns:a16="http://schemas.microsoft.com/office/drawing/2014/main" id="{EDBE3792-7B94-B541-79E9-F4C0CDCD06F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="" xmlns:a16="http://schemas.microsoft.com/office/drawing/2014/main" id="{EB4FFB0D-BE2D-D2FF-6D3B-55F5D0C05172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="" xmlns:a16="http://schemas.microsoft.com/office/drawing/2014/main" id="{E36B7D59-2633-6073-CB83-B1437AD277DE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="" xmlns:a16="http://schemas.microsoft.com/office/drawing/2014/main" id="{A0C13614-4F6C-9E36-75DC-7CE998E3096A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="" xmlns:a16="http://schemas.microsoft.com/office/drawing/2014/main" id="{0348EF26-C3DE-F91B-13BA-E6F31D145BFC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="" xmlns:a16="http://schemas.microsoft.com/office/drawing/2014/main" id="{1D4F0E70-DEE0-4C36-A672-04303673F65E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="" xmlns:a16="http://schemas.microsoft.com/office/drawing/2014/main" id="{37F77885-F8D9-5898-56EC-4277E0E3048E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="" xmlns:a16="http://schemas.microsoft.com/office/drawing/2014/main" id="{854F2DF0-1123-94D8-04AC-A66C10B148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="" xmlns:a16="http://schemas.microsoft.com/office/drawing/2014/main" id="{425204BE-3FC6-8F94-E644-5EA6485AC0B4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1068">
              <a:extLst>
                <a:ext uri="{FF2B5EF4-FFF2-40B4-BE49-F238E27FC236}">
                  <a16:creationId xmlns="" xmlns:a16="http://schemas.microsoft.com/office/drawing/2014/main" id="{47366658-409B-0783-042E-7323F639A928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7" name="Freeform: Shape 126">
                <a:extLst>
                  <a:ext uri="{FF2B5EF4-FFF2-40B4-BE49-F238E27FC236}">
                    <a16:creationId xmlns="" xmlns:a16="http://schemas.microsoft.com/office/drawing/2014/main" id="{913EEFBC-6C71-02F6-0817-16C64370BBB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="" xmlns:a16="http://schemas.microsoft.com/office/drawing/2014/main" id="{166DDB86-B203-DA3B-2358-84F8CC46C6A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="" xmlns:a16="http://schemas.microsoft.com/office/drawing/2014/main" id="{0E9F0813-7E47-34C8-3A0D-8ACCCADDE09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="" xmlns:a16="http://schemas.microsoft.com/office/drawing/2014/main" id="{8B081D73-E810-CF01-CC8D-3F273943C85F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="" xmlns:a16="http://schemas.microsoft.com/office/drawing/2014/main" id="{35A51388-6C9A-A504-591C-E41CABA31D20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="" xmlns:a16="http://schemas.microsoft.com/office/drawing/2014/main" id="{A1C3E370-3C5B-36FA-BEAD-AE4B8269A09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="" xmlns:a16="http://schemas.microsoft.com/office/drawing/2014/main" id="{530AD397-4E7A-36F6-EFC3-742E0145C2A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="" xmlns:a16="http://schemas.microsoft.com/office/drawing/2014/main" id="{C6DA7339-4739-4819-6AEA-B6A8CCEA76C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="" xmlns:a16="http://schemas.microsoft.com/office/drawing/2014/main" id="{E9ECF083-7F7A-2DC2-7A38-E1CC15A13B6C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="" xmlns:a16="http://schemas.microsoft.com/office/drawing/2014/main" id="{10EEED2B-EC8F-4AE3-D461-8E9D616B965F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="" xmlns:a16="http://schemas.microsoft.com/office/drawing/2014/main" id="{719D9F85-98F1-3D0A-2D00-F2F4D29EC8B0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="" xmlns:a16="http://schemas.microsoft.com/office/drawing/2014/main" id="{A1400819-F6AA-231B-8DCA-B6E84F42E5E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="" xmlns:a16="http://schemas.microsoft.com/office/drawing/2014/main" id="{A1D70E27-553E-91D8-18F8-1DAE9906E516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="" xmlns:a16="http://schemas.microsoft.com/office/drawing/2014/main" id="{F5F5D51D-B2CE-150D-0E5D-D99B75326040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="" xmlns:a16="http://schemas.microsoft.com/office/drawing/2014/main" id="{3BDDA2FD-62B8-A336-8B91-C2F826BF7AF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="" xmlns:a16="http://schemas.microsoft.com/office/drawing/2014/main" id="{DF8699A2-16BD-C8CE-2802-010299C27E4A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="" xmlns:a16="http://schemas.microsoft.com/office/drawing/2014/main" id="{307D2A65-17DE-6E55-65B4-1A9D1F3342E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="" xmlns:a16="http://schemas.microsoft.com/office/drawing/2014/main" id="{59626F30-E1DB-A19C-FABE-8949BF05D6AA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="" xmlns:a16="http://schemas.microsoft.com/office/drawing/2014/main" id="{15749ECF-C192-B794-6967-C347B6FE82EB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="" xmlns:a16="http://schemas.microsoft.com/office/drawing/2014/main" id="{2748CB98-B020-D35E-9C9F-F25459DD6935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="" xmlns:a16="http://schemas.microsoft.com/office/drawing/2014/main" id="{90AB1835-1949-E142-D387-0D3F4B9E5B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="" xmlns:a16="http://schemas.microsoft.com/office/drawing/2014/main" id="{3E0FD8E8-78E5-4774-1915-006F685EC97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="" xmlns:a16="http://schemas.microsoft.com/office/drawing/2014/main" id="{9B22DBA1-380A-4615-2799-8800CFDC35A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="" xmlns:a16="http://schemas.microsoft.com/office/drawing/2014/main" id="{88E47C66-E34C-034C-517D-FDA0E46E2069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="" xmlns:a16="http://schemas.microsoft.com/office/drawing/2014/main" id="{C4B44A60-91CC-672E-8E26-B48CF71FB168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="" xmlns:a16="http://schemas.microsoft.com/office/drawing/2014/main" id="{A674BAF5-20F7-B7DE-E3D8-FFB5FDE8C67E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="" xmlns:a16="http://schemas.microsoft.com/office/drawing/2014/main" id="{F065DB80-EDF6-B500-CA3E-0B6BD7BCEA50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="" xmlns:a16="http://schemas.microsoft.com/office/drawing/2014/main" id="{B4F942C7-FCC4-7660-957B-92ABE7248B4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="" xmlns:a16="http://schemas.microsoft.com/office/drawing/2014/main" id="{B7E6A26C-EC69-0185-3054-933CF7C3DF0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="" xmlns:a16="http://schemas.microsoft.com/office/drawing/2014/main" id="{823E8DC9-396E-A7E8-B00E-C471CB50B95B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="" xmlns:a16="http://schemas.microsoft.com/office/drawing/2014/main" id="{6EBC7471-BFEA-01B8-290F-2D8FA9F98BA5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="" xmlns:a16="http://schemas.microsoft.com/office/drawing/2014/main" id="{3429699F-09FE-65B4-9B2A-25BD9F97A40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="" xmlns:a16="http://schemas.microsoft.com/office/drawing/2014/main" id="{712E3EF3-F50C-20C3-EF63-AEEA3AD591AE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="" xmlns:a16="http://schemas.microsoft.com/office/drawing/2014/main" id="{BB4A5227-B1DC-7861-547D-E0C7F551B5A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="" xmlns:a16="http://schemas.microsoft.com/office/drawing/2014/main" id="{AC7332C0-5C20-368C-8C82-70E245D5BD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="" xmlns:a16="http://schemas.microsoft.com/office/drawing/2014/main" id="{C0B4B63F-B6C8-4159-4C45-D7BEB486EBC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="" xmlns:a16="http://schemas.microsoft.com/office/drawing/2014/main" id="{69E8BA32-E217-FA54-C899-2B51124474D3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="" xmlns:a16="http://schemas.microsoft.com/office/drawing/2014/main" id="{34C46591-443B-BA51-5135-0AD504C86C7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="" xmlns:a16="http://schemas.microsoft.com/office/drawing/2014/main" id="{B1DC541B-42ED-1E7B-4D19-51ADCEBACB02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="" xmlns:a16="http://schemas.microsoft.com/office/drawing/2014/main" id="{DD6A239D-49E5-FDB6-DD94-C44A94F9B10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="" xmlns:a16="http://schemas.microsoft.com/office/drawing/2014/main" id="{F3682D82-37A8-8144-0C88-C92031CB969B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="" xmlns:a16="http://schemas.microsoft.com/office/drawing/2014/main" id="{2C34416C-D9FC-413F-F5C9-CD5967464728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="" xmlns:a16="http://schemas.microsoft.com/office/drawing/2014/main" id="{9A0336F1-EAE4-FD31-1EFB-7CF66AA5C3E3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="" xmlns:a16="http://schemas.microsoft.com/office/drawing/2014/main" id="{8205D756-A116-866F-F338-C261D8A25A9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="" xmlns:a16="http://schemas.microsoft.com/office/drawing/2014/main" id="{D034AA61-283C-7A8E-561B-E404D74B2AA7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="" xmlns:a16="http://schemas.microsoft.com/office/drawing/2014/main" id="{569132AA-F649-DD54-E644-FE6FFBFE6EFB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="" xmlns:a16="http://schemas.microsoft.com/office/drawing/2014/main" id="{BA034A91-35B9-E4CE-2649-C2D579C26D22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="" xmlns:a16="http://schemas.microsoft.com/office/drawing/2014/main" id="{CBE25140-313F-9FC3-7380-916646324A8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="" xmlns:a16="http://schemas.microsoft.com/office/drawing/2014/main" id="{D8D80850-9DAF-6E21-293F-E9D7663DFBE8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CB171254-A3E3-F25D-865A-BB7CB56CD6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75131281-1663-B3DA-13AF-99DAD7D0BAA9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="" xmlns:a16="http://schemas.microsoft.com/office/drawing/2014/main" id="{17AC71D4-8708-E1EE-CE4C-7AA599ADA19C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="" xmlns:a16="http://schemas.microsoft.com/office/drawing/2014/main" id="{355ABDA2-4BBE-7234-1249-9D10E051739D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="" xmlns:a16="http://schemas.microsoft.com/office/drawing/2014/main" id="{971A2288-17DB-465C-0DA3-085BAE10B63D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="" xmlns:a16="http://schemas.microsoft.com/office/drawing/2014/main" id="{BAD842DD-0ADC-2A3A-D423-E56C9713D16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="" xmlns:a16="http://schemas.microsoft.com/office/drawing/2014/main" id="{3B65D2BF-5AE9-0ADD-5730-358D90AECB91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="" xmlns:a16="http://schemas.microsoft.com/office/drawing/2014/main" id="{AF9601C4-BF8D-E2B8-CB05-4C1AA7D5D4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="" xmlns:a16="http://schemas.microsoft.com/office/drawing/2014/main" id="{86F9CC99-2906-96A7-EB15-71C3B9D41DEC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="" xmlns:a16="http://schemas.microsoft.com/office/drawing/2014/main" id="{A51FA73C-38C2-D451-D4EA-2F30B02EC9AC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="" xmlns:a16="http://schemas.microsoft.com/office/drawing/2014/main" id="{E88F58D5-240E-3DA0-826E-C1C6255C5DF3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="" xmlns:a16="http://schemas.microsoft.com/office/drawing/2014/main" id="{A68A2274-A19C-A32C-45D0-6643D8159442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="" xmlns:a16="http://schemas.microsoft.com/office/drawing/2014/main" id="{F4FC0602-6060-9EE8-49D0-10878061D0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="" xmlns:a16="http://schemas.microsoft.com/office/drawing/2014/main" id="{B9969300-EDE9-E519-EDC8-512C39009021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="" xmlns:a16="http://schemas.microsoft.com/office/drawing/2014/main" id="{9EE73881-63F9-8199-1C6D-CF162309FDA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="" xmlns:a16="http://schemas.microsoft.com/office/drawing/2014/main" id="{7DB12804-88B7-F9A4-2042-53FD017C7B6A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="" xmlns:a16="http://schemas.microsoft.com/office/drawing/2014/main" id="{7AB06D61-9663-74BE-9F75-23D0D99A323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="" xmlns:a16="http://schemas.microsoft.com/office/drawing/2014/main" id="{D4702BDD-6A7B-65E2-E657-F3003B6B7B0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="" xmlns:a16="http://schemas.microsoft.com/office/drawing/2014/main" id="{962B721E-02FC-688B-8F7B-B982FE9A3769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="" xmlns:a16="http://schemas.microsoft.com/office/drawing/2014/main" id="{95D264AB-4A5F-93AE-3894-B296D3882477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="" xmlns:a16="http://schemas.microsoft.com/office/drawing/2014/main" id="{64520A19-4E9D-C156-D8D0-4801C086794B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="" xmlns:a16="http://schemas.microsoft.com/office/drawing/2014/main" id="{5EACF6BD-13DA-C15D-FEEA-D3EB1FBCDB7C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="" xmlns:a16="http://schemas.microsoft.com/office/drawing/2014/main" id="{F5F32739-70C9-7688-80C9-9E473D723C0F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="" xmlns:a16="http://schemas.microsoft.com/office/drawing/2014/main" id="{F35CC6B1-3197-B774-19ED-AE4EBF4C4EDD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="" xmlns:a16="http://schemas.microsoft.com/office/drawing/2014/main" id="{2C619C40-8706-6F70-3DA7-DCCBE26DE10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="" xmlns:a16="http://schemas.microsoft.com/office/drawing/2014/main" id="{1DA0FBA6-A25D-E10B-9B9A-7ABEC4839D0D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="" xmlns:a16="http://schemas.microsoft.com/office/drawing/2014/main" id="{CA74451E-816E-E55B-4DA0-C9AFBECD4C6D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="" xmlns:a16="http://schemas.microsoft.com/office/drawing/2014/main" id="{680580F1-E312-BBD7-C172-5037B00F0542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="" xmlns:a16="http://schemas.microsoft.com/office/drawing/2014/main" id="{AEA47EB2-9310-3D19-0E01-13F6CA2C1B7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="" xmlns:a16="http://schemas.microsoft.com/office/drawing/2014/main" id="{4DA84BC5-E4D3-7637-6DE9-E901B9A552BA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="" xmlns:a16="http://schemas.microsoft.com/office/drawing/2014/main" id="{8BB7FF0E-ED3E-C86D-D0FB-1E7144C8B1B1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="" xmlns:a16="http://schemas.microsoft.com/office/drawing/2014/main" id="{7E411CA4-2D6E-5167-D098-D056630433BF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="" xmlns:a16="http://schemas.microsoft.com/office/drawing/2014/main" id="{773C3D62-A435-8365-345C-D944147BB3B4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="" xmlns:a16="http://schemas.microsoft.com/office/drawing/2014/main" id="{7635262D-0CD4-D2B1-BCAF-54AB1D28EB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="" xmlns:a16="http://schemas.microsoft.com/office/drawing/2014/main" id="{A6172D08-3B77-BA92-A87E-C1441F1C55C9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="" xmlns:a16="http://schemas.microsoft.com/office/drawing/2014/main" id="{E66EFEA7-9207-6FE3-4CE3-F75D5E41C26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="" xmlns:a16="http://schemas.microsoft.com/office/drawing/2014/main" id="{6B3E8229-0E61-FF15-88CB-0713582D3705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="" xmlns:a16="http://schemas.microsoft.com/office/drawing/2014/main" id="{1DD66843-EF07-A157-963A-F66659A0B691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="" xmlns:a16="http://schemas.microsoft.com/office/drawing/2014/main" id="{FD83AFD4-7C13-F124-FDBC-198DC8A6446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="" xmlns:a16="http://schemas.microsoft.com/office/drawing/2014/main" id="{813FD651-B2CD-763B-0540-278AFEED041E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="" xmlns:a16="http://schemas.microsoft.com/office/drawing/2014/main" id="{43270ED6-1907-8191-E21F-EE07D8F296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="" xmlns:a16="http://schemas.microsoft.com/office/drawing/2014/main" id="{8936FE9B-527E-21B2-3DEA-C98F2D69151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="" xmlns:a16="http://schemas.microsoft.com/office/drawing/2014/main" id="{57720237-C4A1-DBC7-0A9A-9667FEB61EE8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="" xmlns:a16="http://schemas.microsoft.com/office/drawing/2014/main" id="{E34AAFA7-ADFD-C607-AB87-93E0CFE4D090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="" xmlns:a16="http://schemas.microsoft.com/office/drawing/2014/main" id="{6A7FA9DA-2C49-1CE5-F9B8-E28B9C603D2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="" xmlns:a16="http://schemas.microsoft.com/office/drawing/2014/main" id="{CD341B7B-E67C-12D6-5FF0-8F304E1623DF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="" xmlns:a16="http://schemas.microsoft.com/office/drawing/2014/main" id="{ED802B0A-5CE5-B450-D4C3-9E905E7DE86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="" xmlns:a16="http://schemas.microsoft.com/office/drawing/2014/main" id="{47B43587-F71C-2CF0-BA9B-CE366AB81A7F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="" xmlns:a16="http://schemas.microsoft.com/office/drawing/2014/main" id="{A69E086A-FA6E-C5C1-824A-87ACCAD36A6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="" xmlns:a16="http://schemas.microsoft.com/office/drawing/2014/main" id="{9D0DDF66-3ECB-AF77-952F-93D77B1CCC19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="" xmlns:a16="http://schemas.microsoft.com/office/drawing/2014/main" id="{05EFCD3A-09E9-06AA-2C5B-625B1E477A7F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="" xmlns:a16="http://schemas.microsoft.com/office/drawing/2014/main" id="{43CF5E55-DBB0-6796-E480-6A52FC76E7E2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="" xmlns:a16="http://schemas.microsoft.com/office/drawing/2014/main" id="{E29D0A9E-850C-FF3A-39B8-BFADCEC0C48A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="" xmlns:a16="http://schemas.microsoft.com/office/drawing/2014/main" id="{D1FA27C9-9388-0C4B-F8FF-9795B1692554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="" xmlns:a16="http://schemas.microsoft.com/office/drawing/2014/main" id="{9538E24A-F62B-43CF-5482-0A3238F106E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="" xmlns:a16="http://schemas.microsoft.com/office/drawing/2014/main" id="{FA65C6CE-37DB-A565-4944-CA8A98EC79F6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D8C9CAF6-7647-97E5-BDEC-64929DF6AEF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8DF79A72-7AFE-F089-7187-FE81872EA33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584CC742-DFD2-5231-C931-3743550CF68C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5D89A007-AD33-23B5-52C0-6D69C592BEF4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B3CAD46D-D666-B62A-F558-9CCBF6FFEA3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DD46C516-099D-6F5B-089E-E553BC86E617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77C0B293-5C9E-7D21-D4AA-BF54E5726EE3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5E28920F-1488-CA9A-26E2-216260B6B3A4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B6ABE1F7-F6D0-5638-7004-BAB9918C874D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="" xmlns:a16="http://schemas.microsoft.com/office/drawing/2014/main" id="{95C8D28D-7334-CEF9-1656-11988C2C0702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56336D84-9C48-B1E3-9FE0-E21CA5BF578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ECCD203C-FCDF-5F40-0FE3-BB4475F921E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435088FF-16B8-96ED-1370-F7CE9BC34501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06268684-46D8-28A0-971A-13E00D9D73D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672CC3CC-78F4-8C52-8AEE-27830D008E51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92AA16C2-C896-2ABE-27A2-011BEE2E58BF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4159788A-2F4E-129D-DB05-FD50FFFB125C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4E0DCBB7-3D3D-8FEF-17A3-ECB1FBDAF5D8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360136DA-0C6A-8A13-8199-41C7E79E38C6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7E7ADE8F-6DEA-12F4-FD45-86B67F4252F3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86C4810D-CA27-D2A8-2093-E911A9602101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1D68F5A7-D57B-BA1C-5CE5-3CA42744F052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455F0CBB-3BB6-7A2F-0FB7-2E6BD3B95900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CA38C30E-FB6B-F3A1-DCC8-E3FF2704665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448CB938-431C-4EC0-ACCE-89A3D63B0F03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D5181919-0303-2497-94F5-A0EE325F1EDB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="" xmlns:a16="http://schemas.microsoft.com/office/drawing/2014/main" id="{B8609158-3FA3-7611-94A1-B8D1ED58D44C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75329871-DD15-5F62-FE37-53A06A1738CF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E0051313-1DA6-4338-91D1-BFC54C0EA919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82C0C5BD-02B9-8E46-6F13-EDBAC70A442F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AF43EADE-ABDA-6416-A88D-49C25EE76D4B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="" xmlns:a16="http://schemas.microsoft.com/office/drawing/2014/main" id="{7656F62A-259B-901D-D462-3077055A7118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BE9E9B6E-EF04-2139-722A-09FCD19DB263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B072FC06-5E3A-FF5B-95A3-78341A186BFF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3CBA9534-E87B-700D-664D-A3DAB4F33777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B1A93266-B5D1-2BCB-4E09-DD77BB8095A3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F7C9CE99-00AE-8E96-8333-9400DD539F7B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591927C9-283E-6DDF-2BE4-CEBFCA856A21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6677D7DC-201F-3330-9E09-D2AD20012FDE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56402590-47C5-F784-57CE-85027C976487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="" xmlns:a16="http://schemas.microsoft.com/office/drawing/2014/main" id="{4CA63549-859E-5311-E821-95C22DDFE92E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="" xmlns:a16="http://schemas.microsoft.com/office/drawing/2014/main" id="{A9A84F29-0097-8995-1812-C1D26F477478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="" xmlns:a16="http://schemas.microsoft.com/office/drawing/2014/main" id="{F9BD1B3E-A572-CBD4-1A74-9B6468E24FB4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="" xmlns:a16="http://schemas.microsoft.com/office/drawing/2014/main" id="{005F59A1-2FDE-7E0E-9C21-ADC61D020268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="" xmlns:a16="http://schemas.microsoft.com/office/drawing/2014/main" id="{F0519E2F-B7DB-A9D6-DEB4-17A9834F561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="" xmlns:a16="http://schemas.microsoft.com/office/drawing/2014/main" id="{2DB9B5F3-9779-68EB-9689-1D531F50DE4C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="" xmlns:a16="http://schemas.microsoft.com/office/drawing/2014/main" id="{70A2AA88-5A40-2E81-1149-C3F25803B29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="" xmlns:a16="http://schemas.microsoft.com/office/drawing/2014/main" id="{4A9FA46D-8999-7382-58B2-FF838D9683CD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="" xmlns:a16="http://schemas.microsoft.com/office/drawing/2014/main" id="{FC29656F-3600-3198-644A-8629399AD154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="" xmlns:a16="http://schemas.microsoft.com/office/drawing/2014/main" id="{B4C6B7FA-A6D9-910F-4A17-C13E162B618B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="" xmlns:a16="http://schemas.microsoft.com/office/drawing/2014/main" id="{DAE04186-7681-441B-6A71-1F0143383ED4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0" name="Picture 219">
            <a:extLst>
              <a:ext uri="{FF2B5EF4-FFF2-40B4-BE49-F238E27FC236}">
                <a16:creationId xmlns="" xmlns:a16="http://schemas.microsoft.com/office/drawing/2014/main" id="{D3FCE9E0-EB54-737B-E69B-7A852825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744" y="182478"/>
            <a:ext cx="6529597" cy="199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9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="" xmlns:a16="http://schemas.microsoft.com/office/drawing/2014/main" id="{3EB1C213-92B6-3A09-ACD0-AA08C55319A4}"/>
              </a:ext>
            </a:extLst>
          </p:cNvPr>
          <p:cNvSpPr/>
          <p:nvPr/>
        </p:nvSpPr>
        <p:spPr>
          <a:xfrm rot="365892">
            <a:off x="776116" y="467358"/>
            <a:ext cx="10639768" cy="6587614"/>
          </a:xfrm>
          <a:prstGeom prst="cloud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63693D45-2CB6-5F55-8AC7-768F05387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329920" y="3172133"/>
            <a:ext cx="5374599" cy="3685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F74018-F3D0-B68F-FB0E-74C4E330C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91" y="1146657"/>
            <a:ext cx="6706181" cy="2310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FF7D610D-199E-D79C-BBC4-9C99782A7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258" y="2911038"/>
            <a:ext cx="4612662" cy="461266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627484" y="221942"/>
            <a:ext cx="7644298" cy="1200329"/>
            <a:chOff x="2024053" y="2230403"/>
            <a:chExt cx="7644298" cy="1200329"/>
          </a:xfrm>
        </p:grpSpPr>
        <p:sp>
          <p:nvSpPr>
            <p:cNvPr id="3" name="TextBox 2"/>
            <p:cNvSpPr txBox="1"/>
            <p:nvPr/>
          </p:nvSpPr>
          <p:spPr>
            <a:xfrm rot="21338831">
              <a:off x="2024053" y="2230403"/>
              <a:ext cx="76442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2476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Trò chơi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 rot="21338831">
              <a:off x="2024053" y="2230403"/>
              <a:ext cx="76442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00CC66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Trò</a:t>
              </a: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chơi</a:t>
              </a: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293" y="-66421"/>
            <a:ext cx="6680187" cy="2406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1" b="100000" l="9967" r="89978">
                        <a14:foregroundMark x1="46035" y1="38340" x2="33040" y2="41672"/>
                        <a14:foregroundMark x1="41685" y1="94791" x2="47522" y2="91217"/>
                        <a14:foregroundMark x1="58150" y1="95457" x2="63326" y2="91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639" y="3353588"/>
            <a:ext cx="3848131" cy="349830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9214" y="1514692"/>
            <a:ext cx="7226443" cy="4620293"/>
            <a:chOff x="-9214" y="1514693"/>
            <a:chExt cx="7226443" cy="3824054"/>
          </a:xfrm>
        </p:grpSpPr>
        <p:grpSp>
          <p:nvGrpSpPr>
            <p:cNvPr id="6" name="Group 5"/>
            <p:cNvGrpSpPr/>
            <p:nvPr/>
          </p:nvGrpSpPr>
          <p:grpSpPr>
            <a:xfrm>
              <a:off x="-9214" y="1514693"/>
              <a:ext cx="7226443" cy="3514508"/>
              <a:chOff x="3623247" y="1528927"/>
              <a:chExt cx="7085393" cy="3602355"/>
            </a:xfrm>
          </p:grpSpPr>
          <p:pic>
            <p:nvPicPr>
              <p:cNvPr id="7" name="图片 19" descr="千库网_儿童节金色发光可爱五星边框_元素编号1223775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40655" y="2017395"/>
                <a:ext cx="811530" cy="811530"/>
              </a:xfrm>
              <a:prstGeom prst="rect">
                <a:avLst/>
              </a:prstGeom>
            </p:spPr>
          </p:pic>
          <p:pic>
            <p:nvPicPr>
              <p:cNvPr id="8" name="图片 8" descr="千库网_儿童节金色发光可爱五星边框_元素编号1223775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40655" y="3502025"/>
                <a:ext cx="811530" cy="811530"/>
              </a:xfrm>
              <a:prstGeom prst="rect">
                <a:avLst/>
              </a:prstGeom>
            </p:spPr>
          </p:pic>
          <p:sp>
            <p:nvSpPr>
              <p:cNvPr id="9" name="圆角矩形 21"/>
              <p:cNvSpPr/>
              <p:nvPr/>
            </p:nvSpPr>
            <p:spPr>
              <a:xfrm>
                <a:off x="4180205" y="1720851"/>
                <a:ext cx="6528435" cy="3410431"/>
              </a:xfrm>
              <a:prstGeom prst="roundRect">
                <a:avLst/>
              </a:prstGeom>
              <a:solidFill>
                <a:schemeClr val="bg1"/>
              </a:solidFill>
              <a:ln w="34925">
                <a:solidFill>
                  <a:srgbClr val="C6AFD5"/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10" name="图片 10" descr="千库网_六一儿童节多个侧面伸出脑袋儿童_元素编号13101512"/>
              <p:cNvPicPr>
                <a:picLocks noChangeAspect="1"/>
              </p:cNvPicPr>
              <p:nvPr/>
            </p:nvPicPr>
            <p:blipFill>
              <a:blip r:embed="rId8"/>
              <a:srcRect r="35246"/>
              <a:stretch>
                <a:fillRect/>
              </a:stretch>
            </p:blipFill>
            <p:spPr>
              <a:xfrm>
                <a:off x="3623247" y="1528927"/>
                <a:ext cx="1698625" cy="3602355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1346791" y="1799317"/>
              <a:ext cx="5674496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Oẳn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1-2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8000" y1="31879" x2="52545" y2="36667"/>
                        <a14:foregroundMark x1="69697" y1="42364" x2="73030" y2="41697"/>
                        <a14:foregroundMark x1="69939" y1="36667" x2="68000" y2="39030"/>
                        <a14:foregroundMark x1="67515" y1="45455" x2="70606" y2="46909"/>
                        <a14:foregroundMark x1="58905" y1="30249" x2="61194" y2="36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586" y="3126784"/>
            <a:ext cx="4179321" cy="417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3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="" xmlns:a16="http://schemas.microsoft.com/office/drawing/2014/main" id="{4FCC39D0-2C04-17DD-C56D-03696B8F1F70}"/>
              </a:ext>
            </a:extLst>
          </p:cNvPr>
          <p:cNvSpPr/>
          <p:nvPr/>
        </p:nvSpPr>
        <p:spPr>
          <a:xfrm rot="365892">
            <a:off x="2051200" y="1048717"/>
            <a:ext cx="8360432" cy="473903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B5DA4F0-E200-256E-1D7B-69E5AF61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2212298"/>
            <a:ext cx="3152775" cy="1150435"/>
          </a:xfrm>
          <a:prstGeom prst="rect">
            <a:avLst/>
          </a:prstGeom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="" xmlns:a16="http://schemas.microsoft.com/office/drawing/2014/main" id="{E9F064F0-802B-592C-2339-8CA3E2DA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38" y="3581783"/>
            <a:ext cx="3830313" cy="34235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6AFC7BE-BDDE-8786-9018-E5FBDD09A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9467850" y="3220108"/>
            <a:ext cx="3043395" cy="3999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749C466-A462-A869-0682-9422A7996908}"/>
              </a:ext>
            </a:extLst>
          </p:cNvPr>
          <p:cNvSpPr txBox="1"/>
          <p:nvPr/>
        </p:nvSpPr>
        <p:spPr>
          <a:xfrm>
            <a:off x="3076575" y="1439079"/>
            <a:ext cx="6953250" cy="704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b="1" dirty="0" err="1">
                <a:solidFill>
                  <a:schemeClr val="tx1"/>
                </a:solidFill>
              </a:rPr>
              <a:t>Thứ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ngày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tháng</a:t>
            </a:r>
            <a:r>
              <a:rPr lang="en-US" sz="3600" b="1" dirty="0">
                <a:solidFill>
                  <a:schemeClr val="tx1"/>
                </a:solidFill>
              </a:rPr>
              <a:t>… </a:t>
            </a:r>
            <a:r>
              <a:rPr lang="en-US" sz="3600" b="1" dirty="0" err="1">
                <a:solidFill>
                  <a:schemeClr val="tx1"/>
                </a:solidFill>
              </a:rPr>
              <a:t>năm</a:t>
            </a:r>
            <a:r>
              <a:rPr lang="en-US" sz="3600" b="1" dirty="0">
                <a:solidFill>
                  <a:schemeClr val="tx1"/>
                </a:solidFill>
              </a:rPr>
              <a:t>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E654BB6-970F-22D9-935F-E8CD2DD1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4547" y="2519863"/>
            <a:ext cx="1920406" cy="162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25F0D47-3C6E-59C7-7B02-CA17CDD84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044" y="3507061"/>
            <a:ext cx="6180455" cy="1060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43D7933-8A01-7D66-B999-8D7F5B2802BE}"/>
              </a:ext>
            </a:extLst>
          </p:cNvPr>
          <p:cNvSpPr txBox="1"/>
          <p:nvPr/>
        </p:nvSpPr>
        <p:spPr>
          <a:xfrm>
            <a:off x="4189126" y="4819462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68734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=""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A9836A-54EE-FD96-4659-56974BD82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49" y="1292966"/>
            <a:ext cx="467048" cy="467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B880292-2722-F512-670A-413FEA5BDBE7}"/>
              </a:ext>
            </a:extLst>
          </p:cNvPr>
          <p:cNvSpPr txBox="1"/>
          <p:nvPr/>
        </p:nvSpPr>
        <p:spPr>
          <a:xfrm>
            <a:off x="1188445" y="1273191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="" xmlns:a16="http://schemas.microsoft.com/office/drawing/2014/main" id="{E525185E-AF17-FA2B-414B-C57CC80FD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="" xmlns:a16="http://schemas.microsoft.com/office/drawing/2014/main" id="{4D415F4F-B12B-9BBB-86CD-774FDB3F3F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2172BFC-C0FC-625B-5B31-39E9B3489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3F706B9-0262-B123-E33C-028344CAD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723A484-ADCC-F3F2-9AAD-705DEFF2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83" y="2941012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281DB98-8E2D-240A-B709-7F648BAFFF97}"/>
              </a:ext>
            </a:extLst>
          </p:cNvPr>
          <p:cNvSpPr txBox="1"/>
          <p:nvPr/>
        </p:nvSpPr>
        <p:spPr>
          <a:xfrm>
            <a:off x="1167179" y="2921237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ACEF1CF-2BF5-4EF6-1072-8016BB0B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82" y="4602454"/>
            <a:ext cx="467048" cy="4670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342D928-736B-6EDE-7382-5E4A750060B8}"/>
              </a:ext>
            </a:extLst>
          </p:cNvPr>
          <p:cNvSpPr txBox="1"/>
          <p:nvPr/>
        </p:nvSpPr>
        <p:spPr>
          <a:xfrm>
            <a:off x="1199078" y="4582679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826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=""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6">
            <a:extLst>
              <a:ext uri="{FF2B5EF4-FFF2-40B4-BE49-F238E27FC236}">
                <a16:creationId xmlns=""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CBEB18A-4B79-2F1D-777D-001C79D1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03" y="1533806"/>
            <a:ext cx="6182327" cy="2542894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024A57CB-4B8C-DD9D-981A-A32814A4F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4" b="89976" l="9994" r="89974">
                        <a14:foregroundMark x1="55951" y1="6184" x2="59282" y2="9175"/>
                        <a14:foregroundMark x1="44049" y1="13177" x2="48383" y2="17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59" y="3503357"/>
            <a:ext cx="4787079" cy="3829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1B4B27A-BB8C-85DD-2786-1FD97D8D67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4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=""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Google Shape;2692;p47">
            <a:extLst>
              <a:ext uri="{FF2B5EF4-FFF2-40B4-BE49-F238E27FC236}">
                <a16:creationId xmlns="" xmlns:a16="http://schemas.microsoft.com/office/drawing/2014/main" id="{E0D595B6-2949-D067-D1B1-06F846F6C88E}"/>
              </a:ext>
            </a:extLst>
          </p:cNvPr>
          <p:cNvSpPr/>
          <p:nvPr/>
        </p:nvSpPr>
        <p:spPr>
          <a:xfrm>
            <a:off x="2441336" y="115168"/>
            <a:ext cx="7663255" cy="1225045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C20414B-F16C-A5FC-45B0-618F3CF46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C4E3C41-ADAC-0888-BC01-EDEBDAD88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66" y="0"/>
            <a:ext cx="4974767" cy="13412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C81DEF09-C788-DADC-F5C4-57738F4F6EAA}"/>
              </a:ext>
            </a:extLst>
          </p:cNvPr>
          <p:cNvGrpSpPr/>
          <p:nvPr/>
        </p:nvGrpSpPr>
        <p:grpSpPr>
          <a:xfrm>
            <a:off x="1539625" y="1970571"/>
            <a:ext cx="2639300" cy="2284232"/>
            <a:chOff x="444471" y="2172590"/>
            <a:chExt cx="2639300" cy="2284232"/>
          </a:xfrm>
        </p:grpSpPr>
        <p:sp>
          <p:nvSpPr>
            <p:cNvPr id="20" name="Rectangle: Rounded Corners 26">
              <a:extLst>
                <a:ext uri="{FF2B5EF4-FFF2-40B4-BE49-F238E27FC236}">
                  <a16:creationId xmlns="" xmlns:a16="http://schemas.microsoft.com/office/drawing/2014/main" id="{F866063D-BD4C-C57D-0AAF-3EEEF65B42F5}"/>
                </a:ext>
              </a:extLst>
            </p:cNvPr>
            <p:cNvSpPr/>
            <p:nvPr/>
          </p:nvSpPr>
          <p:spPr>
            <a:xfrm>
              <a:off x="444471" y="3420400"/>
              <a:ext cx="2639300" cy="1007727"/>
            </a:xfrm>
            <a:custGeom>
              <a:avLst/>
              <a:gdLst>
                <a:gd name="connsiteX0" fmla="*/ 0 w 2639300"/>
                <a:gd name="connsiteY0" fmla="*/ 246097 h 1007727"/>
                <a:gd name="connsiteX1" fmla="*/ 246097 w 2639300"/>
                <a:gd name="connsiteY1" fmla="*/ 0 h 1007727"/>
                <a:gd name="connsiteX2" fmla="*/ 2393203 w 2639300"/>
                <a:gd name="connsiteY2" fmla="*/ 0 h 1007727"/>
                <a:gd name="connsiteX3" fmla="*/ 2639300 w 2639300"/>
                <a:gd name="connsiteY3" fmla="*/ 246097 h 1007727"/>
                <a:gd name="connsiteX4" fmla="*/ 2639300 w 2639300"/>
                <a:gd name="connsiteY4" fmla="*/ 761630 h 1007727"/>
                <a:gd name="connsiteX5" fmla="*/ 2393203 w 2639300"/>
                <a:gd name="connsiteY5" fmla="*/ 1007727 h 1007727"/>
                <a:gd name="connsiteX6" fmla="*/ 246097 w 2639300"/>
                <a:gd name="connsiteY6" fmla="*/ 1007727 h 1007727"/>
                <a:gd name="connsiteX7" fmla="*/ 0 w 2639300"/>
                <a:gd name="connsiteY7" fmla="*/ 761630 h 1007727"/>
                <a:gd name="connsiteX8" fmla="*/ 0 w 2639300"/>
                <a:gd name="connsiteY8" fmla="*/ 246097 h 100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9300" h="1007727" fill="none" extrusionOk="0">
                  <a:moveTo>
                    <a:pt x="0" y="246097"/>
                  </a:moveTo>
                  <a:cubicBezTo>
                    <a:pt x="-6495" y="132941"/>
                    <a:pt x="91550" y="-12520"/>
                    <a:pt x="246097" y="0"/>
                  </a:cubicBezTo>
                  <a:cubicBezTo>
                    <a:pt x="1133478" y="-35273"/>
                    <a:pt x="1636359" y="-144294"/>
                    <a:pt x="2393203" y="0"/>
                  </a:cubicBezTo>
                  <a:cubicBezTo>
                    <a:pt x="2543482" y="4372"/>
                    <a:pt x="2628380" y="100974"/>
                    <a:pt x="2639300" y="246097"/>
                  </a:cubicBezTo>
                  <a:cubicBezTo>
                    <a:pt x="2626688" y="493582"/>
                    <a:pt x="2647779" y="650495"/>
                    <a:pt x="2639300" y="761630"/>
                  </a:cubicBezTo>
                  <a:cubicBezTo>
                    <a:pt x="2658706" y="882871"/>
                    <a:pt x="2534815" y="1001552"/>
                    <a:pt x="2393203" y="1007727"/>
                  </a:cubicBezTo>
                  <a:cubicBezTo>
                    <a:pt x="1848989" y="1085252"/>
                    <a:pt x="711687" y="964024"/>
                    <a:pt x="246097" y="1007727"/>
                  </a:cubicBezTo>
                  <a:cubicBezTo>
                    <a:pt x="94734" y="1003447"/>
                    <a:pt x="-15808" y="897330"/>
                    <a:pt x="0" y="761630"/>
                  </a:cubicBezTo>
                  <a:cubicBezTo>
                    <a:pt x="38133" y="664621"/>
                    <a:pt x="23936" y="447020"/>
                    <a:pt x="0" y="246097"/>
                  </a:cubicBezTo>
                  <a:close/>
                </a:path>
                <a:path w="2639300" h="1007727" stroke="0" extrusionOk="0">
                  <a:moveTo>
                    <a:pt x="0" y="246097"/>
                  </a:moveTo>
                  <a:cubicBezTo>
                    <a:pt x="-6767" y="86798"/>
                    <a:pt x="92672" y="14181"/>
                    <a:pt x="246097" y="0"/>
                  </a:cubicBezTo>
                  <a:cubicBezTo>
                    <a:pt x="1194012" y="-95379"/>
                    <a:pt x="1321176" y="58096"/>
                    <a:pt x="2393203" y="0"/>
                  </a:cubicBezTo>
                  <a:cubicBezTo>
                    <a:pt x="2517898" y="-7899"/>
                    <a:pt x="2631448" y="104538"/>
                    <a:pt x="2639300" y="246097"/>
                  </a:cubicBezTo>
                  <a:cubicBezTo>
                    <a:pt x="2636851" y="390694"/>
                    <a:pt x="2618559" y="529559"/>
                    <a:pt x="2639300" y="761630"/>
                  </a:cubicBezTo>
                  <a:cubicBezTo>
                    <a:pt x="2641170" y="895323"/>
                    <a:pt x="2510382" y="989062"/>
                    <a:pt x="2393203" y="1007727"/>
                  </a:cubicBezTo>
                  <a:cubicBezTo>
                    <a:pt x="1621600" y="947821"/>
                    <a:pt x="980153" y="1090241"/>
                    <a:pt x="246097" y="1007727"/>
                  </a:cubicBezTo>
                  <a:cubicBezTo>
                    <a:pt x="86650" y="1013544"/>
                    <a:pt x="-14992" y="912762"/>
                    <a:pt x="0" y="761630"/>
                  </a:cubicBezTo>
                  <a:cubicBezTo>
                    <a:pt x="-40503" y="636225"/>
                    <a:pt x="13730" y="334661"/>
                    <a:pt x="0" y="246097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800" b="1" dirty="0">
                <a:solidFill>
                  <a:srgbClr val="00206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E1230BA3-20D0-6ABC-41C0-498C1642519A}"/>
                </a:ext>
              </a:extLst>
            </p:cNvPr>
            <p:cNvGrpSpPr/>
            <p:nvPr/>
          </p:nvGrpSpPr>
          <p:grpSpPr>
            <a:xfrm>
              <a:off x="832336" y="2172590"/>
              <a:ext cx="1831930" cy="1572681"/>
              <a:chOff x="1450279" y="400692"/>
              <a:chExt cx="2478196" cy="2383465"/>
            </a:xfrm>
          </p:grpSpPr>
          <p:sp>
            <p:nvSpPr>
              <p:cNvPr id="23" name="Rectangle: Rounded Corners 29">
                <a:extLst>
                  <a:ext uri="{FF2B5EF4-FFF2-40B4-BE49-F238E27FC236}">
                    <a16:creationId xmlns="" xmlns:a16="http://schemas.microsoft.com/office/drawing/2014/main" id="{4A6E01FA-8F7A-A07D-FB59-92BDFCEBDDFC}"/>
                  </a:ext>
                </a:extLst>
              </p:cNvPr>
              <p:cNvSpPr/>
              <p:nvPr/>
            </p:nvSpPr>
            <p:spPr>
              <a:xfrm>
                <a:off x="1450279" y="400692"/>
                <a:ext cx="2478196" cy="2312379"/>
              </a:xfrm>
              <a:custGeom>
                <a:avLst/>
                <a:gdLst>
                  <a:gd name="connsiteX0" fmla="*/ 0 w 2478196"/>
                  <a:gd name="connsiteY0" fmla="*/ 1156190 h 2312379"/>
                  <a:gd name="connsiteX1" fmla="*/ 1156190 w 2478196"/>
                  <a:gd name="connsiteY1" fmla="*/ 0 h 2312379"/>
                  <a:gd name="connsiteX2" fmla="*/ 1322007 w 2478196"/>
                  <a:gd name="connsiteY2" fmla="*/ 0 h 2312379"/>
                  <a:gd name="connsiteX3" fmla="*/ 2478197 w 2478196"/>
                  <a:gd name="connsiteY3" fmla="*/ 1156190 h 2312379"/>
                  <a:gd name="connsiteX4" fmla="*/ 2478196 w 2478196"/>
                  <a:gd name="connsiteY4" fmla="*/ 1156190 h 2312379"/>
                  <a:gd name="connsiteX5" fmla="*/ 1322006 w 2478196"/>
                  <a:gd name="connsiteY5" fmla="*/ 2312380 h 2312379"/>
                  <a:gd name="connsiteX6" fmla="*/ 1156190 w 2478196"/>
                  <a:gd name="connsiteY6" fmla="*/ 2312379 h 2312379"/>
                  <a:gd name="connsiteX7" fmla="*/ 0 w 2478196"/>
                  <a:gd name="connsiteY7" fmla="*/ 1156189 h 2312379"/>
                  <a:gd name="connsiteX8" fmla="*/ 0 w 2478196"/>
                  <a:gd name="connsiteY8" fmla="*/ 1156190 h 231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8196" h="2312379" fill="none" extrusionOk="0">
                    <a:moveTo>
                      <a:pt x="0" y="1156190"/>
                    </a:moveTo>
                    <a:cubicBezTo>
                      <a:pt x="-27916" y="524545"/>
                      <a:pt x="431369" y="87563"/>
                      <a:pt x="1156190" y="0"/>
                    </a:cubicBezTo>
                    <a:cubicBezTo>
                      <a:pt x="1216848" y="5255"/>
                      <a:pt x="1276299" y="4154"/>
                      <a:pt x="1322007" y="0"/>
                    </a:cubicBezTo>
                    <a:cubicBezTo>
                      <a:pt x="1951933" y="30207"/>
                      <a:pt x="2453192" y="500840"/>
                      <a:pt x="2478197" y="1156190"/>
                    </a:cubicBezTo>
                    <a:lnTo>
                      <a:pt x="2478196" y="1156190"/>
                    </a:lnTo>
                    <a:cubicBezTo>
                      <a:pt x="2441723" y="1805494"/>
                      <a:pt x="1957555" y="2217275"/>
                      <a:pt x="1322006" y="2312380"/>
                    </a:cubicBezTo>
                    <a:cubicBezTo>
                      <a:pt x="1260549" y="2320135"/>
                      <a:pt x="1236801" y="2326473"/>
                      <a:pt x="1156190" y="2312379"/>
                    </a:cubicBezTo>
                    <a:cubicBezTo>
                      <a:pt x="568958" y="2306879"/>
                      <a:pt x="16150" y="1854653"/>
                      <a:pt x="0" y="1156189"/>
                    </a:cubicBezTo>
                    <a:lnTo>
                      <a:pt x="0" y="1156190"/>
                    </a:lnTo>
                    <a:close/>
                  </a:path>
                  <a:path w="2478196" h="2312379" stroke="0" extrusionOk="0">
                    <a:moveTo>
                      <a:pt x="0" y="1156190"/>
                    </a:moveTo>
                    <a:cubicBezTo>
                      <a:pt x="-3510" y="505514"/>
                      <a:pt x="431027" y="70153"/>
                      <a:pt x="1156190" y="0"/>
                    </a:cubicBezTo>
                    <a:cubicBezTo>
                      <a:pt x="1191716" y="-5087"/>
                      <a:pt x="1296061" y="-14479"/>
                      <a:pt x="1322007" y="0"/>
                    </a:cubicBezTo>
                    <a:cubicBezTo>
                      <a:pt x="1912335" y="-33943"/>
                      <a:pt x="2425525" y="479789"/>
                      <a:pt x="2478197" y="1156190"/>
                    </a:cubicBezTo>
                    <a:lnTo>
                      <a:pt x="2478196" y="1156190"/>
                    </a:lnTo>
                    <a:cubicBezTo>
                      <a:pt x="2534213" y="1841322"/>
                      <a:pt x="2014389" y="2267064"/>
                      <a:pt x="1322006" y="2312380"/>
                    </a:cubicBezTo>
                    <a:cubicBezTo>
                      <a:pt x="1264031" y="2321565"/>
                      <a:pt x="1175823" y="2315032"/>
                      <a:pt x="1156190" y="2312379"/>
                    </a:cubicBezTo>
                    <a:cubicBezTo>
                      <a:pt x="533454" y="2385951"/>
                      <a:pt x="-17959" y="1792077"/>
                      <a:pt x="0" y="1156189"/>
                    </a:cubicBezTo>
                    <a:lnTo>
                      <a:pt x="0" y="1156190"/>
                    </a:lnTo>
                    <a:close/>
                  </a:path>
                </a:pathLst>
              </a:custGeom>
              <a:solidFill>
                <a:schemeClr val="bg1">
                  <a:alpha val="82000"/>
                </a:schemeClr>
              </a:solidFill>
              <a:ln w="28575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3906556544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00" b="1" dirty="0">
                  <a:solidFill>
                    <a:srgbClr val="002060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23" descr="A picture containing shape&#10;&#10;Description automatically generated">
                <a:extLst>
                  <a:ext uri="{FF2B5EF4-FFF2-40B4-BE49-F238E27FC236}">
                    <a16:creationId xmlns="" xmlns:a16="http://schemas.microsoft.com/office/drawing/2014/main" id="{6EA162FA-1398-E9EC-8467-AB780C1C3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5971" y="862184"/>
                <a:ext cx="1674219" cy="1921973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96C8EE2F-C6CA-5AC8-69C4-0F7F4F332805}"/>
                </a:ext>
              </a:extLst>
            </p:cNvPr>
            <p:cNvSpPr/>
            <p:nvPr/>
          </p:nvSpPr>
          <p:spPr>
            <a:xfrm>
              <a:off x="532804" y="3625825"/>
              <a:ext cx="21859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Mắt</a:t>
              </a:r>
              <a:r>
                <a:rPr lang="en-US" sz="4800" b="1" dirty="0">
                  <a:solidFill>
                    <a:srgbClr val="0070C0"/>
                  </a:solidFill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dõi</a:t>
              </a:r>
              <a:endParaRPr lang="en-US" sz="4800" b="1" dirty="0">
                <a:solidFill>
                  <a:srgbClr val="0070C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68213257-0338-6401-ADE9-BBB1B65A18F6}"/>
              </a:ext>
            </a:extLst>
          </p:cNvPr>
          <p:cNvGrpSpPr/>
          <p:nvPr/>
        </p:nvGrpSpPr>
        <p:grpSpPr>
          <a:xfrm>
            <a:off x="5057024" y="1324391"/>
            <a:ext cx="2853408" cy="2256681"/>
            <a:chOff x="3345180" y="1356289"/>
            <a:chExt cx="2853408" cy="2256681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9D757C58-7401-925B-3884-ACB6AADBF58A}"/>
                </a:ext>
              </a:extLst>
            </p:cNvPr>
            <p:cNvGrpSpPr/>
            <p:nvPr/>
          </p:nvGrpSpPr>
          <p:grpSpPr>
            <a:xfrm>
              <a:off x="3345180" y="1356289"/>
              <a:ext cx="2853408" cy="2256681"/>
              <a:chOff x="3984768" y="31333"/>
              <a:chExt cx="3860030" cy="331809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="" xmlns:a16="http://schemas.microsoft.com/office/drawing/2014/main" id="{05D39059-4D0C-29B6-A2DC-F4205124C7A8}"/>
                  </a:ext>
                </a:extLst>
              </p:cNvPr>
              <p:cNvGrpSpPr/>
              <p:nvPr/>
            </p:nvGrpSpPr>
            <p:grpSpPr>
              <a:xfrm>
                <a:off x="3984768" y="31333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0" name="Rectangle: Rounded Corners 35">
                  <a:extLst>
                    <a:ext uri="{FF2B5EF4-FFF2-40B4-BE49-F238E27FC236}">
                      <a16:creationId xmlns="" xmlns:a16="http://schemas.microsoft.com/office/drawing/2014/main" id="{9A736782-F25C-7117-C709-28C0B6DD3C62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Rectangle: Rounded Corners 39">
                  <a:extLst>
                    <a:ext uri="{FF2B5EF4-FFF2-40B4-BE49-F238E27FC236}">
                      <a16:creationId xmlns="" xmlns:a16="http://schemas.microsoft.com/office/drawing/2014/main" id="{4A64007C-319F-1286-9BA1-A1C93BBBCF67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29" name="Picture 28">
                <a:extLst>
                  <a:ext uri="{FF2B5EF4-FFF2-40B4-BE49-F238E27FC236}">
                    <a16:creationId xmlns="" xmlns:a16="http://schemas.microsoft.com/office/drawing/2014/main" id="{AA75B5A7-2770-0737-CA65-C731DF426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5989" y="399065"/>
                <a:ext cx="1665021" cy="1665021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19AFD0DE-EC59-7A5E-D0AA-7D747ED835EA}"/>
                </a:ext>
              </a:extLst>
            </p:cNvPr>
            <p:cNvSpPr/>
            <p:nvPr/>
          </p:nvSpPr>
          <p:spPr>
            <a:xfrm>
              <a:off x="3676926" y="2781973"/>
              <a:ext cx="22988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ea typeface="Cambria" panose="02040503050406030204" pitchFamily="18" charset="0"/>
                </a:rPr>
                <a:t>Tai </a:t>
              </a:r>
              <a:r>
                <a:rPr lang="en-US" sz="4800" b="1" dirty="0" err="1">
                  <a:solidFill>
                    <a:srgbClr val="FF0000"/>
                  </a:solidFill>
                  <a:ea typeface="Cambria" panose="02040503050406030204" pitchFamily="18" charset="0"/>
                </a:rPr>
                <a:t>nghe</a:t>
              </a:r>
              <a:endParaRPr lang="en-US" sz="4800" b="1" dirty="0">
                <a:solidFill>
                  <a:srgbClr val="FF000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3F79BDA2-84D8-02D4-3783-87B263049EA6}"/>
              </a:ext>
            </a:extLst>
          </p:cNvPr>
          <p:cNvGrpSpPr/>
          <p:nvPr/>
        </p:nvGrpSpPr>
        <p:grpSpPr>
          <a:xfrm>
            <a:off x="8384502" y="2611323"/>
            <a:ext cx="2639300" cy="2279740"/>
            <a:chOff x="6311152" y="2473100"/>
            <a:chExt cx="2639300" cy="2279740"/>
          </a:xfrm>
        </p:grpSpPr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0BB9042E-C564-38C0-6AB4-179C16B2FD77}"/>
                </a:ext>
              </a:extLst>
            </p:cNvPr>
            <p:cNvGrpSpPr/>
            <p:nvPr/>
          </p:nvGrpSpPr>
          <p:grpSpPr>
            <a:xfrm>
              <a:off x="6311152" y="2473100"/>
              <a:ext cx="2639300" cy="2279740"/>
              <a:chOff x="7482364" y="2696050"/>
              <a:chExt cx="3860030" cy="331809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="" xmlns:a16="http://schemas.microsoft.com/office/drawing/2014/main" id="{E7F0B711-02EE-F225-F35F-947156048E02}"/>
                  </a:ext>
                </a:extLst>
              </p:cNvPr>
              <p:cNvGrpSpPr/>
              <p:nvPr/>
            </p:nvGrpSpPr>
            <p:grpSpPr>
              <a:xfrm>
                <a:off x="7482364" y="2696050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7" name="Rectangle: Rounded Corners 47">
                  <a:extLst>
                    <a:ext uri="{FF2B5EF4-FFF2-40B4-BE49-F238E27FC236}">
                      <a16:creationId xmlns="" xmlns:a16="http://schemas.microsoft.com/office/drawing/2014/main" id="{D6EEDE39-100E-ACF0-EDA0-AC0659A8F659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8" name="Rectangle: Rounded Corners 48">
                  <a:extLst>
                    <a:ext uri="{FF2B5EF4-FFF2-40B4-BE49-F238E27FC236}">
                      <a16:creationId xmlns="" xmlns:a16="http://schemas.microsoft.com/office/drawing/2014/main" id="{2CE3A884-FE79-3697-866B-7DEDEF3B77A0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36" name="Picture 35" descr="Graphical user interface&#10;&#10;Description automatically generated with low confidence">
                <a:extLst>
                  <a:ext uri="{FF2B5EF4-FFF2-40B4-BE49-F238E27FC236}">
                    <a16:creationId xmlns="" xmlns:a16="http://schemas.microsoft.com/office/drawing/2014/main" id="{20BE7B94-1058-B47D-3327-CD28DFABC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0054" y="3171731"/>
                <a:ext cx="1892084" cy="1602775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0B0025C3-1CCA-8DD3-93E8-232CF13209C2}"/>
                </a:ext>
              </a:extLst>
            </p:cNvPr>
            <p:cNvSpPr/>
            <p:nvPr/>
          </p:nvSpPr>
          <p:spPr>
            <a:xfrm>
              <a:off x="6835461" y="3938015"/>
              <a:ext cx="169149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50"/>
                  </a:solidFill>
                  <a:ea typeface="Cambria" panose="02040503050406030204" pitchFamily="18" charset="0"/>
                </a:rPr>
                <a:t>Tay </a:t>
              </a:r>
              <a:r>
                <a:rPr lang="en-US" sz="4400" b="1" dirty="0" err="1">
                  <a:solidFill>
                    <a:srgbClr val="00B050"/>
                  </a:solidFill>
                  <a:ea typeface="Cambria" panose="02040503050406030204" pitchFamily="18" charset="0"/>
                </a:rPr>
                <a:t>dò</a:t>
              </a:r>
              <a:endParaRPr lang="en-US" sz="4400" b="1" dirty="0">
                <a:solidFill>
                  <a:srgbClr val="00B050"/>
                </a:solidFill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12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=""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37588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=""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=""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560" y="185190"/>
            <a:ext cx="4852837" cy="1072989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E4DAF5F7-A878-E281-1586-42F432D35767}"/>
              </a:ext>
            </a:extLst>
          </p:cNvPr>
          <p:cNvSpPr/>
          <p:nvPr/>
        </p:nvSpPr>
        <p:spPr>
          <a:xfrm>
            <a:off x="0" y="0"/>
            <a:ext cx="2685959" cy="881108"/>
          </a:xfrm>
          <a:prstGeom prst="cloud">
            <a:avLst/>
          </a:pr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51302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430</TotalTime>
  <Words>976</Words>
  <Application>Microsoft Office PowerPoint</Application>
  <PresentationFormat>Widescreen</PresentationFormat>
  <Paragraphs>213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#9Slide07 HoneyCream</vt:lpstr>
      <vt:lpstr>#9Slide07 IcielLa Chic Pro Shad</vt:lpstr>
      <vt:lpstr>Arial</vt:lpstr>
      <vt:lpstr>Arial-Rounded</vt:lpstr>
      <vt:lpstr>Calibri</vt:lpstr>
      <vt:lpstr>Calibri Light</vt:lpstr>
      <vt:lpstr>Cambria</vt:lpstr>
      <vt:lpstr>inpin heiti</vt:lpstr>
      <vt:lpstr>LNTH-LuoLuoNotangYuanTi 1</vt:lpstr>
      <vt:lpstr>Pattaya</vt:lpstr>
      <vt:lpstr>SVN-Poky's</vt:lpstr>
      <vt:lpstr>SVN-Shintia Script</vt:lpstr>
      <vt:lpstr>Times New Roman</vt:lpstr>
      <vt:lpstr>等线</vt:lpstr>
      <vt:lpstr>1_Office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94</cp:revision>
  <dcterms:created xsi:type="dcterms:W3CDTF">2023-03-05T01:12:13Z</dcterms:created>
  <dcterms:modified xsi:type="dcterms:W3CDTF">2024-10-11T14:07:03Z</dcterms:modified>
</cp:coreProperties>
</file>