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3.svg" ContentType="image/svg+xml"/>
  <Override PartName="/ppt/media/image49.svg" ContentType="image/svg+xml"/>
  <Override PartName="/ppt/media/image56.svg" ContentType="image/svg+xml"/>
  <Override PartName="/ppt/media/image64.svg" ContentType="image/svg+xml"/>
  <Override PartName="/ppt/media/image76.svg" ContentType="image/svg+xml"/>
  <Override PartName="/ppt/media/image7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09" r:id="rId3"/>
    <p:sldId id="308" r:id="rId4"/>
    <p:sldId id="273" r:id="rId6"/>
    <p:sldId id="274" r:id="rId7"/>
    <p:sldId id="275" r:id="rId8"/>
    <p:sldId id="276" r:id="rId9"/>
    <p:sldId id="277"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5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F99CC"/>
    <a:srgbClr val="00FFFF"/>
    <a:srgbClr val="800000"/>
    <a:srgbClr val="FF9900"/>
    <a:srgbClr val="00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8" d="100"/>
          <a:sy n="68" d="100"/>
        </p:scale>
        <p:origin x="1446" y="72"/>
      </p:cViewPr>
      <p:guideLst>
        <p:guide orient="horz" pos="215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kern="0" dirty="0" err="1">
                <a:effectLst/>
                <a:latin typeface="Times New Roman" panose="02020603050405020304" pitchFamily="18" charset="0"/>
                <a:ea typeface="Calibri" panose="020F050202020403020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charset="0"/>
                <a:cs typeface="Times New Roman" panose="02020603050405020304" pitchFamily="18" charset="0"/>
              </a:rPr>
              <a:t>!</a:t>
            </a:r>
            <a:endParaRPr lang="en-US" sz="1800" kern="100" dirty="0">
              <a:effectLst/>
              <a:latin typeface="Calibri" panose="020F050202020403020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charset="0"/>
              </a:rPr>
              <a:t>Những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trò</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chơi</a:t>
            </a:r>
            <a:r>
              <a:rPr lang="en-US" sz="1800" b="1" i="1" kern="0" dirty="0">
                <a:effectLst/>
                <a:latin typeface="Times New Roman" panose="02020603050405020304" pitchFamily="18" charset="0"/>
                <a:ea typeface="Calibri" panose="020F0502020204030204" charset="0"/>
              </a:rPr>
              <a:t> hay </a:t>
            </a:r>
            <a:r>
              <a:rPr lang="en-US" sz="1800" b="1" i="1" kern="0" dirty="0" err="1">
                <a:effectLst/>
                <a:latin typeface="Times New Roman" panose="02020603050405020304" pitchFamily="18" charset="0"/>
                <a:ea typeface="Calibri" panose="020F0502020204030204" charset="0"/>
              </a:rPr>
              <a:t>hoạt</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động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ngoài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trời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mang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lại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rất</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nhiều</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điều</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hữu</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ích</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cho</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các</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em</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Các</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em</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được</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hoà</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vào</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thiên</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nhiên</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được</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vui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chơi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trong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một</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môi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trường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trong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lành</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và</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thoáng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đãng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ngoài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ra</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khi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chơi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ngoài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trời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có</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thể</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phát</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huy</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sự</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sáng</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tạo</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Hôm</a:t>
            </a:r>
            <a:r>
              <a:rPr lang="en-US" sz="1800" b="1" i="1" kern="0" dirty="0">
                <a:effectLst/>
                <a:latin typeface="Times New Roman" panose="02020603050405020304" pitchFamily="18" charset="0"/>
                <a:ea typeface="Calibri" panose="020F0502020204030204" charset="0"/>
              </a:rPr>
              <a:t> nay, </a:t>
            </a:r>
            <a:r>
              <a:rPr lang="en-US" sz="1800" b="1" i="1" kern="0" dirty="0" err="1">
                <a:effectLst/>
                <a:latin typeface="Times New Roman" panose="02020603050405020304" pitchFamily="18" charset="0"/>
                <a:ea typeface="Calibri" panose="020F0502020204030204" charset="0"/>
              </a:rPr>
              <a:t>các</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em</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sẽ</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được</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tìm</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hiểu</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một</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câu</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chuyện</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về</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một</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trò</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chơi</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thú</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vị</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của</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các</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bạn</a:t>
            </a:r>
            <a:r>
              <a:rPr lang="en-US" sz="1800" b="1" i="1" kern="0" dirty="0">
                <a:effectLst/>
                <a:latin typeface="Times New Roman" panose="02020603050405020304" pitchFamily="18" charset="0"/>
                <a:ea typeface="Calibri" panose="020F0502020204030204" charset="0"/>
              </a:rPr>
              <a:t> nhỏ qua </a:t>
            </a:r>
            <a:r>
              <a:rPr lang="en-US" sz="1800" b="1" i="1" kern="0" dirty="0" err="1">
                <a:effectLst/>
                <a:latin typeface="Times New Roman" panose="02020603050405020304" pitchFamily="18" charset="0"/>
                <a:ea typeface="Calibri" panose="020F0502020204030204" charset="0"/>
              </a:rPr>
              <a:t>bài</a:t>
            </a:r>
            <a:r>
              <a:rPr lang="en-US" sz="1800" b="1" i="1" kern="0" dirty="0">
                <a:effectLst/>
                <a:latin typeface="Times New Roman" panose="02020603050405020304" pitchFamily="18" charset="0"/>
                <a:ea typeface="Calibri" panose="020F0502020204030204" charset="0"/>
              </a:rPr>
              <a:t> “Thanh </a:t>
            </a:r>
            <a:r>
              <a:rPr lang="en-US" sz="1800" b="1" i="1" kern="0" dirty="0" err="1">
                <a:effectLst/>
                <a:latin typeface="Times New Roman" panose="02020603050405020304" pitchFamily="18" charset="0"/>
                <a:ea typeface="Calibri" panose="020F0502020204030204" charset="0"/>
              </a:rPr>
              <a:t>âm</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của</a:t>
            </a:r>
            <a:r>
              <a:rPr lang="en-US" sz="1800" b="1" i="1" kern="0" dirty="0">
                <a:effectLst/>
                <a:latin typeface="Times New Roman" panose="02020603050405020304" pitchFamily="18" charset="0"/>
                <a:ea typeface="Calibri" panose="020F0502020204030204" charset="0"/>
              </a:rPr>
              <a:t> </a:t>
            </a:r>
            <a:r>
              <a:rPr lang="en-US" sz="1800" b="1" i="1" kern="0" dirty="0" err="1">
                <a:effectLst/>
                <a:latin typeface="Times New Roman" panose="02020603050405020304" pitchFamily="18" charset="0"/>
                <a:ea typeface="Calibri" panose="020F0502020204030204" charset="0"/>
              </a:rPr>
              <a:t>gió</a:t>
            </a:r>
            <a:r>
              <a:rPr lang="en-US" sz="1800" b="1" i="1" kern="0" dirty="0">
                <a:effectLst/>
                <a:latin typeface="Times New Roman" panose="02020603050405020304" pitchFamily="18" charset="0"/>
                <a:ea typeface="Calibri" panose="020F050202020403020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4" name="Group 2"/>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ln>
          </p:spPr>
          <p:txBody>
            <a:bodyPr wrap="none" anchor="ctr"/>
            <a:lstStyle/>
            <a:p>
              <a:pPr algn="ctr" eaLnBrk="1" hangingPunct="1">
                <a:defRPr/>
              </a:pPr>
              <a:endParaRPr lang="en-US" sz="2400">
                <a:latin typeface="Times New Roman" panose="02020603050405020304"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ln>
          </p:spPr>
          <p:txBody>
            <a:bodyPr wrap="none" anchor="ctr"/>
            <a:lstStyle/>
            <a:p>
              <a:pPr algn="ctr" eaLnBrk="1" hangingPunct="1">
                <a:defRPr/>
              </a:pPr>
              <a:endParaRPr lang="en-US" sz="2400">
                <a:latin typeface="Times New Roman" panose="02020603050405020304" pitchFamily="18" charset="0"/>
              </a:endParaRPr>
            </a:p>
          </p:txBody>
        </p:sp>
      </p:grpSp>
      <p:sp>
        <p:nvSpPr>
          <p:cNvPr id="2060"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endParaRPr lang="en-US"/>
          </a:p>
        </p:txBody>
      </p:sp>
      <p:sp>
        <p:nvSpPr>
          <p:cNvPr id="2061" name="Rectangle 13"/>
          <p:cNvSpPr>
            <a:spLocks noGrp="1" noChangeArrowheads="1"/>
          </p:cNvSpPr>
          <p:nvPr>
            <p:ph type="subTitle" idx="1"/>
          </p:nvPr>
        </p:nvSpPr>
        <p:spPr>
          <a:xfrm>
            <a:off x="2057400" y="3505200"/>
            <a:ext cx="6400800" cy="1752600"/>
          </a:xfrm>
        </p:spPr>
        <p:txBody>
          <a:bodyPr/>
          <a:lstStyle>
            <a:lvl1pPr marL="0" indent="0" algn="r">
              <a:buFont typeface="Wingdings" panose="05000000000000000000" pitchFamily="2" charset="2"/>
              <a:buNone/>
              <a:defRPr/>
            </a:lvl1pPr>
          </a:lstStyle>
          <a:p>
            <a:r>
              <a:rPr lang="en-US"/>
              <a:t>Click to edit Master subtitle style</a:t>
            </a:r>
            <a:endParaRPr lang="en-US"/>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A25E042D-2072-402A-B1DE-52FAC81476D9}"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1F0ACC9D-69E9-4820-B9C4-F8E7013B5D1C}"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862A6549-5BFA-482B-AA9C-9FDDC4FD6A61}"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457950" y="6356350"/>
            <a:ext cx="2057400" cy="365125"/>
          </a:xfrm>
          <a:prstGeom prst="rect">
            <a:avLst/>
          </a:prstGeom>
        </p:spPr>
        <p:txBody>
          <a:bodyPr/>
          <a:lstStyle/>
          <a:p>
            <a:fld id="{ECAD3191-FBB8-4069-9CA7-08D200DCF67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0C672EAA-4479-4B6A-9D4E-37E3B7FB058D}"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B1A224A6-0AC7-49FB-818F-1DE7DA9D66CF}"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4802D5B8-7354-4A96-A3DD-06054826A279}"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9"/>
          <p:cNvSpPr>
            <a:spLocks noGrp="1" noChangeArrowheads="1"/>
          </p:cNvSpPr>
          <p:nvPr>
            <p:ph type="dt" sz="half" idx="10"/>
          </p:nvPr>
        </p:nvSpPr>
        <p:spPr/>
        <p:txBody>
          <a:bodyPr/>
          <a:lstStyle>
            <a:lvl1pPr>
              <a:defRPr/>
            </a:lvl1pPr>
          </a:lstStyle>
          <a:p>
            <a:pPr>
              <a:defRPr/>
            </a:pPr>
            <a:endParaRPr lang="en-US"/>
          </a:p>
        </p:txBody>
      </p:sp>
      <p:sp>
        <p:nvSpPr>
          <p:cNvPr id="8" name="Rectangle 10"/>
          <p:cNvSpPr>
            <a:spLocks noGrp="1" noChangeArrowheads="1"/>
          </p:cNvSpPr>
          <p:nvPr>
            <p:ph type="ftr" sz="quarter" idx="11"/>
          </p:nvPr>
        </p:nvSpPr>
        <p:spPr/>
        <p:txBody>
          <a:bodyPr/>
          <a:lstStyle>
            <a:lvl1pPr>
              <a:defRPr/>
            </a:lvl1pPr>
          </a:lstStyle>
          <a:p>
            <a:pPr>
              <a:defRPr/>
            </a:pPr>
            <a:endParaRPr lang="en-US"/>
          </a:p>
        </p:txBody>
      </p:sp>
      <p:sp>
        <p:nvSpPr>
          <p:cNvPr id="9" name="Rectangle 11"/>
          <p:cNvSpPr>
            <a:spLocks noGrp="1" noChangeArrowheads="1"/>
          </p:cNvSpPr>
          <p:nvPr>
            <p:ph type="sldNum" sz="quarter" idx="12"/>
          </p:nvPr>
        </p:nvSpPr>
        <p:spPr/>
        <p:txBody>
          <a:bodyPr/>
          <a:lstStyle>
            <a:lvl1pPr>
              <a:defRPr/>
            </a:lvl1pPr>
          </a:lstStyle>
          <a:p>
            <a:pPr>
              <a:defRPr/>
            </a:pPr>
            <a:fld id="{DFCB86C3-C937-4E57-BCE4-6B02022555D5}"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9"/>
          <p:cNvSpPr>
            <a:spLocks noGrp="1" noChangeArrowheads="1"/>
          </p:cNvSpPr>
          <p:nvPr>
            <p:ph type="dt" sz="half" idx="10"/>
          </p:nvPr>
        </p:nvSpPr>
        <p:spPr/>
        <p:txBody>
          <a:bodyPr/>
          <a:lstStyle>
            <a:lvl1pPr>
              <a:defRPr/>
            </a:lvl1pPr>
          </a:lstStyle>
          <a:p>
            <a:pPr>
              <a:defRPr/>
            </a:pPr>
            <a:endParaRPr lang="en-US"/>
          </a:p>
        </p:txBody>
      </p:sp>
      <p:sp>
        <p:nvSpPr>
          <p:cNvPr id="4" name="Rectangle 10"/>
          <p:cNvSpPr>
            <a:spLocks noGrp="1" noChangeArrowheads="1"/>
          </p:cNvSpPr>
          <p:nvPr>
            <p:ph type="ftr" sz="quarter" idx="11"/>
          </p:nvPr>
        </p:nvSpPr>
        <p:spPr/>
        <p:txBody>
          <a:bodyPr/>
          <a:lstStyle>
            <a:lvl1pPr>
              <a:defRPr/>
            </a:lvl1pPr>
          </a:lstStyle>
          <a:p>
            <a:pPr>
              <a:defRPr/>
            </a:pPr>
            <a:endParaRPr lang="en-US"/>
          </a:p>
        </p:txBody>
      </p:sp>
      <p:sp>
        <p:nvSpPr>
          <p:cNvPr id="5" name="Rectangle 11"/>
          <p:cNvSpPr>
            <a:spLocks noGrp="1" noChangeArrowheads="1"/>
          </p:cNvSpPr>
          <p:nvPr>
            <p:ph type="sldNum" sz="quarter" idx="12"/>
          </p:nvPr>
        </p:nvSpPr>
        <p:spPr/>
        <p:txBody>
          <a:bodyPr/>
          <a:lstStyle>
            <a:lvl1pPr>
              <a:defRPr/>
            </a:lvl1pPr>
          </a:lstStyle>
          <a:p>
            <a:pPr>
              <a:defRPr/>
            </a:pPr>
            <a:fld id="{6FBE11B8-1D80-4A5F-BDF6-22ADAD8D9A5D}"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defRPr/>
            </a:lvl1pPr>
          </a:lstStyle>
          <a:p>
            <a:pPr>
              <a:defRPr/>
            </a:pPr>
            <a:endParaRPr lang="en-US"/>
          </a:p>
        </p:txBody>
      </p:sp>
      <p:sp>
        <p:nvSpPr>
          <p:cNvPr id="3" name="Rectangle 10"/>
          <p:cNvSpPr>
            <a:spLocks noGrp="1" noChangeArrowheads="1"/>
          </p:cNvSpPr>
          <p:nvPr>
            <p:ph type="ftr" sz="quarter" idx="11"/>
          </p:nvPr>
        </p:nvSpPr>
        <p:spPr/>
        <p:txBody>
          <a:bodyPr/>
          <a:lstStyle>
            <a:lvl1pPr>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C4D0A557-A3B6-4379-BDD7-DBF740EC04E2}"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75E6B213-0E7E-45C4-8D79-75AEE5919280}"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4E5054B4-535B-42D2-B371-002FD30D4A7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w="2857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2" name="Oval 4"/>
            <p:cNvSpPr>
              <a:spLocks noChangeArrowheads="1"/>
            </p:cNvSpPr>
            <p:nvPr/>
          </p:nvSpPr>
          <p:spPr bwMode="hidden">
            <a:xfrm flipH="1">
              <a:off x="4777" y="192"/>
              <a:ext cx="695" cy="696"/>
            </a:xfrm>
            <a:prstGeom prst="ellipse">
              <a:avLst/>
            </a:prstGeom>
            <a:solidFill>
              <a:schemeClr val="accent2"/>
            </a:solidFill>
            <a:ln w="2857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3" name="Oval 5"/>
            <p:cNvSpPr>
              <a:spLocks noChangeArrowheads="1"/>
            </p:cNvSpPr>
            <p:nvPr/>
          </p:nvSpPr>
          <p:spPr bwMode="hidden">
            <a:xfrm flipH="1">
              <a:off x="675" y="193"/>
              <a:ext cx="695" cy="696"/>
            </a:xfrm>
            <a:prstGeom prst="ellipse">
              <a:avLst/>
            </a:prstGeom>
            <a:solidFill>
              <a:schemeClr val="accent2"/>
            </a:solidFill>
            <a:ln w="2857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4" name="Oval 6"/>
            <p:cNvSpPr>
              <a:spLocks noChangeArrowheads="1"/>
            </p:cNvSpPr>
            <p:nvPr/>
          </p:nvSpPr>
          <p:spPr bwMode="hidden">
            <a:xfrm flipH="1">
              <a:off x="3984" y="192"/>
              <a:ext cx="695" cy="696"/>
            </a:xfrm>
            <a:prstGeom prst="ellipse">
              <a:avLst/>
            </a:prstGeom>
            <a:noFill/>
            <a:ln w="28575">
              <a:solidFill>
                <a:schemeClr val="accent2"/>
              </a:solidFill>
              <a:round/>
            </a:ln>
          </p:spPr>
          <p:txBody>
            <a:bodyPr wrap="none" anchor="ctr"/>
            <a:lstStyle/>
            <a:p>
              <a:pPr algn="ctr" eaLnBrk="1" hangingPunct="1">
                <a:defRPr/>
              </a:pPr>
              <a:endParaRPr lang="en-US" sz="2400">
                <a:latin typeface="Times New Roman" panose="02020603050405020304"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ln>
          </p:spPr>
          <p:txBody>
            <a:bodyPr wrap="none" anchor="ctr"/>
            <a:lstStyle/>
            <a:p>
              <a:pPr algn="ctr" eaLnBrk="1" hangingPunct="1">
                <a:defRPr/>
              </a:pPr>
              <a:endParaRPr lang="en-US" sz="2400">
                <a:latin typeface="Times New Roman" panose="02020603050405020304"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33" name="Rectangle 9"/>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000"/>
            </a:lvl1pPr>
          </a:lstStyle>
          <a:p>
            <a:pPr>
              <a:defRPr/>
            </a:pPr>
            <a:endParaRPr lang="en-US"/>
          </a:p>
        </p:txBody>
      </p:sp>
      <p:sp>
        <p:nvSpPr>
          <p:cNvPr id="1034" name="Rectangle 1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00"/>
            </a:lvl1pPr>
          </a:lstStyle>
          <a:p>
            <a:pPr>
              <a:defRPr/>
            </a:pPr>
            <a:endParaRPr lang="en-US"/>
          </a:p>
        </p:txBody>
      </p:sp>
      <p:sp>
        <p:nvSpPr>
          <p:cNvPr id="1035" name="Rectangle 11"/>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000"/>
            </a:lvl1pPr>
          </a:lstStyle>
          <a:p>
            <a:pPr>
              <a:defRPr/>
            </a:pPr>
            <a:fld id="{2190D5F6-2458-482A-A509-576CD3AC8E4E}" type="slidenum">
              <a:rPr lang="en-US"/>
            </a:fld>
            <a:endParaRPr lang="en-US"/>
          </a:p>
        </p:txBody>
      </p:sp>
      <p:sp>
        <p:nvSpPr>
          <p:cNvPr id="1031" name="Rectangle 1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 Target="slide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15.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45.pn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46.png"/><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svg"/><Relationship Id="rId2" Type="http://schemas.openxmlformats.org/officeDocument/2006/relationships/image" Target="../media/image48.jpe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jpeg"/><Relationship Id="rId4" Type="http://schemas.openxmlformats.org/officeDocument/2006/relationships/image" Target="../media/image54.png"/><Relationship Id="rId3" Type="http://schemas.openxmlformats.org/officeDocument/2006/relationships/image" Target="../media/image33.png"/><Relationship Id="rId2" Type="http://schemas.openxmlformats.org/officeDocument/2006/relationships/image" Target="../media/image49.svg"/><Relationship Id="rId1" Type="http://schemas.openxmlformats.org/officeDocument/2006/relationships/image" Target="../media/image48.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emf"/><Relationship Id="rId2" Type="http://schemas.openxmlformats.org/officeDocument/2006/relationships/image" Target="../media/image15.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emf"/><Relationship Id="rId2" Type="http://schemas.openxmlformats.org/officeDocument/2006/relationships/image" Target="../media/image15.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emf"/><Relationship Id="rId2" Type="http://schemas.openxmlformats.org/officeDocument/2006/relationships/image" Target="../media/image15.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emf"/><Relationship Id="rId2" Type="http://schemas.openxmlformats.org/officeDocument/2006/relationships/image" Target="../media/image15.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svg"/><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image" Target="../media/image68.png"/><Relationship Id="rId5" Type="http://schemas.openxmlformats.org/officeDocument/2006/relationships/image" Target="../media/image66.GIF"/><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6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29.png"/><Relationship Id="rId7" Type="http://schemas.openxmlformats.org/officeDocument/2006/relationships/image" Target="../media/image70.png"/><Relationship Id="rId6" Type="http://schemas.openxmlformats.org/officeDocument/2006/relationships/image" Target="../media/image64.svg"/><Relationship Id="rId5" Type="http://schemas.openxmlformats.org/officeDocument/2006/relationships/image" Target="../media/image63.jpeg"/><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66.GIF"/><Relationship Id="rId11" Type="http://schemas.openxmlformats.org/officeDocument/2006/relationships/slideLayout" Target="../slideLayouts/slideLayout7.xml"/><Relationship Id="rId10" Type="http://schemas.openxmlformats.org/officeDocument/2006/relationships/audio" Target="../media/audio2.wav"/><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9" Type="http://schemas.openxmlformats.org/officeDocument/2006/relationships/image" Target="../media/image74.png"/><Relationship Id="rId8" Type="http://schemas.microsoft.com/office/2007/relationships/media" Target="../media/audio3.wav"/><Relationship Id="rId7" Type="http://schemas.openxmlformats.org/officeDocument/2006/relationships/audio" Target="../media/audio3.wav"/><Relationship Id="rId6" Type="http://schemas.microsoft.com/office/2007/relationships/hdphoto" Target="../media/image19.wdp"/><Relationship Id="rId5" Type="http://schemas.openxmlformats.org/officeDocument/2006/relationships/image" Target="../media/image18.png"/><Relationship Id="rId4" Type="http://schemas.openxmlformats.org/officeDocument/2006/relationships/image" Target="../media/image73.GIF"/><Relationship Id="rId3" Type="http://schemas.openxmlformats.org/officeDocument/2006/relationships/image" Target="../media/image72.png"/><Relationship Id="rId2" Type="http://schemas.openxmlformats.org/officeDocument/2006/relationships/image" Target="../media/image71.GIF"/><Relationship Id="rId10" Type="http://schemas.openxmlformats.org/officeDocument/2006/relationships/slideLayout" Target="../slideLayouts/slideLayout7.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76.svg"/><Relationship Id="rId1" Type="http://schemas.openxmlformats.org/officeDocument/2006/relationships/image" Target="../media/image75.jpeg"/></Relationships>
</file>

<file path=ppt/slides/_rels/slide29.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image" Target="../media/image79.png"/><Relationship Id="rId7" Type="http://schemas.openxmlformats.org/officeDocument/2006/relationships/image" Target="../media/image78.svg"/><Relationship Id="rId6" Type="http://schemas.openxmlformats.org/officeDocument/2006/relationships/image" Target="../media/image77.jpeg"/><Relationship Id="rId5" Type="http://schemas.openxmlformats.org/officeDocument/2006/relationships/image" Target="../media/image64.svg"/><Relationship Id="rId4" Type="http://schemas.openxmlformats.org/officeDocument/2006/relationships/image" Target="../media/image63.jpeg"/><Relationship Id="rId3" Type="http://schemas.microsoft.com/office/2007/relationships/hdphoto" Target="../media/image17.wdp"/><Relationship Id="rId2" Type="http://schemas.openxmlformats.org/officeDocument/2006/relationships/image" Target="../media/image16.png"/><Relationship Id="rId10" Type="http://schemas.openxmlformats.org/officeDocument/2006/relationships/slideLayout" Target="../slideLayouts/slideLayout7.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14.png"/><Relationship Id="rId6" Type="http://schemas.microsoft.com/office/2007/relationships/hdphoto" Target="../media/image13.wdp"/><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jpeg"/><Relationship Id="rId4" Type="http://schemas.openxmlformats.org/officeDocument/2006/relationships/image" Target="../media/image80.png"/><Relationship Id="rId3" Type="http://schemas.openxmlformats.org/officeDocument/2006/relationships/image" Target="../media/image33.png"/><Relationship Id="rId2" Type="http://schemas.openxmlformats.org/officeDocument/2006/relationships/image" Target="../media/image49.svg"/><Relationship Id="rId1"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81.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83.jpeg"/><Relationship Id="rId1" Type="http://schemas.openxmlformats.org/officeDocument/2006/relationships/image" Target="../media/image82.jpe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4.jpeg"/><Relationship Id="rId6" Type="http://schemas.microsoft.com/office/2007/relationships/hdphoto" Target="../media/image13.wdp"/><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87.wdp"/><Relationship Id="rId2" Type="http://schemas.openxmlformats.org/officeDocument/2006/relationships/image" Target="../media/image86.jpeg"/><Relationship Id="rId1" Type="http://schemas.openxmlformats.org/officeDocument/2006/relationships/image" Target="../media/image85.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76.svg"/><Relationship Id="rId3" Type="http://schemas.openxmlformats.org/officeDocument/2006/relationships/image" Target="../media/image75.jpeg"/><Relationship Id="rId2" Type="http://schemas.openxmlformats.org/officeDocument/2006/relationships/image" Target="../media/image89.jpeg"/><Relationship Id="rId1" Type="http://schemas.openxmlformats.org/officeDocument/2006/relationships/image" Target="../media/image88.jpeg"/></Relationships>
</file>

<file path=ppt/slides/_rels/slide4.xml.rels><?xml version="1.0" encoding="UTF-8" standalone="yes"?>
<Relationships xmlns="http://schemas.openxmlformats.org/package/2006/relationships"><Relationship Id="rId9" Type="http://schemas.microsoft.com/office/2007/relationships/hdphoto" Target="../media/image13.wdp"/><Relationship Id="rId8" Type="http://schemas.openxmlformats.org/officeDocument/2006/relationships/image" Target="../media/image12.png"/><Relationship Id="rId7" Type="http://schemas.openxmlformats.org/officeDocument/2006/relationships/image" Target="../media/image20.png"/><Relationship Id="rId6" Type="http://schemas.microsoft.com/office/2007/relationships/hdphoto" Target="../media/image19.wdp"/><Relationship Id="rId5" Type="http://schemas.openxmlformats.org/officeDocument/2006/relationships/image" Target="../media/image18.png"/><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15.png"/><Relationship Id="rId12" Type="http://schemas.openxmlformats.org/officeDocument/2006/relationships/slideLayout" Target="../slideLayouts/slideLayout7.xml"/><Relationship Id="rId11" Type="http://schemas.openxmlformats.org/officeDocument/2006/relationships/audio" Target="../media/audio1.wav"/><Relationship Id="rId10" Type="http://schemas.openxmlformats.org/officeDocument/2006/relationships/image" Target="../media/image21.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2.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8.png"/><Relationship Id="rId3" Type="http://schemas.microsoft.com/office/2007/relationships/hdphoto" Target="../media/image37.wdp"/><Relationship Id="rId2" Type="http://schemas.openxmlformats.org/officeDocument/2006/relationships/image" Target="../media/image36.png"/><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p:sp>
        <p:nvSpPr>
          <p:cNvPr id="8194" name="Text Box 2"/>
          <p:cNvSpPr txBox="1"/>
          <p:nvPr/>
        </p:nvSpPr>
        <p:spPr>
          <a:xfrm>
            <a:off x="2971800" y="5562600"/>
            <a:ext cx="1860550" cy="3667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charset="2"/>
              <a:buChar char=""/>
              <a:defRPr b="0"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5pPr>
          </a:lstStyle>
          <a:p>
            <a:pPr marL="0" lvl="0" indent="0" defTabSz="914400" eaLnBrk="1" hangingPunct="1">
              <a:spcBef>
                <a:spcPct val="50000"/>
              </a:spcBef>
              <a:buClrTx/>
              <a:buSzTx/>
              <a:buFontTx/>
              <a:buNone/>
            </a:pPr>
            <a:endParaRPr lang="en-US" altLang="en-US" sz="2800" b="1" dirty="0">
              <a:solidFill>
                <a:srgbClr val="A50021"/>
              </a:solidFill>
              <a:latin typeface="Times New Roman" panose="02020603050405020304" pitchFamily="18" charset="0"/>
            </a:endParaRPr>
          </a:p>
        </p:txBody>
      </p:sp>
      <p:sp>
        <p:nvSpPr>
          <p:cNvPr id="8195" name="Text Box 3"/>
          <p:cNvSpPr txBox="1"/>
          <p:nvPr/>
        </p:nvSpPr>
        <p:spPr>
          <a:xfrm>
            <a:off x="1447800" y="838200"/>
            <a:ext cx="7315200" cy="3667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charset="2"/>
              <a:buChar char=""/>
              <a:defRPr b="0"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5pPr>
          </a:lstStyle>
          <a:p>
            <a:pPr marL="0" lvl="0" indent="0" defTabSz="914400" eaLnBrk="1" hangingPunct="1">
              <a:spcBef>
                <a:spcPct val="50000"/>
              </a:spcBef>
              <a:buClrTx/>
              <a:buSzTx/>
              <a:buFontTx/>
              <a:buNone/>
            </a:pPr>
            <a:endParaRPr lang="en-US" altLang="en-US" sz="2800" b="1" dirty="0">
              <a:solidFill>
                <a:srgbClr val="A50021"/>
              </a:solidFill>
              <a:latin typeface=".VnAvant" pitchFamily="34" charset="0"/>
            </a:endParaRPr>
          </a:p>
        </p:txBody>
      </p:sp>
      <p:sp>
        <p:nvSpPr>
          <p:cNvPr id="8196" name="Text Box 6"/>
          <p:cNvSpPr txBox="1"/>
          <p:nvPr/>
        </p:nvSpPr>
        <p:spPr>
          <a:xfrm>
            <a:off x="5791200" y="6172200"/>
            <a:ext cx="3352800" cy="3667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charset="2"/>
              <a:buChar char=""/>
              <a:defRPr b="0"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5pPr>
          </a:lstStyle>
          <a:p>
            <a:pPr marL="0" lvl="0" indent="0" defTabSz="914400" eaLnBrk="1" hangingPunct="1">
              <a:spcBef>
                <a:spcPct val="50000"/>
              </a:spcBef>
              <a:buClrTx/>
              <a:buSzTx/>
              <a:buFontTx/>
              <a:buNone/>
            </a:pPr>
            <a:endParaRPr lang="en-US" altLang="en-US" sz="2800" b="1" dirty="0">
              <a:solidFill>
                <a:srgbClr val="A50021"/>
              </a:solidFill>
              <a:latin typeface=".VnAvant" pitchFamily="34" charset="0"/>
            </a:endParaRPr>
          </a:p>
        </p:txBody>
      </p:sp>
      <p:sp>
        <p:nvSpPr>
          <p:cNvPr id="8197" name="WordArt 7"/>
          <p:cNvSpPr>
            <a:spLocks noTextEdit="1"/>
          </p:cNvSpPr>
          <p:nvPr/>
        </p:nvSpPr>
        <p:spPr>
          <a:xfrm>
            <a:off x="1219200" y="1143000"/>
            <a:ext cx="7315200" cy="4191000"/>
          </a:xfrm>
          <a:prstGeom prst="rect">
            <a:avLst/>
          </a:prstGeom>
        </p:spPr>
        <p:txBody>
          <a:bodyPr wrap="none" fromWordArt="1">
            <a:prstTxWarp prst="textArchUp">
              <a:avLst>
                <a:gd name="adj" fmla="val 10800007"/>
              </a:avLst>
            </a:prstTxWarp>
            <a:normAutofit/>
          </a:bodyPr>
          <a:p>
            <a:pPr algn="ctr"/>
            <a:endParaRPr lang="en-US" sz="9600" b="1">
              <a:ln w="9525" cap="flat" cmpd="sng">
                <a:solidFill>
                  <a:srgbClr val="0000CC"/>
                </a:solidFill>
                <a:prstDash val="solid"/>
                <a:headEnd type="none" w="med" len="med"/>
                <a:tailEnd type="none" w="med" len="med"/>
              </a:ln>
              <a:solidFill>
                <a:srgbClr val="000000"/>
              </a:solidFill>
              <a:latin typeface="Calibri" panose="020F0502020204030204" charset="0"/>
              <a:ea typeface="Calibri" panose="020F0502020204030204" charset="0"/>
            </a:endParaRPr>
          </a:p>
        </p:txBody>
      </p:sp>
      <p:pic>
        <p:nvPicPr>
          <p:cNvPr id="8198" name="Picture 8" descr="Bellcoll">
            <a:hlinkClick r:id="rId1" action="ppaction://hlinksldjump"/>
          </p:cNvPr>
          <p:cNvPicPr>
            <a:picLocks noChangeAspect="1"/>
          </p:cNvPicPr>
          <p:nvPr/>
        </p:nvPicPr>
        <p:blipFill>
          <a:blip r:embed="rId2"/>
          <a:stretch>
            <a:fillRect/>
          </a:stretch>
        </p:blipFill>
        <p:spPr>
          <a:xfrm>
            <a:off x="0" y="0"/>
            <a:ext cx="1295400" cy="1295400"/>
          </a:xfrm>
          <a:prstGeom prst="rect">
            <a:avLst/>
          </a:prstGeom>
          <a:noFill/>
          <a:ln w="9525">
            <a:noFill/>
          </a:ln>
        </p:spPr>
      </p:pic>
      <p:pic>
        <p:nvPicPr>
          <p:cNvPr id="8199" name="Picture 9" descr="Bellcoll">
            <a:hlinkClick r:id="rId1" action="ppaction://hlinksldjump"/>
          </p:cNvPr>
          <p:cNvPicPr>
            <a:picLocks noChangeAspect="1"/>
          </p:cNvPicPr>
          <p:nvPr/>
        </p:nvPicPr>
        <p:blipFill>
          <a:blip r:embed="rId2"/>
          <a:stretch>
            <a:fillRect/>
          </a:stretch>
        </p:blipFill>
        <p:spPr>
          <a:xfrm>
            <a:off x="7848600" y="0"/>
            <a:ext cx="1295400" cy="1295400"/>
          </a:xfrm>
          <a:prstGeom prst="rect">
            <a:avLst/>
          </a:prstGeom>
          <a:noFill/>
          <a:ln w="9525">
            <a:noFill/>
          </a:ln>
        </p:spPr>
      </p:pic>
      <p:pic>
        <p:nvPicPr>
          <p:cNvPr id="8200" name="Picture 18" descr="gardgt"/>
          <p:cNvPicPr>
            <a:picLocks noChangeAspect="1"/>
          </p:cNvPicPr>
          <p:nvPr/>
        </p:nvPicPr>
        <p:blipFill>
          <a:blip r:embed="rId3"/>
          <a:stretch>
            <a:fillRect/>
          </a:stretch>
        </p:blipFill>
        <p:spPr>
          <a:xfrm>
            <a:off x="-76200" y="5105400"/>
            <a:ext cx="5715635" cy="1752600"/>
          </a:xfrm>
          <a:prstGeom prst="rect">
            <a:avLst/>
          </a:prstGeom>
          <a:noFill/>
          <a:ln w="9525">
            <a:noFill/>
          </a:ln>
        </p:spPr>
      </p:pic>
      <p:sp>
        <p:nvSpPr>
          <p:cNvPr id="8201" name="Text Box 19"/>
          <p:cNvSpPr txBox="1"/>
          <p:nvPr/>
        </p:nvSpPr>
        <p:spPr>
          <a:xfrm>
            <a:off x="3200400" y="6248400"/>
            <a:ext cx="184150" cy="366713"/>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charset="2"/>
              <a:buChar char=""/>
              <a:defRPr b="0"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5pPr>
          </a:lstStyle>
          <a:p>
            <a:pPr marL="0" lvl="0" indent="0" defTabSz="914400" eaLnBrk="1" hangingPunct="1">
              <a:spcBef>
                <a:spcPct val="50000"/>
              </a:spcBef>
              <a:buClrTx/>
              <a:buSzTx/>
              <a:buFontTx/>
              <a:buNone/>
            </a:pPr>
            <a:endParaRPr lang="en-US" altLang="en-US" sz="2800" b="1" dirty="0">
              <a:solidFill>
                <a:srgbClr val="A50021"/>
              </a:solidFill>
              <a:latin typeface="Times New Roman" panose="02020603050405020304" pitchFamily="18" charset="0"/>
            </a:endParaRPr>
          </a:p>
        </p:txBody>
      </p:sp>
      <p:sp>
        <p:nvSpPr>
          <p:cNvPr id="8202" name="Text Box 20"/>
          <p:cNvSpPr txBox="1"/>
          <p:nvPr/>
        </p:nvSpPr>
        <p:spPr>
          <a:xfrm>
            <a:off x="1366520" y="2537460"/>
            <a:ext cx="6172200" cy="178371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charset="2"/>
              <a:buChar char=""/>
              <a:defRPr b="0"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charset="2"/>
              <a:buChar char=""/>
              <a:defRPr sz="1200" kern="1200">
                <a:solidFill>
                  <a:srgbClr val="404040"/>
                </a:solidFill>
                <a:latin typeface="+mn-lt"/>
                <a:ea typeface="+mn-ea"/>
                <a:cs typeface="+mn-cs"/>
              </a:defRPr>
            </a:lvl5pPr>
          </a:lstStyle>
          <a:p>
            <a:pPr marL="0" lvl="0" indent="0" algn="ctr" defTabSz="914400">
              <a:spcBef>
                <a:spcPct val="50000"/>
              </a:spcBef>
              <a:buClrTx/>
              <a:buSzTx/>
              <a:buFontTx/>
              <a:buNone/>
            </a:pPr>
            <a:r>
              <a:rPr lang="en-US" altLang="en-US" sz="4400" b="1" dirty="0">
                <a:solidFill>
                  <a:srgbClr val="FF0000"/>
                </a:solidFill>
                <a:latin typeface="Times New Roman" panose="02020603050405020304" pitchFamily="18" charset="0"/>
                <a:cs typeface="Times New Roman" panose="02020603050405020304" pitchFamily="18" charset="0"/>
              </a:rPr>
              <a:t> TIẾNG VIỆT 5</a:t>
            </a:r>
            <a:endParaRPr lang="en-US" altLang="en-US" sz="4400" b="1" dirty="0">
              <a:solidFill>
                <a:srgbClr val="FF0000"/>
              </a:solidFill>
              <a:latin typeface="Times New Roman" panose="02020603050405020304" pitchFamily="18" charset="0"/>
              <a:cs typeface="Times New Roman" panose="02020603050405020304" pitchFamily="18" charset="0"/>
            </a:endParaRPr>
          </a:p>
          <a:p>
            <a:pPr marL="0" lvl="0" indent="0" algn="ctr" defTabSz="914400">
              <a:spcBef>
                <a:spcPct val="50000"/>
              </a:spcBef>
              <a:buClrTx/>
              <a:buSzTx/>
              <a:buFontTx/>
              <a:buNone/>
            </a:pPr>
            <a:r>
              <a:rPr lang="en-US" altLang="en-US" sz="4400" b="1" dirty="0">
                <a:solidFill>
                  <a:srgbClr val="FF0000"/>
                </a:solidFill>
                <a:latin typeface="Times New Roman" panose="02020603050405020304" pitchFamily="18" charset="0"/>
                <a:ea typeface="Times New Roman" panose="02020603050405020304" pitchFamily="18" charset="0"/>
              </a:rPr>
              <a:t>TUẦN 1</a:t>
            </a:r>
            <a:endParaRPr lang="en-US" altLang="en-US" sz="4400" b="1" dirty="0">
              <a:solidFill>
                <a:srgbClr val="FF0000"/>
              </a:solidFill>
              <a:latin typeface="Times New Roman" panose="02020603050405020304" pitchFamily="18" charset="0"/>
              <a:ea typeface="Times New Roman" panose="02020603050405020304" pitchFamily="18" charset="0"/>
            </a:endParaRPr>
          </a:p>
        </p:txBody>
      </p:sp>
      <p:pic>
        <p:nvPicPr>
          <p:cNvPr id="1026" name="Picture 2" descr="Tải +999 Hình Nền Powerpoint Khoa Học Đẹp Nhất Năm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25" y="4786630"/>
            <a:ext cx="3597275" cy="2071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8645" y="502046"/>
            <a:ext cx="8406708" cy="1051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InflateTop">
              <a:avLst/>
            </a:prstTxWarp>
            <a:scene3d>
              <a:camera prst="orthographicFront"/>
              <a:lightRig rig="threePt" dir="t"/>
            </a:scene3d>
          </a:bodyPr>
          <a:p>
            <a:pPr algn="ctr"/>
            <a:r>
              <a:rPr lang="en-US" sz="2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 Tiểu học Bình Nhâm</a:t>
            </a:r>
            <a:endParaRPr lang="en-US" sz="2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Picture 6" descr="Ảnh động đẹp (119)"/>
          <p:cNvPicPr>
            <a:picLocks noChangeAspect="1" noChangeArrowheads="1" noCrop="1"/>
          </p:cNvPicPr>
          <p:nvPr/>
        </p:nvPicPr>
        <p:blipFill>
          <a:blip r:embed="rId5"/>
          <a:srcRect/>
          <a:stretch>
            <a:fillRect/>
          </a:stretch>
        </p:blipFill>
        <p:spPr bwMode="auto">
          <a:xfrm>
            <a:off x="8058785" y="1459230"/>
            <a:ext cx="1085215" cy="36468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Ảnh động đẹp (119)"/>
          <p:cNvPicPr>
            <a:picLocks noChangeAspect="1" noChangeArrowheads="1" noCrop="1"/>
          </p:cNvPicPr>
          <p:nvPr/>
        </p:nvPicPr>
        <p:blipFill>
          <a:blip r:embed="rId5"/>
          <a:srcRect/>
          <a:stretch>
            <a:fillRect/>
          </a:stretch>
        </p:blipFill>
        <p:spPr bwMode="auto">
          <a:xfrm>
            <a:off x="93345" y="1748155"/>
            <a:ext cx="818515" cy="3357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8920"/>
            <a:ext cx="9144000" cy="5080161"/>
          </a:xfrm>
          <a:prstGeom prst="rect">
            <a:avLst/>
          </a:prstGeom>
        </p:spPr>
      </p:pic>
      <p:sp>
        <p:nvSpPr>
          <p:cNvPr id="2" name="Rectangle: Rounded Corners 1"/>
          <p:cNvSpPr/>
          <p:nvPr/>
        </p:nvSpPr>
        <p:spPr>
          <a:xfrm>
            <a:off x="235744" y="1128713"/>
            <a:ext cx="8679656" cy="4600574"/>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3532861" y="1128107"/>
            <a:ext cx="3507028" cy="772735"/>
          </a:xfrm>
          <a:prstGeom prst="rect">
            <a:avLst/>
          </a:prstGeom>
        </p:spPr>
      </p:pic>
      <p:sp>
        <p:nvSpPr>
          <p:cNvPr id="9" name="TextBox 8"/>
          <p:cNvSpPr txBox="1"/>
          <p:nvPr/>
        </p:nvSpPr>
        <p:spPr>
          <a:xfrm>
            <a:off x="457199" y="1807369"/>
            <a:ext cx="8308181" cy="1753235"/>
          </a:xfrm>
          <a:prstGeom prst="rect">
            <a:avLst/>
          </a:prstGeom>
          <a:noFill/>
        </p:spPr>
        <p:txBody>
          <a:bodyPr wrap="square" rtlCol="0">
            <a:spAutoFit/>
          </a:bodyPr>
          <a:lstStyle/>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a:t>
            </a:r>
            <a:r>
              <a:rPr lang="en-US" altLang="vi-VN" sz="1800" b="0" i="0" dirty="0">
                <a:solidFill>
                  <a:srgbClr val="000000"/>
                </a:solidFill>
                <a:effectLst/>
                <a:latin typeface="Cambria" panose="02040503050406030204" pitchFamily="18" charset="0"/>
                <a:ea typeface="Cambria" panose="02040503050406030204" pitchFamily="18" charset="0"/>
              </a:rPr>
              <a:t>ai</a:t>
            </a:r>
            <a:r>
              <a:rPr lang="vi-VN" sz="1800" b="0" i="0" dirty="0">
                <a:solidFill>
                  <a:srgbClr val="000000"/>
                </a:solidFill>
                <a:effectLst/>
                <a:latin typeface="Cambria" panose="02040503050406030204" pitchFamily="18" charset="0"/>
                <a:ea typeface="Cambria" panose="02040503050406030204" pitchFamily="18" charset="0"/>
              </a:rPr>
              <a:t> chúng tôi như đùa nghịch.</a:t>
            </a:r>
            <a:endParaRPr lang="vi-VN" sz="1800" b="0" i="0" dirty="0">
              <a:solidFill>
                <a:srgbClr val="000000"/>
              </a:solidFill>
              <a:effectLst/>
              <a:latin typeface="Cambria" panose="02040503050406030204" pitchFamily="18" charset="0"/>
              <a:ea typeface="Cambria" panose="02040503050406030204" pitchFamily="18" charset="0"/>
            </a:endParaRPr>
          </a:p>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1800" b="0" i="0" dirty="0">
              <a:solidFill>
                <a:srgbClr val="000000"/>
              </a:solidFill>
              <a:effectLst/>
              <a:latin typeface="Cambria" panose="02040503050406030204" pitchFamily="18" charset="0"/>
              <a:ea typeface="Cambria" panose="02040503050406030204" pitchFamily="18" charset="0"/>
            </a:endParaRPr>
          </a:p>
        </p:txBody>
      </p:sp>
      <p:pic>
        <p:nvPicPr>
          <p:cNvPr id="1026" name="Picture 2" descr=" | Kết nối tri thức Giải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281" y="3460772"/>
            <a:ext cx="5004197" cy="20827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8920"/>
            <a:ext cx="9144000" cy="5080161"/>
          </a:xfrm>
          <a:prstGeom prst="rect">
            <a:avLst/>
          </a:prstGeom>
        </p:spPr>
      </p:pic>
      <p:sp>
        <p:nvSpPr>
          <p:cNvPr id="2" name="Rectangle: Rounded Corners 1"/>
          <p:cNvSpPr/>
          <p:nvPr/>
        </p:nvSpPr>
        <p:spPr>
          <a:xfrm>
            <a:off x="171450" y="1035844"/>
            <a:ext cx="8801099" cy="481488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9" name="TextBox 8"/>
          <p:cNvSpPr txBox="1"/>
          <p:nvPr/>
        </p:nvSpPr>
        <p:spPr>
          <a:xfrm>
            <a:off x="357188" y="1164431"/>
            <a:ext cx="8415337" cy="4477385"/>
          </a:xfrm>
          <a:prstGeom prst="rect">
            <a:avLst/>
          </a:prstGeom>
          <a:noFill/>
        </p:spPr>
        <p:txBody>
          <a:bodyPr wrap="square" rtlCol="0">
            <a:spAutoFit/>
          </a:bodyPr>
          <a:lstStyle/>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Bỗng em Bống nói:</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Ơ, em bịt tai lại nghe tiếng gió lạ lắm.</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Bịt tai thì nghe được gì? – Tôi hỏi Bống.</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Bịt tai lại rồi mở ra và cứ lặp lại như thế. Anh thử xem,</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Nghe “u... u... u...” – Văn cười.</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Đúng rồi, tớ nghe thấy “vui, vui, vui, vui...”.</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Còn tớ nghe thấy “cười, cười, cười, cười...”.</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 Gió nói “đói, đói, đói... rồi”.</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endParaRPr lang="vi-VN" sz="1500" dirty="0">
              <a:latin typeface="Cambria" panose="02040503050406030204" pitchFamily="18" charset="0"/>
              <a:ea typeface="Cambria" panose="02040503050406030204" pitchFamily="18" charset="0"/>
            </a:endParaRPr>
          </a:p>
          <a:p>
            <a:pPr algn="just"/>
            <a:r>
              <a:rPr lang="en-US" sz="1500" dirty="0">
                <a:latin typeface="Cambria" panose="02040503050406030204" pitchFamily="18" charset="0"/>
                <a:ea typeface="Cambria" panose="02040503050406030204" pitchFamily="18" charset="0"/>
              </a:rPr>
              <a:t>   </a:t>
            </a:r>
            <a:r>
              <a:rPr lang="vi-VN" sz="15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endParaRPr lang="vi-VN" sz="1500" dirty="0">
              <a:latin typeface="Cambria" panose="02040503050406030204" pitchFamily="18" charset="0"/>
              <a:ea typeface="Cambria" panose="02040503050406030204" pitchFamily="18" charset="0"/>
            </a:endParaRPr>
          </a:p>
          <a:p>
            <a:pPr algn="r"/>
            <a:r>
              <a:rPr lang="vi-VN" sz="1500" dirty="0">
                <a:latin typeface="Cambria" panose="02040503050406030204" pitchFamily="18" charset="0"/>
                <a:ea typeface="Cambria" panose="02040503050406030204" pitchFamily="18" charset="0"/>
              </a:rPr>
              <a:t>(</a:t>
            </a:r>
            <a:r>
              <a:rPr lang="vi-VN" sz="1500" i="1" dirty="0">
                <a:latin typeface="Cambria" panose="02040503050406030204" pitchFamily="18" charset="0"/>
                <a:ea typeface="Cambria" panose="02040503050406030204" pitchFamily="18" charset="0"/>
              </a:rPr>
              <a:t>Theo</a:t>
            </a:r>
            <a:r>
              <a:rPr lang="vi-VN" sz="1500" dirty="0">
                <a:latin typeface="Cambria" panose="02040503050406030204" pitchFamily="18" charset="0"/>
                <a:ea typeface="Cambria" panose="02040503050406030204" pitchFamily="18" charset="0"/>
              </a:rPr>
              <a:t> Văn Thành Lê)</a:t>
            </a:r>
            <a:endParaRPr lang="vi-VN" sz="15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6" name="TextBox 15"/>
          <p:cNvSpPr txBox="1"/>
          <p:nvPr/>
        </p:nvSpPr>
        <p:spPr>
          <a:xfrm>
            <a:off x="567830" y="1887458"/>
            <a:ext cx="5215109" cy="1190201"/>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vi-VN"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Đoạn</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1: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Từ</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đầu</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đến</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vi-VN"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a:t>
            </a:r>
            <a:r>
              <a:rPr lang="en-US" sz="3200" i="1"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những</a:t>
            </a:r>
            <a:r>
              <a:rPr lang="en-US"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i="1"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viên</a:t>
            </a:r>
            <a:r>
              <a:rPr lang="en-US"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i="1"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đá</a:t>
            </a:r>
            <a:r>
              <a:rPr lang="en-US"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i="1"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đẹp</a:t>
            </a:r>
            <a:r>
              <a:rPr lang="en-US"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i="1"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cho</a:t>
            </a:r>
            <a:r>
              <a:rPr lang="en-US"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i="1"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mình</a:t>
            </a:r>
            <a:r>
              <a:rPr lang="en-US"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sp>
        <p:nvSpPr>
          <p:cNvPr id="20" name="TextBox 19"/>
          <p:cNvSpPr txBox="1"/>
          <p:nvPr/>
        </p:nvSpPr>
        <p:spPr>
          <a:xfrm>
            <a:off x="1848299" y="3429547"/>
            <a:ext cx="6102695" cy="1223994"/>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vi-VN"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Đoạn</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vi-VN"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2</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vi-VN"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Tiếp theo đến </a:t>
            </a:r>
            <a:r>
              <a:rPr lang="vi-VN"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a:t>
            </a:r>
            <a:r>
              <a:rPr lang="vi-VN" sz="3300" i="1" dirty="0">
                <a:latin typeface="Calibri" panose="020F0502020204030204" charset="0"/>
                <a:ea typeface="Cambria" panose="02040503050406030204" pitchFamily="18" charset="0"/>
                <a:cs typeface="Calibri" panose="020F0502020204030204" charset="0"/>
              </a:rPr>
              <a:t>cười, cười, cười, cười...</a:t>
            </a:r>
            <a:r>
              <a:rPr lang="vi-VN" sz="3200" i="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grpSp>
        <p:nvGrpSpPr>
          <p:cNvPr id="15" name="Group 14"/>
          <p:cNvGrpSpPr/>
          <p:nvPr/>
        </p:nvGrpSpPr>
        <p:grpSpPr>
          <a:xfrm>
            <a:off x="1478423" y="1006991"/>
            <a:ext cx="6350408" cy="802640"/>
            <a:chOff x="-622961" y="871744"/>
            <a:chExt cx="6350408" cy="802640"/>
          </a:xfrm>
        </p:grpSpPr>
        <p:sp>
          <p:nvSpPr>
            <p:cNvPr id="17" name="TextBox 16"/>
            <p:cNvSpPr txBox="1"/>
            <p:nvPr/>
          </p:nvSpPr>
          <p:spPr>
            <a:xfrm>
              <a:off x="-179180" y="949571"/>
              <a:ext cx="5906627" cy="644242"/>
            </a:xfrm>
            <a:prstGeom prst="roundRect">
              <a:avLst/>
            </a:prstGeom>
            <a:solidFill>
              <a:srgbClr val="FFCCCC"/>
            </a:solidFill>
            <a:ln w="38100">
              <a:solidFill>
                <a:srgbClr val="FF0066"/>
              </a:solidFill>
            </a:ln>
          </p:spPr>
          <p:txBody>
            <a:bodyPr wrap="square" rtlCol="0">
              <a:spAutoFit/>
            </a:bodyPr>
            <a:lstStyle/>
            <a:p>
              <a:pPr algn="ctr" defTabSz="1219200">
                <a:buClr>
                  <a:srgbClr val="000000"/>
                </a:buClr>
              </a:pPr>
              <a:r>
                <a:rPr lang="vi-VN" sz="3200" b="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Bài đọc chia thành mấy đoạn?</a:t>
              </a:r>
              <a:endParaRPr lang="en-US" sz="3200" b="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8" name="Picture 17"/>
            <p:cNvPicPr>
              <a:picLocks noChangeAspect="1"/>
            </p:cNvPicPr>
            <p:nvPr/>
          </p:nvPicPr>
          <p:blipFill>
            <a:blip r:embed="rId2"/>
            <a:stretch>
              <a:fillRect/>
            </a:stretch>
          </p:blipFill>
          <p:spPr>
            <a:xfrm>
              <a:off x="-622961" y="871744"/>
              <a:ext cx="887562" cy="802640"/>
            </a:xfrm>
            <a:prstGeom prst="rect">
              <a:avLst/>
            </a:prstGeom>
          </p:spPr>
        </p:pic>
      </p:grpSp>
      <p:sp>
        <p:nvSpPr>
          <p:cNvPr id="19" name="TextBox 18"/>
          <p:cNvSpPr txBox="1"/>
          <p:nvPr/>
        </p:nvSpPr>
        <p:spPr>
          <a:xfrm>
            <a:off x="3285393" y="4970543"/>
            <a:ext cx="5212908" cy="644242"/>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Đoạn</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vi-VN"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3</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Còn</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lại</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0" grpId="0" bldLvl="0" animBg="1"/>
      <p:bldP spid="1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8920"/>
            <a:ext cx="9144000" cy="5080161"/>
          </a:xfrm>
          <a:prstGeom prst="rect">
            <a:avLst/>
          </a:prstGeom>
        </p:spPr>
      </p:pic>
      <p:sp>
        <p:nvSpPr>
          <p:cNvPr id="2" name="Rectangle: Rounded Corners 1"/>
          <p:cNvSpPr/>
          <p:nvPr/>
        </p:nvSpPr>
        <p:spPr>
          <a:xfrm>
            <a:off x="235744" y="1128713"/>
            <a:ext cx="8679656" cy="4600574"/>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4452345" y="1113084"/>
            <a:ext cx="2819993" cy="1258831"/>
            <a:chOff x="869770" y="2086606"/>
            <a:chExt cx="3759990" cy="1678441"/>
          </a:xfrm>
        </p:grpSpPr>
        <p:sp>
          <p:nvSpPr>
            <p:cNvPr id="5" name="Rectangle: Rounded Corners 7"/>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811082" y="2901145"/>
              <a:ext cx="2723427" cy="860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lên</a:t>
              </a:r>
              <a:r>
                <a:rPr kumimoji="0" lang="en-US"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núi</a:t>
              </a:r>
              <a:endParaRPr kumimoji="0" lang="en-US"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89" y="2636044"/>
            <a:ext cx="3689185" cy="3364706"/>
          </a:xfrm>
          <a:prstGeom prst="rect">
            <a:avLst/>
          </a:prstGeom>
        </p:spPr>
      </p:pic>
      <p:pic>
        <p:nvPicPr>
          <p:cNvPr id="23" name="Picture 22"/>
          <p:cNvPicPr>
            <a:picLocks noChangeAspect="1"/>
          </p:cNvPicPr>
          <p:nvPr/>
        </p:nvPicPr>
        <p:blipFill>
          <a:blip r:embed="rId5"/>
          <a:stretch>
            <a:fillRect/>
          </a:stretch>
        </p:blipFill>
        <p:spPr>
          <a:xfrm>
            <a:off x="592468" y="1638165"/>
            <a:ext cx="4101440" cy="909907"/>
          </a:xfrm>
          <a:prstGeom prst="rect">
            <a:avLst/>
          </a:prstGeom>
        </p:spPr>
      </p:pic>
      <p:grpSp>
        <p:nvGrpSpPr>
          <p:cNvPr id="24" name="Group 23"/>
          <p:cNvGrpSpPr/>
          <p:nvPr/>
        </p:nvGrpSpPr>
        <p:grpSpPr>
          <a:xfrm>
            <a:off x="3473651" y="2356097"/>
            <a:ext cx="2941436" cy="1258831"/>
            <a:chOff x="869770" y="2086606"/>
            <a:chExt cx="3921915" cy="1678441"/>
          </a:xfrm>
        </p:grpSpPr>
        <p:sp>
          <p:nvSpPr>
            <p:cNvPr id="25" name="Rectangle: Rounded Corners 7"/>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1668207" y="2882095"/>
              <a:ext cx="3123478" cy="860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lạ</a:t>
              </a:r>
              <a:r>
                <a:rPr kumimoji="0" lang="en-US"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lắm</a:t>
              </a:r>
              <a:endParaRPr kumimoji="0" lang="en-US"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p:cNvGrpSpPr/>
          <p:nvPr/>
        </p:nvGrpSpPr>
        <p:grpSpPr>
          <a:xfrm>
            <a:off x="5438182" y="3584822"/>
            <a:ext cx="2819993" cy="1703422"/>
            <a:chOff x="869770" y="2086606"/>
            <a:chExt cx="3759990" cy="2271229"/>
          </a:xfrm>
        </p:grpSpPr>
        <p:sp>
          <p:nvSpPr>
            <p:cNvPr id="29" name="Rectangle: Rounded Corners 7"/>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792032" y="2882095"/>
              <a:ext cx="2723427" cy="14757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3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thung</a:t>
              </a:r>
              <a:r>
                <a:rPr kumimoji="0" lang="en-US" sz="33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33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lũng</a:t>
              </a:r>
              <a:endParaRPr kumimoji="0" lang="en-US" sz="33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p:cNvGrpSpPr/>
          <p:nvPr/>
        </p:nvGrpSpPr>
        <p:grpSpPr>
          <a:xfrm>
            <a:off x="3795120" y="4599234"/>
            <a:ext cx="2941436" cy="1258831"/>
            <a:chOff x="869770" y="2086606"/>
            <a:chExt cx="3921915" cy="1678441"/>
          </a:xfrm>
        </p:grpSpPr>
        <p:sp>
          <p:nvSpPr>
            <p:cNvPr id="9" name="Rectangle: Rounded Corners 7"/>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668207" y="2882095"/>
              <a:ext cx="3123478" cy="860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lùa</a:t>
              </a:r>
              <a:r>
                <a:rPr kumimoji="0" lang="en-US"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rPr>
                <a:t>trâu</a:t>
              </a:r>
              <a:endParaRPr kumimoji="0" lang="en-US"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8920"/>
            <a:ext cx="9144000" cy="5080161"/>
          </a:xfrm>
          <a:prstGeom prst="rect">
            <a:avLst/>
          </a:prstGeom>
        </p:spPr>
      </p:pic>
      <p:sp>
        <p:nvSpPr>
          <p:cNvPr id="15" name="Rectangle: Rounded Corners 14"/>
          <p:cNvSpPr/>
          <p:nvPr/>
        </p:nvSpPr>
        <p:spPr>
          <a:xfrm>
            <a:off x="300222" y="2171460"/>
            <a:ext cx="8558028" cy="3543425"/>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p:cNvSpPr txBox="1"/>
          <p:nvPr/>
        </p:nvSpPr>
        <p:spPr>
          <a:xfrm>
            <a:off x="500063" y="2457450"/>
            <a:ext cx="8115300" cy="1198880"/>
          </a:xfrm>
          <a:prstGeom prst="rect">
            <a:avLst/>
          </a:prstGeom>
          <a:noFill/>
        </p:spPr>
        <p:txBody>
          <a:bodyPr wrap="square" rtlCol="0">
            <a:spAutoFit/>
          </a:bodyPr>
          <a:lstStyle/>
          <a:p>
            <a:pPr algn="just"/>
            <a:r>
              <a:rPr lang="en-US" sz="3600" i="1" dirty="0">
                <a:latin typeface="Calibri" panose="020F0502020204030204" charset="0"/>
                <a:ea typeface="Cambria" panose="02040503050406030204" pitchFamily="18" charset="0"/>
                <a:cs typeface="Calibri" panose="020F0502020204030204" charset="0"/>
              </a:rPr>
              <a:t>   </a:t>
            </a:r>
            <a:r>
              <a:rPr lang="vi-VN" sz="3600" i="1" dirty="0">
                <a:latin typeface="Calibri" panose="020F0502020204030204" charset="0"/>
                <a:ea typeface="Cambria" panose="02040503050406030204" pitchFamily="18" charset="0"/>
                <a:cs typeface="Calibri" panose="020F0502020204030204" charset="0"/>
              </a:rPr>
              <a:t>Suối nhỏ,</a:t>
            </a:r>
            <a:r>
              <a:rPr lang="vi-VN" sz="3600" i="1" dirty="0">
                <a:solidFill>
                  <a:srgbClr val="FF0000"/>
                </a:solidFill>
                <a:latin typeface="Calibri" panose="020F0502020204030204" charset="0"/>
                <a:ea typeface="Cambria" panose="02040503050406030204" pitchFamily="18" charset="0"/>
                <a:cs typeface="Calibri" panose="020F0502020204030204" charset="0"/>
              </a:rPr>
              <a:t>/</a:t>
            </a:r>
            <a:r>
              <a:rPr lang="vi-VN" sz="3600" i="1" dirty="0">
                <a:latin typeface="Calibri" panose="020F0502020204030204" charset="0"/>
                <a:ea typeface="Cambria" panose="02040503050406030204" pitchFamily="18" charset="0"/>
                <a:cs typeface="Calibri" panose="020F0502020204030204" charset="0"/>
              </a:rPr>
              <a:t> nước trong vắt,</a:t>
            </a:r>
            <a:r>
              <a:rPr lang="vi-VN" sz="3600" i="1" dirty="0">
                <a:solidFill>
                  <a:srgbClr val="FF0000"/>
                </a:solidFill>
                <a:latin typeface="Calibri" panose="020F0502020204030204" charset="0"/>
                <a:ea typeface="Cambria" panose="02040503050406030204" pitchFamily="18" charset="0"/>
                <a:cs typeface="Calibri" panose="020F0502020204030204" charset="0"/>
              </a:rPr>
              <a:t>/</a:t>
            </a:r>
            <a:r>
              <a:rPr lang="vi-VN" sz="3600" i="1" dirty="0">
                <a:latin typeface="Calibri" panose="020F0502020204030204" charset="0"/>
                <a:ea typeface="Cambria" panose="02040503050406030204" pitchFamily="18" charset="0"/>
                <a:cs typeface="Calibri" panose="020F0502020204030204" charset="0"/>
              </a:rPr>
              <a:t> nắng chiếu xuống đáy làm cát,</a:t>
            </a:r>
            <a:r>
              <a:rPr lang="vi-VN" sz="3600" i="1" dirty="0">
                <a:solidFill>
                  <a:srgbClr val="FF0000"/>
                </a:solidFill>
                <a:latin typeface="Calibri" panose="020F0502020204030204" charset="0"/>
                <a:ea typeface="Cambria" panose="02040503050406030204" pitchFamily="18" charset="0"/>
                <a:cs typeface="Calibri" panose="020F0502020204030204" charset="0"/>
              </a:rPr>
              <a:t>/</a:t>
            </a:r>
            <a:r>
              <a:rPr lang="vi-VN" sz="3600" i="1" dirty="0">
                <a:latin typeface="Calibri" panose="020F0502020204030204" charset="0"/>
                <a:ea typeface="Cambria" panose="02040503050406030204" pitchFamily="18" charset="0"/>
                <a:cs typeface="Calibri" panose="020F0502020204030204" charset="0"/>
              </a:rPr>
              <a:t> sỏi ánh lên lấp lánh.</a:t>
            </a:r>
            <a:r>
              <a:rPr lang="en-US" sz="3600" i="1" dirty="0">
                <a:solidFill>
                  <a:srgbClr val="FF0000"/>
                </a:solidFill>
                <a:latin typeface="Calibri" panose="020F0502020204030204" charset="0"/>
                <a:ea typeface="Cambria" panose="02040503050406030204" pitchFamily="18" charset="0"/>
                <a:cs typeface="Calibri" panose="020F0502020204030204" charset="0"/>
              </a:rPr>
              <a:t>//</a:t>
            </a:r>
            <a:endParaRPr lang="en-US" sz="3600" dirty="0">
              <a:solidFill>
                <a:srgbClr val="FF0000"/>
              </a:solidFill>
              <a:latin typeface="Calibri" panose="020F0502020204030204" charset="0"/>
              <a:ea typeface="Cambria" panose="02040503050406030204" pitchFamily="18" charset="0"/>
              <a:cs typeface="Calibri" panose="020F0502020204030204" charset="0"/>
            </a:endParaRPr>
          </a:p>
        </p:txBody>
      </p:sp>
      <p:pic>
        <p:nvPicPr>
          <p:cNvPr id="17" name="Picture 16"/>
          <p:cNvPicPr>
            <a:picLocks noChangeAspect="1"/>
          </p:cNvPicPr>
          <p:nvPr/>
        </p:nvPicPr>
        <p:blipFill>
          <a:blip r:embed="rId2"/>
          <a:stretch>
            <a:fillRect/>
          </a:stretch>
        </p:blipFill>
        <p:spPr>
          <a:xfrm>
            <a:off x="973445" y="1083234"/>
            <a:ext cx="9025910" cy="1019645"/>
          </a:xfrm>
          <a:prstGeom prst="rect">
            <a:avLst/>
          </a:prstGeom>
        </p:spPr>
      </p:pic>
      <p:sp>
        <p:nvSpPr>
          <p:cNvPr id="19" name="TextBox 18"/>
          <p:cNvSpPr txBox="1"/>
          <p:nvPr/>
        </p:nvSpPr>
        <p:spPr>
          <a:xfrm>
            <a:off x="628650" y="3757613"/>
            <a:ext cx="8115300" cy="1753235"/>
          </a:xfrm>
          <a:prstGeom prst="rect">
            <a:avLst/>
          </a:prstGeom>
          <a:noFill/>
        </p:spPr>
        <p:txBody>
          <a:bodyPr wrap="square" rtlCol="0">
            <a:spAutoFit/>
          </a:bodyPr>
          <a:lstStyle/>
          <a:p>
            <a:pPr algn="just"/>
            <a:r>
              <a:rPr lang="en-US" sz="3600" i="1" dirty="0">
                <a:latin typeface="Calibri" panose="020F0502020204030204" charset="0"/>
                <a:ea typeface="Cambria" panose="02040503050406030204" pitchFamily="18" charset="0"/>
                <a:cs typeface="Calibri" panose="020F0502020204030204" charset="0"/>
              </a:rPr>
              <a:t>C</a:t>
            </a:r>
            <a:r>
              <a:rPr lang="vi-VN" sz="3600" i="1" dirty="0">
                <a:latin typeface="Calibri" panose="020F0502020204030204" charset="0"/>
                <a:ea typeface="Cambria" panose="02040503050406030204" pitchFamily="18" charset="0"/>
                <a:cs typeface="Calibri" panose="020F0502020204030204" charset="0"/>
              </a:rPr>
              <a:t>hiều về,</a:t>
            </a:r>
            <a:r>
              <a:rPr lang="vi-VN" sz="3600" i="1" dirty="0">
                <a:solidFill>
                  <a:srgbClr val="FF0000"/>
                </a:solidFill>
                <a:latin typeface="Calibri" panose="020F0502020204030204" charset="0"/>
                <a:ea typeface="Cambria" panose="02040503050406030204" pitchFamily="18" charset="0"/>
                <a:cs typeface="Calibri" panose="020F0502020204030204" charset="0"/>
              </a:rPr>
              <a:t>/</a:t>
            </a:r>
            <a:r>
              <a:rPr lang="vi-VN" sz="3600" i="1" dirty="0">
                <a:latin typeface="Calibri" panose="020F0502020204030204" charset="0"/>
                <a:ea typeface="Cambria" panose="02040503050406030204" pitchFamily="18" charset="0"/>
                <a:cs typeface="Calibri" panose="020F0502020204030204" charset="0"/>
              </a:rPr>
              <a:t> đàn trâu no cỏ</a:t>
            </a:r>
            <a:r>
              <a:rPr lang="en-US" sz="3600" i="1" dirty="0">
                <a:solidFill>
                  <a:srgbClr val="FF0000"/>
                </a:solidFill>
                <a:latin typeface="Calibri" panose="020F0502020204030204" charset="0"/>
                <a:ea typeface="Cambria" panose="02040503050406030204" pitchFamily="18" charset="0"/>
                <a:cs typeface="Calibri" panose="020F0502020204030204" charset="0"/>
              </a:rPr>
              <a:t>/</a:t>
            </a:r>
            <a:r>
              <a:rPr lang="vi-VN" sz="3600" i="1" dirty="0">
                <a:solidFill>
                  <a:srgbClr val="FF0000"/>
                </a:solidFill>
                <a:latin typeface="Calibri" panose="020F0502020204030204" charset="0"/>
                <a:ea typeface="Cambria" panose="02040503050406030204" pitchFamily="18" charset="0"/>
                <a:cs typeface="Calibri" panose="020F0502020204030204" charset="0"/>
              </a:rPr>
              <a:t> </a:t>
            </a:r>
            <a:r>
              <a:rPr lang="vi-VN" sz="3600" i="1" dirty="0">
                <a:latin typeface="Calibri" panose="020F0502020204030204" charset="0"/>
                <a:ea typeface="Cambria" panose="02040503050406030204" pitchFamily="18" charset="0"/>
                <a:cs typeface="Calibri" panose="020F0502020204030204" charset="0"/>
              </a:rPr>
              <a:t>đằm mình dưới suối,</a:t>
            </a:r>
            <a:r>
              <a:rPr lang="vi-VN" sz="3600" i="1" dirty="0">
                <a:solidFill>
                  <a:srgbClr val="FF0000"/>
                </a:solidFill>
                <a:latin typeface="Calibri" panose="020F0502020204030204" charset="0"/>
                <a:ea typeface="Cambria" panose="02040503050406030204" pitchFamily="18" charset="0"/>
                <a:cs typeface="Calibri" panose="020F0502020204030204" charset="0"/>
              </a:rPr>
              <a:t>/</a:t>
            </a:r>
            <a:r>
              <a:rPr lang="vi-VN" sz="3600" i="1" dirty="0">
                <a:latin typeface="Calibri" panose="020F0502020204030204" charset="0"/>
                <a:ea typeface="Cambria" panose="02040503050406030204" pitchFamily="18" charset="0"/>
                <a:cs typeface="Calibri" panose="020F0502020204030204" charset="0"/>
              </a:rPr>
              <a:t> chúng tôi tha thẩn</a:t>
            </a:r>
            <a:r>
              <a:rPr lang="en-US" sz="3600" i="1" dirty="0">
                <a:solidFill>
                  <a:srgbClr val="FF0000"/>
                </a:solidFill>
                <a:latin typeface="Calibri" panose="020F0502020204030204" charset="0"/>
                <a:ea typeface="Cambria" panose="02040503050406030204" pitchFamily="18" charset="0"/>
                <a:cs typeface="Calibri" panose="020F0502020204030204" charset="0"/>
              </a:rPr>
              <a:t>/</a:t>
            </a:r>
            <a:r>
              <a:rPr lang="vi-VN" sz="3600" i="1" dirty="0">
                <a:latin typeface="Calibri" panose="020F0502020204030204" charset="0"/>
                <a:ea typeface="Cambria" panose="02040503050406030204" pitchFamily="18" charset="0"/>
                <a:cs typeface="Calibri" panose="020F0502020204030204" charset="0"/>
              </a:rPr>
              <a:t> tìm những viên đá đẹp cho mình.</a:t>
            </a:r>
            <a:r>
              <a:rPr lang="en-US" sz="3600" i="1" dirty="0">
                <a:solidFill>
                  <a:srgbClr val="FF0000"/>
                </a:solidFill>
                <a:latin typeface="Calibri" panose="020F0502020204030204" charset="0"/>
                <a:ea typeface="Cambria" panose="02040503050406030204" pitchFamily="18" charset="0"/>
                <a:cs typeface="Calibri" panose="020F0502020204030204" charset="0"/>
              </a:rPr>
              <a:t>//</a:t>
            </a:r>
            <a:endParaRPr lang="en-US" sz="3600" dirty="0">
              <a:solidFill>
                <a:srgbClr val="FF0000"/>
              </a:solidFill>
              <a:latin typeface="Calibri" panose="020F0502020204030204" charset="0"/>
              <a:ea typeface="Cambria" panose="02040503050406030204" pitchFamily="18" charset="0"/>
              <a:cs typeface="Calibri" panose="020F050202020403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8920"/>
            <a:ext cx="9144000" cy="5080161"/>
          </a:xfrm>
          <a:prstGeom prst="rect">
            <a:avLst/>
          </a:prstGeom>
        </p:spPr>
      </p:pic>
      <p:sp>
        <p:nvSpPr>
          <p:cNvPr id="15" name="Rectangle: Rounded Corners 14"/>
          <p:cNvSpPr/>
          <p:nvPr/>
        </p:nvSpPr>
        <p:spPr>
          <a:xfrm>
            <a:off x="300222" y="2171460"/>
            <a:ext cx="8558028" cy="3543425"/>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p:cNvSpPr txBox="1"/>
          <p:nvPr/>
        </p:nvSpPr>
        <p:spPr>
          <a:xfrm>
            <a:off x="500063" y="2457450"/>
            <a:ext cx="8115300" cy="2630170"/>
          </a:xfrm>
          <a:prstGeom prst="rect">
            <a:avLst/>
          </a:prstGeom>
          <a:noFill/>
        </p:spPr>
        <p:txBody>
          <a:bodyPr wrap="square" rtlCol="0">
            <a:spAutoFit/>
          </a:bodyPr>
          <a:lstStyle/>
          <a:p>
            <a:pPr lvl="0" algn="just"/>
            <a:r>
              <a:rPr lang="vi-VN" sz="3300" i="1" dirty="0">
                <a:solidFill>
                  <a:prstClr val="black"/>
                </a:solidFill>
                <a:latin typeface="Calibri" panose="020F0502020204030204" charset="0"/>
                <a:ea typeface="Cambria" panose="02040503050406030204" pitchFamily="18" charset="0"/>
                <a:cs typeface="Calibri" panose="020F0502020204030204" charset="0"/>
              </a:rPr>
              <a:t> </a:t>
            </a:r>
            <a:r>
              <a:rPr lang="en-US" sz="3300" i="1" dirty="0">
                <a:solidFill>
                  <a:prstClr val="black"/>
                </a:solidFill>
                <a:latin typeface="Calibri" panose="020F0502020204030204" charset="0"/>
                <a:ea typeface="Cambria" panose="02040503050406030204" pitchFamily="18" charset="0"/>
                <a:cs typeface="Calibri" panose="020F0502020204030204" charset="0"/>
              </a:rPr>
              <a:t>- </a:t>
            </a:r>
            <a:r>
              <a:rPr lang="vi-VN" sz="3300" i="1" dirty="0">
                <a:solidFill>
                  <a:prstClr val="black"/>
                </a:solidFill>
                <a:latin typeface="Calibri" panose="020F0502020204030204" charset="0"/>
                <a:ea typeface="Cambria" panose="02040503050406030204" pitchFamily="18" charset="0"/>
                <a:cs typeface="Calibri" panose="020F0502020204030204" charset="0"/>
              </a:rPr>
              <a:t>Ơ, em bịt tai lại nghe tiếng gió lạ lắm.</a:t>
            </a:r>
            <a:endParaRPr lang="vi-VN" sz="3300" i="1" dirty="0">
              <a:solidFill>
                <a:prstClr val="black"/>
              </a:solidFill>
              <a:latin typeface="Calibri" panose="020F0502020204030204" charset="0"/>
              <a:ea typeface="Cambria" panose="02040503050406030204" pitchFamily="18" charset="0"/>
              <a:cs typeface="Calibri" panose="020F0502020204030204" charset="0"/>
            </a:endParaRPr>
          </a:p>
          <a:p>
            <a:pPr lvl="0" algn="just"/>
            <a:r>
              <a:rPr lang="en-US" sz="3300" i="1" dirty="0">
                <a:solidFill>
                  <a:prstClr val="black"/>
                </a:solidFill>
                <a:latin typeface="Calibri" panose="020F0502020204030204" charset="0"/>
                <a:ea typeface="Cambria" panose="02040503050406030204" pitchFamily="18" charset="0"/>
                <a:cs typeface="Calibri" panose="020F0502020204030204" charset="0"/>
              </a:rPr>
              <a:t>- </a:t>
            </a:r>
            <a:r>
              <a:rPr lang="vi-VN" sz="3300" i="1" dirty="0">
                <a:solidFill>
                  <a:prstClr val="black"/>
                </a:solidFill>
                <a:latin typeface="Calibri" panose="020F0502020204030204" charset="0"/>
                <a:ea typeface="Cambria" panose="02040503050406030204" pitchFamily="18" charset="0"/>
                <a:cs typeface="Calibri" panose="020F0502020204030204" charset="0"/>
              </a:rPr>
              <a:t>Đúng rồi, tớ cũng nghe thấy tiếng gió thổi hay lắm.</a:t>
            </a:r>
            <a:endParaRPr lang="vi-VN" sz="3300" i="1" dirty="0">
              <a:solidFill>
                <a:prstClr val="black"/>
              </a:solidFill>
              <a:latin typeface="Calibri" panose="020F0502020204030204" charset="0"/>
              <a:ea typeface="Cambria" panose="02040503050406030204" pitchFamily="18" charset="0"/>
              <a:cs typeface="Calibri" panose="020F0502020204030204" charset="0"/>
            </a:endParaRPr>
          </a:p>
          <a:p>
            <a:pPr lvl="0" algn="just"/>
            <a:r>
              <a:rPr lang="en-US" sz="3300" i="1" dirty="0">
                <a:solidFill>
                  <a:prstClr val="black"/>
                </a:solidFill>
                <a:latin typeface="Calibri" panose="020F0502020204030204" charset="0"/>
                <a:ea typeface="Cambria" panose="02040503050406030204" pitchFamily="18" charset="0"/>
                <a:cs typeface="Calibri" panose="020F0502020204030204" charset="0"/>
              </a:rPr>
              <a:t>- </a:t>
            </a:r>
            <a:r>
              <a:rPr lang="vi-VN" sz="3300" i="1" dirty="0">
                <a:solidFill>
                  <a:prstClr val="black"/>
                </a:solidFill>
                <a:latin typeface="Calibri" panose="020F0502020204030204" charset="0"/>
                <a:ea typeface="Cambria" panose="02040503050406030204" pitchFamily="18" charset="0"/>
                <a:cs typeface="Calibri" panose="020F0502020204030204" charset="0"/>
              </a:rPr>
              <a:t>Đúng rồi, tớ nghe thấy “vui, vui, vui, vui…”.</a:t>
            </a:r>
            <a:endParaRPr lang="vi-VN" sz="3300" i="1" dirty="0">
              <a:solidFill>
                <a:prstClr val="black"/>
              </a:solidFill>
              <a:latin typeface="Calibri" panose="020F0502020204030204" charset="0"/>
              <a:ea typeface="Cambria" panose="02040503050406030204" pitchFamily="18" charset="0"/>
              <a:cs typeface="Calibri" panose="020F0502020204030204" charset="0"/>
            </a:endParaRPr>
          </a:p>
          <a:p>
            <a:pPr lvl="0" algn="just"/>
            <a:r>
              <a:rPr lang="en-US" sz="3300" i="1" dirty="0">
                <a:solidFill>
                  <a:prstClr val="black"/>
                </a:solidFill>
                <a:latin typeface="Calibri" panose="020F0502020204030204" charset="0"/>
                <a:ea typeface="Cambria" panose="02040503050406030204" pitchFamily="18" charset="0"/>
                <a:cs typeface="Calibri" panose="020F0502020204030204" charset="0"/>
              </a:rPr>
              <a:t>-</a:t>
            </a:r>
            <a:r>
              <a:rPr lang="vi-VN" sz="3300" i="1" dirty="0">
                <a:solidFill>
                  <a:prstClr val="black"/>
                </a:solidFill>
                <a:latin typeface="Calibri" panose="020F0502020204030204" charset="0"/>
                <a:ea typeface="Cambria" panose="02040503050406030204" pitchFamily="18" charset="0"/>
                <a:cs typeface="Calibri" panose="020F0502020204030204" charset="0"/>
              </a:rPr>
              <a:t> Gió nói “đói, đói, đói…rồi”….</a:t>
            </a:r>
            <a:endParaRPr kumimoji="0" lang="en-US" sz="3300" b="0" i="0" u="none" strike="noStrike" kern="1200" cap="none" spc="0" normalizeH="0" baseline="0" noProof="0" dirty="0">
              <a:ln>
                <a:noFill/>
              </a:ln>
              <a:solidFill>
                <a:srgbClr val="FF0000"/>
              </a:solidFill>
              <a:effectLst/>
              <a:uLnTx/>
              <a:uFillTx/>
              <a:latin typeface="Calibri" panose="020F0502020204030204" charset="0"/>
              <a:ea typeface="Cambria" panose="02040503050406030204" pitchFamily="18" charset="0"/>
              <a:cs typeface="Calibri" panose="020F0502020204030204" charset="0"/>
            </a:endParaRPr>
          </a:p>
        </p:txBody>
      </p:sp>
      <p:pic>
        <p:nvPicPr>
          <p:cNvPr id="6" name="Picture 5"/>
          <p:cNvPicPr>
            <a:picLocks noChangeAspect="1"/>
          </p:cNvPicPr>
          <p:nvPr/>
        </p:nvPicPr>
        <p:blipFill>
          <a:blip r:embed="rId2"/>
          <a:stretch>
            <a:fillRect/>
          </a:stretch>
        </p:blipFill>
        <p:spPr>
          <a:xfrm>
            <a:off x="897794" y="1002937"/>
            <a:ext cx="7334124" cy="10516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p:cNvSpPr/>
          <p:nvPr/>
        </p:nvSpPr>
        <p:spPr>
          <a:xfrm>
            <a:off x="0" y="6350"/>
            <a:ext cx="9144000" cy="5994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cs typeface="Arial" panose="020B0604020202020204"/>
              <a:sym typeface="Arial" panose="020B0604020202020204"/>
            </a:endParaRPr>
          </a:p>
        </p:txBody>
      </p:sp>
      <p:grpSp>
        <p:nvGrpSpPr>
          <p:cNvPr id="10" name="Group 9"/>
          <p:cNvGrpSpPr/>
          <p:nvPr/>
        </p:nvGrpSpPr>
        <p:grpSpPr>
          <a:xfrm>
            <a:off x="4558135" y="978199"/>
            <a:ext cx="4325245" cy="2474433"/>
            <a:chOff x="3075433" y="1255651"/>
            <a:chExt cx="4325245" cy="2474433"/>
          </a:xfrm>
        </p:grpSpPr>
        <p:sp>
          <p:nvSpPr>
            <p:cNvPr id="12" name="Rectangle: Rounded Corners 6"/>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50000"/>
                </a:lnSpc>
                <a:buClr>
                  <a:srgbClr val="000000"/>
                </a:buClr>
              </a:pPr>
              <a:r>
                <a:rPr lang="en-US" sz="2400" kern="0" dirty="0" err="1">
                  <a:solidFill>
                    <a:srgbClr val="000000"/>
                  </a:solidFill>
                  <a:sym typeface="Arial" panose="020B0604020202020204"/>
                </a:rPr>
                <a:t>Phân</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công</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đọc</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theo</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đoạn</a:t>
              </a:r>
              <a:r>
                <a:rPr lang="en-US" sz="2400" kern="0" dirty="0">
                  <a:solidFill>
                    <a:srgbClr val="000000"/>
                  </a:solidFill>
                  <a:sym typeface="Arial" panose="020B0604020202020204"/>
                </a:rPr>
                <a:t>.</a:t>
              </a:r>
              <a:endParaRPr lang="en-US" sz="2400" kern="0" dirty="0">
                <a:solidFill>
                  <a:srgbClr val="000000"/>
                </a:solidFill>
                <a:sym typeface="Arial" panose="020B0604020202020204"/>
              </a:endParaRPr>
            </a:p>
            <a:p>
              <a:pPr marL="757555" algn="just" defTabSz="1219200">
                <a:lnSpc>
                  <a:spcPct val="150000"/>
                </a:lnSpc>
                <a:buClr>
                  <a:srgbClr val="000000"/>
                </a:buClr>
              </a:pPr>
              <a:r>
                <a:rPr lang="en-US" sz="2400" kern="0" dirty="0" err="1">
                  <a:solidFill>
                    <a:srgbClr val="000000"/>
                  </a:solidFill>
                  <a:sym typeface="Arial" panose="020B0604020202020204"/>
                </a:rPr>
                <a:t>Tất</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cả</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thành</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viên</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đều</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đọc</a:t>
              </a:r>
              <a:r>
                <a:rPr lang="en-US" sz="2400" kern="0" dirty="0">
                  <a:solidFill>
                    <a:srgbClr val="000000"/>
                  </a:solidFill>
                  <a:sym typeface="Arial" panose="020B0604020202020204"/>
                </a:rPr>
                <a:t>.</a:t>
              </a:r>
              <a:endParaRPr lang="en-US" sz="2400" kern="0" dirty="0">
                <a:solidFill>
                  <a:srgbClr val="000000"/>
                </a:solidFill>
                <a:sym typeface="Arial" panose="020B0604020202020204"/>
              </a:endParaRPr>
            </a:p>
            <a:p>
              <a:pPr marL="757555" algn="just" defTabSz="1219200">
                <a:lnSpc>
                  <a:spcPct val="150000"/>
                </a:lnSpc>
                <a:buClr>
                  <a:srgbClr val="000000"/>
                </a:buClr>
              </a:pPr>
              <a:r>
                <a:rPr lang="en-US" sz="2400" kern="0" dirty="0" err="1">
                  <a:solidFill>
                    <a:srgbClr val="000000"/>
                  </a:solidFill>
                  <a:sym typeface="Arial" panose="020B0604020202020204"/>
                </a:rPr>
                <a:t>Giải</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nghĩa</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từ</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cùng</a:t>
              </a:r>
              <a:r>
                <a:rPr lang="en-US" sz="2400" kern="0" dirty="0">
                  <a:solidFill>
                    <a:srgbClr val="000000"/>
                  </a:solidFill>
                  <a:sym typeface="Arial" panose="020B0604020202020204"/>
                </a:rPr>
                <a:t> </a:t>
              </a:r>
              <a:r>
                <a:rPr lang="en-US" sz="2400" kern="0" dirty="0" err="1">
                  <a:solidFill>
                    <a:srgbClr val="000000"/>
                  </a:solidFill>
                  <a:sym typeface="Arial" panose="020B0604020202020204"/>
                </a:rPr>
                <a:t>nhau</a:t>
              </a:r>
              <a:r>
                <a:rPr lang="en-US" sz="2400" kern="0" dirty="0">
                  <a:solidFill>
                    <a:srgbClr val="000000"/>
                  </a:solidFill>
                  <a:sym typeface="Arial" panose="020B0604020202020204"/>
                </a:rPr>
                <a:t>. </a:t>
              </a:r>
              <a:endParaRPr lang="vi-VN" sz="2400" kern="0" dirty="0">
                <a:solidFill>
                  <a:srgbClr val="000000"/>
                </a:solidFill>
                <a:sym typeface="Arial" panose="020B0604020202020204"/>
              </a:endParaRPr>
            </a:p>
          </p:txBody>
        </p:sp>
        <p:sp>
          <p:nvSpPr>
            <p:cNvPr id="13" name="Rectangle: Rounded Corners 12"/>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6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Yêu</a:t>
              </a:r>
              <a:r>
                <a:rPr lang="en-US" sz="36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36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Cầu</a:t>
              </a:r>
              <a:endParaRPr lang="en-US" sz="36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pic>
          <p:nvPicPr>
            <p:cNvPr id="14" name="Picture 13"/>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1038" y="1147896"/>
            <a:ext cx="3690048" cy="1620214"/>
          </a:xfrm>
          <a:prstGeom prst="rect">
            <a:avLst/>
          </a:prstGeom>
        </p:spPr>
      </p:pic>
      <p:grpSp>
        <p:nvGrpSpPr>
          <p:cNvPr id="17" name="Group 16"/>
          <p:cNvGrpSpPr/>
          <p:nvPr/>
        </p:nvGrpSpPr>
        <p:grpSpPr>
          <a:xfrm>
            <a:off x="103436" y="3471113"/>
            <a:ext cx="5567959" cy="2437071"/>
            <a:chOff x="5189220" y="3812803"/>
            <a:chExt cx="5567959" cy="2437071"/>
          </a:xfrm>
        </p:grpSpPr>
        <p:grpSp>
          <p:nvGrpSpPr>
            <p:cNvPr id="18" name="Group 17"/>
            <p:cNvGrpSpPr/>
            <p:nvPr/>
          </p:nvGrpSpPr>
          <p:grpSpPr>
            <a:xfrm>
              <a:off x="5189220" y="3812803"/>
              <a:ext cx="5445754" cy="2437071"/>
              <a:chOff x="3323320" y="1250854"/>
              <a:chExt cx="5445754" cy="2437071"/>
            </a:xfrm>
          </p:grpSpPr>
          <p:sp>
            <p:nvSpPr>
              <p:cNvPr id="28" name="Rectangle: Rounded Corners 12"/>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2800" kern="0" dirty="0">
                    <a:solidFill>
                      <a:srgbClr val="000000"/>
                    </a:solidFill>
                    <a:sym typeface="Arial" panose="020B0604020202020204"/>
                  </a:rPr>
                  <a:t>1. </a:t>
                </a:r>
                <a:r>
                  <a:rPr lang="en-US" sz="2800" kern="0" dirty="0" err="1">
                    <a:solidFill>
                      <a:srgbClr val="000000"/>
                    </a:solidFill>
                    <a:sym typeface="Arial" panose="020B0604020202020204"/>
                  </a:rPr>
                  <a:t>Đọc</a:t>
                </a:r>
                <a:r>
                  <a:rPr lang="en-US" sz="2800" kern="0" dirty="0">
                    <a:solidFill>
                      <a:srgbClr val="000000"/>
                    </a:solidFill>
                    <a:sym typeface="Arial" panose="020B0604020202020204"/>
                  </a:rPr>
                  <a:t> </a:t>
                </a:r>
                <a:r>
                  <a:rPr lang="en-US" sz="2800" kern="0" dirty="0" err="1">
                    <a:solidFill>
                      <a:srgbClr val="000000"/>
                    </a:solidFill>
                    <a:sym typeface="Arial" panose="020B0604020202020204"/>
                  </a:rPr>
                  <a:t>đúng</a:t>
                </a:r>
                <a:r>
                  <a:rPr lang="en-US" sz="2800" kern="0" dirty="0">
                    <a:solidFill>
                      <a:srgbClr val="000000"/>
                    </a:solidFill>
                    <a:sym typeface="Arial" panose="020B0604020202020204"/>
                  </a:rPr>
                  <a:t>.</a:t>
                </a:r>
                <a:endParaRPr lang="en-US" sz="2800" kern="0" dirty="0">
                  <a:solidFill>
                    <a:srgbClr val="000000"/>
                  </a:solidFill>
                  <a:sym typeface="Arial" panose="020B0604020202020204"/>
                </a:endParaRPr>
              </a:p>
              <a:p>
                <a:pPr algn="just" defTabSz="1219200">
                  <a:lnSpc>
                    <a:spcPct val="110000"/>
                  </a:lnSpc>
                  <a:buClr>
                    <a:srgbClr val="000000"/>
                  </a:buClr>
                </a:pPr>
                <a:r>
                  <a:rPr lang="en-US" sz="2800" kern="0" dirty="0">
                    <a:solidFill>
                      <a:srgbClr val="000000"/>
                    </a:solidFill>
                    <a:sym typeface="Arial" panose="020B0604020202020204"/>
                  </a:rPr>
                  <a:t>2. </a:t>
                </a:r>
                <a:r>
                  <a:rPr lang="en-US" sz="2800" kern="0" dirty="0" err="1">
                    <a:solidFill>
                      <a:srgbClr val="000000"/>
                    </a:solidFill>
                    <a:sym typeface="Arial" panose="020B0604020202020204"/>
                  </a:rPr>
                  <a:t>Đọc</a:t>
                </a:r>
                <a:r>
                  <a:rPr lang="en-US" sz="2800" kern="0" dirty="0">
                    <a:solidFill>
                      <a:srgbClr val="000000"/>
                    </a:solidFill>
                    <a:sym typeface="Arial" panose="020B0604020202020204"/>
                  </a:rPr>
                  <a:t> to, </a:t>
                </a:r>
                <a:r>
                  <a:rPr lang="en-US" sz="2800" kern="0" dirty="0" err="1">
                    <a:solidFill>
                      <a:srgbClr val="000000"/>
                    </a:solidFill>
                    <a:sym typeface="Arial" panose="020B0604020202020204"/>
                  </a:rPr>
                  <a:t>rõ</a:t>
                </a:r>
                <a:r>
                  <a:rPr lang="en-US" sz="2800" kern="0" dirty="0">
                    <a:solidFill>
                      <a:srgbClr val="000000"/>
                    </a:solidFill>
                    <a:sym typeface="Arial" panose="020B0604020202020204"/>
                  </a:rPr>
                  <a:t>.</a:t>
                </a:r>
                <a:endParaRPr lang="en-US" sz="2800" kern="0" dirty="0">
                  <a:solidFill>
                    <a:srgbClr val="000000"/>
                  </a:solidFill>
                  <a:sym typeface="Arial" panose="020B0604020202020204"/>
                </a:endParaRPr>
              </a:p>
              <a:p>
                <a:pPr algn="just" defTabSz="1219200">
                  <a:lnSpc>
                    <a:spcPct val="110000"/>
                  </a:lnSpc>
                  <a:buClr>
                    <a:srgbClr val="000000"/>
                  </a:buClr>
                </a:pPr>
                <a:r>
                  <a:rPr lang="en-US" sz="2800" kern="0" dirty="0">
                    <a:solidFill>
                      <a:srgbClr val="000000"/>
                    </a:solidFill>
                    <a:sym typeface="Arial" panose="020B0604020202020204"/>
                  </a:rPr>
                  <a:t>3. </a:t>
                </a:r>
                <a:r>
                  <a:rPr lang="en-US" sz="2800" kern="0" dirty="0" err="1">
                    <a:solidFill>
                      <a:srgbClr val="000000"/>
                    </a:solidFill>
                    <a:sym typeface="Arial" panose="020B0604020202020204"/>
                  </a:rPr>
                  <a:t>Đọc</a:t>
                </a:r>
                <a:r>
                  <a:rPr lang="en-US" sz="2800" kern="0" dirty="0">
                    <a:solidFill>
                      <a:srgbClr val="000000"/>
                    </a:solidFill>
                    <a:sym typeface="Arial" panose="020B0604020202020204"/>
                  </a:rPr>
                  <a:t> </a:t>
                </a:r>
                <a:r>
                  <a:rPr lang="en-US" sz="2800" kern="0" dirty="0" err="1">
                    <a:solidFill>
                      <a:srgbClr val="000000"/>
                    </a:solidFill>
                    <a:sym typeface="Arial" panose="020B0604020202020204"/>
                  </a:rPr>
                  <a:t>ngắt</a:t>
                </a:r>
                <a:r>
                  <a:rPr lang="en-US" sz="2800" kern="0" dirty="0">
                    <a:solidFill>
                      <a:srgbClr val="000000"/>
                    </a:solidFill>
                    <a:sym typeface="Arial" panose="020B0604020202020204"/>
                  </a:rPr>
                  <a:t>, </a:t>
                </a:r>
                <a:r>
                  <a:rPr lang="en-US" sz="2800" kern="0" dirty="0" err="1">
                    <a:solidFill>
                      <a:srgbClr val="000000"/>
                    </a:solidFill>
                    <a:sym typeface="Arial" panose="020B0604020202020204"/>
                  </a:rPr>
                  <a:t>nghỉ</a:t>
                </a:r>
                <a:r>
                  <a:rPr lang="en-US" sz="2800" kern="0" dirty="0">
                    <a:solidFill>
                      <a:srgbClr val="000000"/>
                    </a:solidFill>
                    <a:sym typeface="Arial" panose="020B0604020202020204"/>
                  </a:rPr>
                  <a:t> </a:t>
                </a:r>
                <a:r>
                  <a:rPr lang="en-US" sz="2800" kern="0" dirty="0" err="1">
                    <a:solidFill>
                      <a:srgbClr val="000000"/>
                    </a:solidFill>
                    <a:sym typeface="Arial" panose="020B0604020202020204"/>
                  </a:rPr>
                  <a:t>đúng</a:t>
                </a:r>
                <a:r>
                  <a:rPr lang="en-US" sz="2800" kern="0" dirty="0">
                    <a:solidFill>
                      <a:srgbClr val="000000"/>
                    </a:solidFill>
                    <a:sym typeface="Arial" panose="020B0604020202020204"/>
                  </a:rPr>
                  <a:t> </a:t>
                </a:r>
                <a:r>
                  <a:rPr lang="en-US" sz="2800" kern="0" dirty="0" err="1">
                    <a:solidFill>
                      <a:srgbClr val="000000"/>
                    </a:solidFill>
                    <a:sym typeface="Arial" panose="020B0604020202020204"/>
                  </a:rPr>
                  <a:t>chỗ</a:t>
                </a:r>
                <a:r>
                  <a:rPr lang="en-US" sz="2800" kern="0" dirty="0">
                    <a:solidFill>
                      <a:srgbClr val="000000"/>
                    </a:solidFill>
                    <a:sym typeface="Arial" panose="020B0604020202020204"/>
                  </a:rPr>
                  <a:t>.</a:t>
                </a:r>
                <a:endParaRPr lang="en-US" sz="2800" kern="0" dirty="0">
                  <a:solidFill>
                    <a:srgbClr val="000000"/>
                  </a:solidFill>
                  <a:sym typeface="Arial" panose="020B0604020202020204"/>
                </a:endParaRPr>
              </a:p>
            </p:txBody>
          </p:sp>
          <p:sp>
            <p:nvSpPr>
              <p:cNvPr id="29" name="Rectangle: Rounded Corners 28"/>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grpSp>
        <p:pic>
          <p:nvPicPr>
            <p:cNvPr id="19" name="Picture 18"/>
            <p:cNvPicPr>
              <a:picLocks noChangeAspect="1"/>
            </p:cNvPicPr>
            <p:nvPr/>
          </p:nvPicPr>
          <p:blipFill>
            <a:blip r:embed="rId5"/>
            <a:stretch>
              <a:fillRect/>
            </a:stretch>
          </p:blipFill>
          <p:spPr>
            <a:xfrm>
              <a:off x="7639094" y="4747810"/>
              <a:ext cx="469963" cy="469963"/>
            </a:xfrm>
            <a:prstGeom prst="rect">
              <a:avLst/>
            </a:prstGeom>
          </p:spPr>
        </p:pic>
        <p:pic>
          <p:nvPicPr>
            <p:cNvPr id="20" name="Picture 19"/>
            <p:cNvPicPr>
              <a:picLocks noChangeAspect="1"/>
            </p:cNvPicPr>
            <p:nvPr/>
          </p:nvPicPr>
          <p:blipFill>
            <a:blip r:embed="rId6"/>
            <a:stretch>
              <a:fillRect/>
            </a:stretch>
          </p:blipFill>
          <p:spPr>
            <a:xfrm>
              <a:off x="7082420" y="4747810"/>
              <a:ext cx="469963" cy="469963"/>
            </a:xfrm>
            <a:prstGeom prst="rect">
              <a:avLst/>
            </a:prstGeom>
          </p:spPr>
        </p:pic>
        <p:pic>
          <p:nvPicPr>
            <p:cNvPr id="21" name="Picture 20"/>
            <p:cNvPicPr>
              <a:picLocks noChangeAspect="1"/>
            </p:cNvPicPr>
            <p:nvPr/>
          </p:nvPicPr>
          <p:blipFill>
            <a:blip r:embed="rId7"/>
            <a:stretch>
              <a:fillRect/>
            </a:stretch>
          </p:blipFill>
          <p:spPr>
            <a:xfrm>
              <a:off x="8195768" y="4747810"/>
              <a:ext cx="469963" cy="469963"/>
            </a:xfrm>
            <a:prstGeom prst="rect">
              <a:avLst/>
            </a:prstGeom>
          </p:spPr>
        </p:pic>
        <p:pic>
          <p:nvPicPr>
            <p:cNvPr id="22" name="Picture 21"/>
            <p:cNvPicPr>
              <a:picLocks noChangeAspect="1"/>
            </p:cNvPicPr>
            <p:nvPr/>
          </p:nvPicPr>
          <p:blipFill>
            <a:blip r:embed="rId5"/>
            <a:stretch>
              <a:fillRect/>
            </a:stretch>
          </p:blipFill>
          <p:spPr>
            <a:xfrm>
              <a:off x="7666906" y="5309947"/>
              <a:ext cx="469963" cy="469963"/>
            </a:xfrm>
            <a:prstGeom prst="rect">
              <a:avLst/>
            </a:prstGeom>
          </p:spPr>
        </p:pic>
        <p:pic>
          <p:nvPicPr>
            <p:cNvPr id="23" name="Picture 22"/>
            <p:cNvPicPr>
              <a:picLocks noChangeAspect="1"/>
            </p:cNvPicPr>
            <p:nvPr/>
          </p:nvPicPr>
          <p:blipFill>
            <a:blip r:embed="rId6"/>
            <a:stretch>
              <a:fillRect/>
            </a:stretch>
          </p:blipFill>
          <p:spPr>
            <a:xfrm>
              <a:off x="7110232" y="5309947"/>
              <a:ext cx="469963" cy="469963"/>
            </a:xfrm>
            <a:prstGeom prst="rect">
              <a:avLst/>
            </a:prstGeom>
          </p:spPr>
        </p:pic>
        <p:pic>
          <p:nvPicPr>
            <p:cNvPr id="24" name="Picture 23"/>
            <p:cNvPicPr>
              <a:picLocks noChangeAspect="1"/>
            </p:cNvPicPr>
            <p:nvPr/>
          </p:nvPicPr>
          <p:blipFill>
            <a:blip r:embed="rId7"/>
            <a:stretch>
              <a:fillRect/>
            </a:stretch>
          </p:blipFill>
          <p:spPr>
            <a:xfrm>
              <a:off x="8223580" y="5309947"/>
              <a:ext cx="469963" cy="469963"/>
            </a:xfrm>
            <a:prstGeom prst="rect">
              <a:avLst/>
            </a:prstGeom>
          </p:spPr>
        </p:pic>
        <p:pic>
          <p:nvPicPr>
            <p:cNvPr id="25" name="Picture 24"/>
            <p:cNvPicPr>
              <a:picLocks noChangeAspect="1"/>
            </p:cNvPicPr>
            <p:nvPr/>
          </p:nvPicPr>
          <p:blipFill>
            <a:blip r:embed="rId5"/>
            <a:stretch>
              <a:fillRect/>
            </a:stretch>
          </p:blipFill>
          <p:spPr>
            <a:xfrm>
              <a:off x="9730542" y="5706940"/>
              <a:ext cx="469963" cy="469963"/>
            </a:xfrm>
            <a:prstGeom prst="rect">
              <a:avLst/>
            </a:prstGeom>
          </p:spPr>
        </p:pic>
        <p:pic>
          <p:nvPicPr>
            <p:cNvPr id="26" name="Picture 25"/>
            <p:cNvPicPr>
              <a:picLocks noChangeAspect="1"/>
            </p:cNvPicPr>
            <p:nvPr/>
          </p:nvPicPr>
          <p:blipFill>
            <a:blip r:embed="rId6"/>
            <a:stretch>
              <a:fillRect/>
            </a:stretch>
          </p:blipFill>
          <p:spPr>
            <a:xfrm>
              <a:off x="9173868" y="5706940"/>
              <a:ext cx="469963" cy="469963"/>
            </a:xfrm>
            <a:prstGeom prst="rect">
              <a:avLst/>
            </a:prstGeom>
          </p:spPr>
        </p:pic>
        <p:pic>
          <p:nvPicPr>
            <p:cNvPr id="27" name="Picture 26"/>
            <p:cNvPicPr>
              <a:picLocks noChangeAspect="1"/>
            </p:cNvPicPr>
            <p:nvPr/>
          </p:nvPicPr>
          <p:blipFill>
            <a:blip r:embed="rId7"/>
            <a:stretch>
              <a:fillRect/>
            </a:stretch>
          </p:blipFill>
          <p:spPr>
            <a:xfrm>
              <a:off x="10287216" y="5706940"/>
              <a:ext cx="469963" cy="469963"/>
            </a:xfrm>
            <a:prstGeom prst="rect">
              <a:avLst/>
            </a:prstGeom>
          </p:spPr>
        </p:pic>
      </p:grpSp>
      <p:sp>
        <p:nvSpPr>
          <p:cNvPr id="32" name="TextBox 31"/>
          <p:cNvSpPr txBox="1"/>
          <p:nvPr/>
        </p:nvSpPr>
        <p:spPr>
          <a:xfrm>
            <a:off x="171823" y="1187551"/>
            <a:ext cx="3742952" cy="1322070"/>
          </a:xfrm>
          <a:prstGeom prst="rect">
            <a:avLst/>
          </a:prstGeom>
          <a:noFill/>
        </p:spPr>
        <p:txBody>
          <a:bodyPr wrap="square" rtlCol="0">
            <a:spAutoFit/>
          </a:bodyPr>
          <a:lstStyle/>
          <a:p>
            <a:pPr algn="ctr" defTabSz="1219200">
              <a:buClr>
                <a:srgbClr val="000000"/>
              </a:buClr>
            </a:pP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LUYỆN ĐỌC </a:t>
            </a:r>
            <a:endParaRPr lang="vi-VN"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a:p>
            <a:pPr algn="ctr" defTabSz="1219200">
              <a:buClr>
                <a:srgbClr val="000000"/>
              </a:buClr>
            </a:pP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TRONG NHÓM</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p:txBody>
      </p:sp>
      <p:sp>
        <p:nvSpPr>
          <p:cNvPr id="36" name="Freeform 3"/>
          <p:cNvSpPr/>
          <p:nvPr/>
        </p:nvSpPr>
        <p:spPr>
          <a:xfrm>
            <a:off x="5652626" y="3706970"/>
            <a:ext cx="3164278" cy="229378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8"/>
            <a:stretch>
              <a:fillRect/>
            </a:stretch>
          </a:blipFill>
        </p:spPr>
        <p:txBody>
          <a:bodyPr/>
          <a:lstStyle/>
          <a:p>
            <a:pPr defTabSz="1219200">
              <a:buClr>
                <a:srgbClr val="000000"/>
              </a:buClr>
            </a:pPr>
            <a:endParaRPr lang="en-US" sz="1400" kern="0">
              <a:solidFill>
                <a:srgbClr val="000000"/>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cs typeface="Arial" panose="020B0604020202020204"/>
              <a:sym typeface="Arial" panose="020B0604020202020204"/>
            </a:endParaRPr>
          </a:p>
        </p:txBody>
      </p:sp>
      <p:pic>
        <p:nvPicPr>
          <p:cNvPr id="1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1087895"/>
            <a:ext cx="6331656" cy="897463"/>
          </a:xfrm>
          <a:prstGeom prst="rect">
            <a:avLst/>
          </a:prstGeom>
        </p:spPr>
      </p:pic>
      <p:sp>
        <p:nvSpPr>
          <p:cNvPr id="30" name="TextBox 29"/>
          <p:cNvSpPr txBox="1"/>
          <p:nvPr/>
        </p:nvSpPr>
        <p:spPr>
          <a:xfrm>
            <a:off x="538062" y="1128561"/>
            <a:ext cx="7889965" cy="768350"/>
          </a:xfrm>
          <a:prstGeom prst="rect">
            <a:avLst/>
          </a:prstGeom>
          <a:noFill/>
        </p:spPr>
        <p:txBody>
          <a:bodyPr wrap="square" rtlCol="0">
            <a:spAutoFit/>
          </a:bodyPr>
          <a:lstStyle/>
          <a:p>
            <a:pPr algn="ctr" defTabSz="1219200">
              <a:buClr>
                <a:srgbClr val="000000"/>
              </a:buClr>
            </a:pPr>
            <a:r>
              <a:rPr lang="en-US" sz="44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LUYỆN ĐỌC TRƯỚC LỚP</a:t>
            </a:r>
            <a:endParaRPr lang="en-US" sz="44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p:txBody>
      </p:sp>
      <p:grpSp>
        <p:nvGrpSpPr>
          <p:cNvPr id="31" name="Group 30"/>
          <p:cNvGrpSpPr/>
          <p:nvPr/>
        </p:nvGrpSpPr>
        <p:grpSpPr>
          <a:xfrm>
            <a:off x="827928" y="2159405"/>
            <a:ext cx="7310232" cy="3287264"/>
            <a:chOff x="5548616" y="3863568"/>
            <a:chExt cx="5668381" cy="2548957"/>
          </a:xfrm>
        </p:grpSpPr>
        <p:grpSp>
          <p:nvGrpSpPr>
            <p:cNvPr id="33" name="Group 32"/>
            <p:cNvGrpSpPr/>
            <p:nvPr/>
          </p:nvGrpSpPr>
          <p:grpSpPr>
            <a:xfrm>
              <a:off x="5548616" y="3863568"/>
              <a:ext cx="5668381" cy="2548957"/>
              <a:chOff x="3682716" y="1301619"/>
              <a:chExt cx="5668381" cy="2548957"/>
            </a:xfrm>
          </p:grpSpPr>
          <p:sp>
            <p:nvSpPr>
              <p:cNvPr id="43" name="Rectangle: Rounded Corners 12"/>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3600" kern="0" dirty="0">
                    <a:solidFill>
                      <a:srgbClr val="000000"/>
                    </a:solidFill>
                    <a:sym typeface="Arial" panose="020B0604020202020204"/>
                  </a:rPr>
                  <a:t>1. </a:t>
                </a:r>
                <a:r>
                  <a:rPr lang="en-US" sz="3600" kern="0" dirty="0" err="1">
                    <a:solidFill>
                      <a:srgbClr val="000000"/>
                    </a:solidFill>
                    <a:sym typeface="Arial" panose="020B0604020202020204"/>
                  </a:rPr>
                  <a:t>Đọc</a:t>
                </a:r>
                <a:r>
                  <a:rPr lang="en-US" sz="3600" kern="0" dirty="0">
                    <a:solidFill>
                      <a:srgbClr val="000000"/>
                    </a:solidFill>
                    <a:sym typeface="Arial" panose="020B0604020202020204"/>
                  </a:rPr>
                  <a:t> </a:t>
                </a:r>
                <a:r>
                  <a:rPr lang="en-US" sz="3600" kern="0" dirty="0" err="1">
                    <a:solidFill>
                      <a:srgbClr val="000000"/>
                    </a:solidFill>
                    <a:sym typeface="Arial" panose="020B0604020202020204"/>
                  </a:rPr>
                  <a:t>đúng</a:t>
                </a:r>
                <a:r>
                  <a:rPr lang="en-US" sz="3600" kern="0" dirty="0">
                    <a:solidFill>
                      <a:srgbClr val="000000"/>
                    </a:solidFill>
                    <a:sym typeface="Arial" panose="020B0604020202020204"/>
                  </a:rPr>
                  <a:t>.</a:t>
                </a:r>
                <a:endParaRPr lang="en-US" sz="3600" kern="0" dirty="0">
                  <a:solidFill>
                    <a:srgbClr val="000000"/>
                  </a:solidFill>
                  <a:sym typeface="Arial" panose="020B0604020202020204"/>
                </a:endParaRPr>
              </a:p>
              <a:p>
                <a:pPr algn="just" defTabSz="1219200">
                  <a:lnSpc>
                    <a:spcPct val="110000"/>
                  </a:lnSpc>
                  <a:buClr>
                    <a:srgbClr val="000000"/>
                  </a:buClr>
                </a:pPr>
                <a:r>
                  <a:rPr lang="en-US" sz="3600" kern="0" dirty="0">
                    <a:solidFill>
                      <a:srgbClr val="000000"/>
                    </a:solidFill>
                    <a:sym typeface="Arial" panose="020B0604020202020204"/>
                  </a:rPr>
                  <a:t>2. </a:t>
                </a:r>
                <a:r>
                  <a:rPr lang="en-US" sz="3600" kern="0" dirty="0" err="1">
                    <a:solidFill>
                      <a:srgbClr val="000000"/>
                    </a:solidFill>
                    <a:sym typeface="Arial" panose="020B0604020202020204"/>
                  </a:rPr>
                  <a:t>Đọc</a:t>
                </a:r>
                <a:r>
                  <a:rPr lang="en-US" sz="3600" kern="0" dirty="0">
                    <a:solidFill>
                      <a:srgbClr val="000000"/>
                    </a:solidFill>
                    <a:sym typeface="Arial" panose="020B0604020202020204"/>
                  </a:rPr>
                  <a:t> to, </a:t>
                </a:r>
                <a:r>
                  <a:rPr lang="en-US" sz="3600" kern="0" dirty="0" err="1">
                    <a:solidFill>
                      <a:srgbClr val="000000"/>
                    </a:solidFill>
                    <a:sym typeface="Arial" panose="020B0604020202020204"/>
                  </a:rPr>
                  <a:t>rõ</a:t>
                </a:r>
                <a:r>
                  <a:rPr lang="en-US" sz="3600" kern="0" dirty="0">
                    <a:solidFill>
                      <a:srgbClr val="000000"/>
                    </a:solidFill>
                    <a:sym typeface="Arial" panose="020B0604020202020204"/>
                  </a:rPr>
                  <a:t>.</a:t>
                </a:r>
                <a:endParaRPr lang="en-US" sz="3600" kern="0" dirty="0">
                  <a:solidFill>
                    <a:srgbClr val="000000"/>
                  </a:solidFill>
                  <a:sym typeface="Arial" panose="020B0604020202020204"/>
                </a:endParaRPr>
              </a:p>
              <a:p>
                <a:pPr algn="just" defTabSz="1219200">
                  <a:lnSpc>
                    <a:spcPct val="110000"/>
                  </a:lnSpc>
                  <a:buClr>
                    <a:srgbClr val="000000"/>
                  </a:buClr>
                </a:pPr>
                <a:r>
                  <a:rPr lang="en-US" sz="3600" kern="0" dirty="0">
                    <a:solidFill>
                      <a:srgbClr val="000000"/>
                    </a:solidFill>
                    <a:sym typeface="Arial" panose="020B0604020202020204"/>
                  </a:rPr>
                  <a:t>3. </a:t>
                </a:r>
                <a:r>
                  <a:rPr lang="en-US" sz="3600" kern="0" dirty="0" err="1">
                    <a:solidFill>
                      <a:srgbClr val="000000"/>
                    </a:solidFill>
                    <a:sym typeface="Arial" panose="020B0604020202020204"/>
                  </a:rPr>
                  <a:t>Đọc</a:t>
                </a:r>
                <a:r>
                  <a:rPr lang="en-US" sz="3600" kern="0" dirty="0">
                    <a:solidFill>
                      <a:srgbClr val="000000"/>
                    </a:solidFill>
                    <a:sym typeface="Arial" panose="020B0604020202020204"/>
                  </a:rPr>
                  <a:t> </a:t>
                </a:r>
                <a:r>
                  <a:rPr lang="en-US" sz="3600" kern="0" dirty="0" err="1">
                    <a:solidFill>
                      <a:srgbClr val="000000"/>
                    </a:solidFill>
                    <a:sym typeface="Arial" panose="020B0604020202020204"/>
                  </a:rPr>
                  <a:t>ngắt</a:t>
                </a:r>
                <a:r>
                  <a:rPr lang="en-US" sz="3600" kern="0" dirty="0">
                    <a:solidFill>
                      <a:srgbClr val="000000"/>
                    </a:solidFill>
                    <a:sym typeface="Arial" panose="020B0604020202020204"/>
                  </a:rPr>
                  <a:t>, </a:t>
                </a:r>
                <a:r>
                  <a:rPr lang="en-US" sz="3600" kern="0" dirty="0" err="1">
                    <a:solidFill>
                      <a:srgbClr val="000000"/>
                    </a:solidFill>
                    <a:sym typeface="Arial" panose="020B0604020202020204"/>
                  </a:rPr>
                  <a:t>nghỉ</a:t>
                </a:r>
                <a:r>
                  <a:rPr lang="en-US" sz="3600" kern="0" dirty="0">
                    <a:solidFill>
                      <a:srgbClr val="000000"/>
                    </a:solidFill>
                    <a:sym typeface="Arial" panose="020B0604020202020204"/>
                  </a:rPr>
                  <a:t> </a:t>
                </a:r>
                <a:r>
                  <a:rPr lang="en-US" sz="3600" kern="0" dirty="0" err="1">
                    <a:solidFill>
                      <a:srgbClr val="000000"/>
                    </a:solidFill>
                    <a:sym typeface="Arial" panose="020B0604020202020204"/>
                  </a:rPr>
                  <a:t>đúng</a:t>
                </a:r>
                <a:r>
                  <a:rPr lang="en-US" sz="3600" kern="0" dirty="0">
                    <a:solidFill>
                      <a:srgbClr val="000000"/>
                    </a:solidFill>
                    <a:sym typeface="Arial" panose="020B0604020202020204"/>
                  </a:rPr>
                  <a:t> </a:t>
                </a:r>
                <a:r>
                  <a:rPr lang="en-US" sz="3600" kern="0" dirty="0" err="1">
                    <a:solidFill>
                      <a:srgbClr val="000000"/>
                    </a:solidFill>
                    <a:sym typeface="Arial" panose="020B0604020202020204"/>
                  </a:rPr>
                  <a:t>chỗ</a:t>
                </a:r>
                <a:r>
                  <a:rPr lang="en-US" sz="3600" kern="0" dirty="0">
                    <a:solidFill>
                      <a:srgbClr val="000000"/>
                    </a:solidFill>
                    <a:sym typeface="Arial" panose="020B0604020202020204"/>
                  </a:rPr>
                  <a:t>.</a:t>
                </a:r>
                <a:endParaRPr lang="en-US" sz="3600" kern="0" dirty="0">
                  <a:solidFill>
                    <a:srgbClr val="000000"/>
                  </a:solidFill>
                  <a:sym typeface="Arial" panose="020B0604020202020204"/>
                </a:endParaRPr>
              </a:p>
            </p:txBody>
          </p:sp>
          <p:sp>
            <p:nvSpPr>
              <p:cNvPr id="44" name="Rectangle: Rounded Corners 43"/>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grpSp>
        <p:pic>
          <p:nvPicPr>
            <p:cNvPr id="34" name="Picture 33"/>
            <p:cNvPicPr>
              <a:picLocks noChangeAspect="1"/>
            </p:cNvPicPr>
            <p:nvPr/>
          </p:nvPicPr>
          <p:blipFill>
            <a:blip r:embed="rId4"/>
            <a:stretch>
              <a:fillRect/>
            </a:stretch>
          </p:blipFill>
          <p:spPr>
            <a:xfrm>
              <a:off x="7953276" y="4915611"/>
              <a:ext cx="469963" cy="469963"/>
            </a:xfrm>
            <a:prstGeom prst="rect">
              <a:avLst/>
            </a:prstGeom>
          </p:spPr>
        </p:pic>
        <p:pic>
          <p:nvPicPr>
            <p:cNvPr id="35" name="Picture 34"/>
            <p:cNvPicPr>
              <a:picLocks noChangeAspect="1"/>
            </p:cNvPicPr>
            <p:nvPr/>
          </p:nvPicPr>
          <p:blipFill>
            <a:blip r:embed="rId5"/>
            <a:stretch>
              <a:fillRect/>
            </a:stretch>
          </p:blipFill>
          <p:spPr>
            <a:xfrm>
              <a:off x="7396601" y="4915611"/>
              <a:ext cx="469963" cy="469963"/>
            </a:xfrm>
            <a:prstGeom prst="rect">
              <a:avLst/>
            </a:prstGeom>
          </p:spPr>
        </p:pic>
        <p:pic>
          <p:nvPicPr>
            <p:cNvPr id="36" name="Picture 35"/>
            <p:cNvPicPr>
              <a:picLocks noChangeAspect="1"/>
            </p:cNvPicPr>
            <p:nvPr/>
          </p:nvPicPr>
          <p:blipFill>
            <a:blip r:embed="rId6"/>
            <a:stretch>
              <a:fillRect/>
            </a:stretch>
          </p:blipFill>
          <p:spPr>
            <a:xfrm>
              <a:off x="8509950" y="4915611"/>
              <a:ext cx="469963" cy="469963"/>
            </a:xfrm>
            <a:prstGeom prst="rect">
              <a:avLst/>
            </a:prstGeom>
          </p:spPr>
        </p:pic>
        <p:pic>
          <p:nvPicPr>
            <p:cNvPr id="37" name="Picture 36"/>
            <p:cNvPicPr>
              <a:picLocks noChangeAspect="1"/>
            </p:cNvPicPr>
            <p:nvPr/>
          </p:nvPicPr>
          <p:blipFill>
            <a:blip r:embed="rId4"/>
            <a:stretch>
              <a:fillRect/>
            </a:stretch>
          </p:blipFill>
          <p:spPr>
            <a:xfrm>
              <a:off x="7997590" y="5430078"/>
              <a:ext cx="469963" cy="469963"/>
            </a:xfrm>
            <a:prstGeom prst="rect">
              <a:avLst/>
            </a:prstGeom>
          </p:spPr>
        </p:pic>
        <p:pic>
          <p:nvPicPr>
            <p:cNvPr id="38" name="Picture 37"/>
            <p:cNvPicPr>
              <a:picLocks noChangeAspect="1"/>
            </p:cNvPicPr>
            <p:nvPr/>
          </p:nvPicPr>
          <p:blipFill>
            <a:blip r:embed="rId5"/>
            <a:stretch>
              <a:fillRect/>
            </a:stretch>
          </p:blipFill>
          <p:spPr>
            <a:xfrm>
              <a:off x="7440915" y="5430078"/>
              <a:ext cx="469963" cy="469963"/>
            </a:xfrm>
            <a:prstGeom prst="rect">
              <a:avLst/>
            </a:prstGeom>
          </p:spPr>
        </p:pic>
        <p:pic>
          <p:nvPicPr>
            <p:cNvPr id="39" name="Picture 38"/>
            <p:cNvPicPr>
              <a:picLocks noChangeAspect="1"/>
            </p:cNvPicPr>
            <p:nvPr/>
          </p:nvPicPr>
          <p:blipFill>
            <a:blip r:embed="rId6"/>
            <a:stretch>
              <a:fillRect/>
            </a:stretch>
          </p:blipFill>
          <p:spPr>
            <a:xfrm>
              <a:off x="8554264" y="5430078"/>
              <a:ext cx="469963" cy="469963"/>
            </a:xfrm>
            <a:prstGeom prst="rect">
              <a:avLst/>
            </a:prstGeom>
          </p:spPr>
        </p:pic>
        <p:pic>
          <p:nvPicPr>
            <p:cNvPr id="40" name="Picture 39"/>
            <p:cNvPicPr>
              <a:picLocks noChangeAspect="1"/>
            </p:cNvPicPr>
            <p:nvPr/>
          </p:nvPicPr>
          <p:blipFill>
            <a:blip r:embed="rId4"/>
            <a:stretch>
              <a:fillRect/>
            </a:stretch>
          </p:blipFill>
          <p:spPr>
            <a:xfrm>
              <a:off x="10070487" y="5896564"/>
              <a:ext cx="469963" cy="469963"/>
            </a:xfrm>
            <a:prstGeom prst="rect">
              <a:avLst/>
            </a:prstGeom>
          </p:spPr>
        </p:pic>
        <p:pic>
          <p:nvPicPr>
            <p:cNvPr id="41" name="Picture 40"/>
            <p:cNvPicPr>
              <a:picLocks noChangeAspect="1"/>
            </p:cNvPicPr>
            <p:nvPr/>
          </p:nvPicPr>
          <p:blipFill>
            <a:blip r:embed="rId5"/>
            <a:stretch>
              <a:fillRect/>
            </a:stretch>
          </p:blipFill>
          <p:spPr>
            <a:xfrm>
              <a:off x="9513813" y="5896564"/>
              <a:ext cx="469963" cy="469963"/>
            </a:xfrm>
            <a:prstGeom prst="rect">
              <a:avLst/>
            </a:prstGeom>
          </p:spPr>
        </p:pic>
        <p:pic>
          <p:nvPicPr>
            <p:cNvPr id="42" name="Picture 41"/>
            <p:cNvPicPr>
              <a:picLocks noChangeAspect="1"/>
            </p:cNvPicPr>
            <p:nvPr/>
          </p:nvPicPr>
          <p:blipFill>
            <a:blip r:embed="rId6"/>
            <a:stretch>
              <a:fillRect/>
            </a:stretch>
          </p:blipFill>
          <p:spPr>
            <a:xfrm>
              <a:off x="10627161" y="5896564"/>
              <a:ext cx="469963" cy="469963"/>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04127" y="2147562"/>
            <a:ext cx="7140538" cy="1800568"/>
          </a:xfrm>
          <a:prstGeom prst="rect">
            <a:avLst/>
          </a:prstGeom>
        </p:spPr>
      </p:pic>
      <p:sp>
        <p:nvSpPr>
          <p:cNvPr id="7" name="TextBox 6"/>
          <p:cNvSpPr txBox="1"/>
          <p:nvPr/>
        </p:nvSpPr>
        <p:spPr>
          <a:xfrm>
            <a:off x="1560443" y="2121065"/>
            <a:ext cx="6278884" cy="1563740"/>
          </a:xfrm>
          <a:prstGeom prst="rect">
            <a:avLst/>
          </a:prstGeom>
          <a:noFill/>
        </p:spPr>
        <p:txBody>
          <a:bodyPr wrap="square" rtlCol="0">
            <a:prstTxWarp prst="textButton">
              <a:avLst/>
            </a:prstTxWarp>
            <a:spAutoFit/>
          </a:bodyPr>
          <a:lstStyle/>
          <a:p>
            <a:pPr algn="ctr" defTabSz="1219200">
              <a:lnSpc>
                <a:spcPct val="80000"/>
              </a:lnSpc>
              <a:buClr>
                <a:srgbClr val="000000"/>
              </a:buClr>
            </a:pPr>
            <a:endParaRPr lang="en-US" sz="6600" kern="0" dirty="0">
              <a:ln w="295275">
                <a:solidFill>
                  <a:prstClr val="white"/>
                </a:solidFill>
              </a:ln>
              <a:solidFill>
                <a:srgbClr val="FFFFFF"/>
              </a:solidFill>
              <a:latin typeface="SVN-Poky's" panose="020B0606040200020203" pitchFamily="34" charset="0"/>
              <a:cs typeface="Arial" panose="020B0604020202020204"/>
              <a:sym typeface="Arial" panose="020B0604020202020204"/>
            </a:endParaRPr>
          </a:p>
        </p:txBody>
      </p:sp>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2" name="Picture 1"/>
          <p:cNvPicPr>
            <a:picLocks noChangeAspect="1"/>
          </p:cNvPicPr>
          <p:nvPr/>
        </p:nvPicPr>
        <p:blipFill>
          <a:blip r:embed="rId4"/>
          <a:stretch>
            <a:fillRect/>
          </a:stretch>
        </p:blipFill>
        <p:spPr>
          <a:xfrm>
            <a:off x="592015" y="1420367"/>
            <a:ext cx="7974259" cy="2231329"/>
          </a:xfrm>
          <a:prstGeom prst="rect">
            <a:avLst/>
          </a:prstGeom>
        </p:spPr>
      </p:pic>
      <p:pic>
        <p:nvPicPr>
          <p:cNvPr id="3"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4699" y="2914650"/>
            <a:ext cx="3492051" cy="30861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7" name="Group 16"/>
          <p:cNvGrpSpPr/>
          <p:nvPr/>
        </p:nvGrpSpPr>
        <p:grpSpPr>
          <a:xfrm>
            <a:off x="-94879" y="1198603"/>
            <a:ext cx="9053142" cy="4464044"/>
            <a:chOff x="-622961" y="949571"/>
            <a:chExt cx="9053142" cy="4464046"/>
          </a:xfrm>
        </p:grpSpPr>
        <p:sp>
          <p:nvSpPr>
            <p:cNvPr id="18" name="TextBox 17"/>
            <p:cNvSpPr txBox="1"/>
            <p:nvPr/>
          </p:nvSpPr>
          <p:spPr>
            <a:xfrm>
              <a:off x="-57736" y="949571"/>
              <a:ext cx="8487917" cy="4464046"/>
            </a:xfrm>
            <a:prstGeom prst="roundRect">
              <a:avLst/>
            </a:prstGeom>
            <a:solidFill>
              <a:schemeClr val="bg1"/>
            </a:solidFill>
            <a:ln w="38100">
              <a:solidFill>
                <a:srgbClr val="FFC000"/>
              </a:solidFill>
            </a:ln>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9" name="Picture 18"/>
            <p:cNvPicPr>
              <a:picLocks noChangeAspect="1"/>
            </p:cNvPicPr>
            <p:nvPr/>
          </p:nvPicPr>
          <p:blipFill>
            <a:blip r:embed="rId2"/>
            <a:stretch>
              <a:fillRect/>
            </a:stretch>
          </p:blipFill>
          <p:spPr>
            <a:xfrm>
              <a:off x="-622961" y="1144159"/>
              <a:ext cx="887562" cy="802640"/>
            </a:xfrm>
            <a:prstGeom prst="rect">
              <a:avLst/>
            </a:prstGeom>
          </p:spPr>
        </p:pic>
      </p:grpSp>
      <p:pic>
        <p:nvPicPr>
          <p:cNvPr id="9" name="Content Placeholder 30"/>
          <p:cNvPicPr>
            <a:picLocks noChangeAspect="1"/>
          </p:cNvPicPr>
          <p:nvPr/>
        </p:nvPicPr>
        <p:blipFill>
          <a:blip r:embed="rId3"/>
          <a:stretch>
            <a:fillRect/>
          </a:stretch>
        </p:blipFill>
        <p:spPr>
          <a:xfrm>
            <a:off x="1241584" y="3258083"/>
            <a:ext cx="1787366" cy="2320115"/>
          </a:xfrm>
          <a:prstGeom prst="rect">
            <a:avLst/>
          </a:prstGeom>
        </p:spPr>
      </p:pic>
      <p:sp>
        <p:nvSpPr>
          <p:cNvPr id="10" name="Bong bóng Lời nói: Hình chữ nhật với Góc Tròn 2"/>
          <p:cNvSpPr/>
          <p:nvPr/>
        </p:nvSpPr>
        <p:spPr>
          <a:xfrm>
            <a:off x="2319337" y="1665809"/>
            <a:ext cx="5424488" cy="1409301"/>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Trong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1" u="none" strike="noStrike" kern="1200" cap="none" spc="0" normalizeH="0" noProof="0" dirty="0">
                <a:ln>
                  <a:noFill/>
                </a:ln>
                <a:solidFill>
                  <a:srgbClr val="FF0000"/>
                </a:solidFill>
                <a:effectLst/>
                <a:uLnTx/>
                <a:uFillTx/>
                <a:latin typeface="Calibri" panose="020F0502020204030204"/>
                <a:ea typeface="+mn-ea"/>
                <a:cs typeface="+mn-cs"/>
              </a:rPr>
              <a:t>Thanh </a:t>
            </a:r>
            <a:r>
              <a:rPr kumimoji="0" lang="en-US" sz="3000" b="1" i="1" u="none" strike="noStrike" kern="1200" cap="none" spc="0" normalizeH="0" noProof="0" dirty="0" err="1">
                <a:ln>
                  <a:noFill/>
                </a:ln>
                <a:solidFill>
                  <a:srgbClr val="FF0000"/>
                </a:solidFill>
                <a:effectLst/>
                <a:uLnTx/>
                <a:uFillTx/>
                <a:latin typeface="Calibri" panose="020F0502020204030204"/>
                <a:ea typeface="+mn-ea"/>
                <a:cs typeface="+mn-cs"/>
              </a:rPr>
              <a:t>âm</a:t>
            </a:r>
            <a:r>
              <a:rPr kumimoji="0" lang="en-US" sz="30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000" b="1"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30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000" b="1" i="1" u="none" strike="noStrike" kern="1200" cap="none" spc="0" normalizeH="0" noProof="0" dirty="0" err="1">
                <a:ln>
                  <a:noFill/>
                </a:ln>
                <a:solidFill>
                  <a:srgbClr val="FF0000"/>
                </a:solidFill>
                <a:effectLst/>
                <a:uLnTx/>
                <a:uFillTx/>
                <a:latin typeface="Calibri" panose="020F0502020204030204"/>
                <a:ea typeface="+mn-ea"/>
                <a:cs typeface="+mn-cs"/>
              </a:rPr>
              <a:t>gió</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srgbClr val="002060"/>
                </a:solidFill>
                <a:effectLst/>
                <a:uLnTx/>
                <a:uFillTx/>
                <a:latin typeface="Calibri" panose="020F0502020204030204"/>
                <a:ea typeface="+mn-ea"/>
                <a:cs typeface="+mn-cs"/>
              </a:rPr>
              <a:t>có</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srgbClr val="002060"/>
                </a:solidFill>
                <a:effectLst/>
                <a:uLnTx/>
                <a:uFillTx/>
                <a:latin typeface="Calibri" panose="020F0502020204030204"/>
                <a:ea typeface="+mn-ea"/>
                <a:cs typeface="+mn-cs"/>
              </a:rPr>
              <a:t>chưa</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srgbClr val="002060"/>
                </a:solidFill>
                <a:effectLst/>
                <a:uLnTx/>
                <a:uFillTx/>
                <a:latin typeface="Calibri" panose="020F0502020204030204"/>
                <a:ea typeface="+mn-ea"/>
                <a:cs typeface="+mn-cs"/>
              </a:rPr>
              <a:t>nghĩa</a:t>
            </a:r>
            <a:r>
              <a:rPr kumimoji="0" lang="en-US" sz="3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stretch>
            <a:fillRect/>
          </a:stretch>
        </p:blipFill>
        <p:spPr>
          <a:xfrm>
            <a:off x="0" y="848882"/>
            <a:ext cx="4629150" cy="5151868"/>
          </a:xfrm>
          <a:prstGeom prst="rect">
            <a:avLst/>
          </a:prstGeom>
        </p:spPr>
      </p:pic>
      <p:pic>
        <p:nvPicPr>
          <p:cNvPr id="10" name="Picture 9"/>
          <p:cNvPicPr>
            <a:picLocks noChangeAspect="1"/>
          </p:cNvPicPr>
          <p:nvPr/>
        </p:nvPicPr>
        <p:blipFill>
          <a:blip r:embed="rId3"/>
          <a:stretch>
            <a:fillRect/>
          </a:stretch>
        </p:blipFill>
        <p:spPr>
          <a:xfrm>
            <a:off x="4592007" y="2765998"/>
            <a:ext cx="5528027" cy="1440305"/>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7" name="Group 16"/>
          <p:cNvGrpSpPr/>
          <p:nvPr/>
        </p:nvGrpSpPr>
        <p:grpSpPr>
          <a:xfrm>
            <a:off x="-94879" y="1198603"/>
            <a:ext cx="9053142" cy="4464044"/>
            <a:chOff x="-622961" y="949571"/>
            <a:chExt cx="9053142" cy="4464046"/>
          </a:xfrm>
        </p:grpSpPr>
        <p:sp>
          <p:nvSpPr>
            <p:cNvPr id="18" name="TextBox 17"/>
            <p:cNvSpPr txBox="1"/>
            <p:nvPr/>
          </p:nvSpPr>
          <p:spPr>
            <a:xfrm>
              <a:off x="-57736" y="949571"/>
              <a:ext cx="8487917" cy="4464046"/>
            </a:xfrm>
            <a:prstGeom prst="roundRect">
              <a:avLst/>
            </a:prstGeom>
            <a:solidFill>
              <a:schemeClr val="bg1"/>
            </a:solidFill>
            <a:ln w="38100">
              <a:solidFill>
                <a:srgbClr val="FFC000"/>
              </a:solidFill>
            </a:ln>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9" name="Picture 18"/>
            <p:cNvPicPr>
              <a:picLocks noChangeAspect="1"/>
            </p:cNvPicPr>
            <p:nvPr/>
          </p:nvPicPr>
          <p:blipFill>
            <a:blip r:embed="rId2"/>
            <a:stretch>
              <a:fillRect/>
            </a:stretch>
          </p:blipFill>
          <p:spPr>
            <a:xfrm>
              <a:off x="-622961" y="1144159"/>
              <a:ext cx="887562" cy="802640"/>
            </a:xfrm>
            <a:prstGeom prst="rect">
              <a:avLst/>
            </a:prstGeom>
          </p:spPr>
        </p:pic>
      </p:grpSp>
      <p:pic>
        <p:nvPicPr>
          <p:cNvPr id="9" name="Content Placeholder 30"/>
          <p:cNvPicPr>
            <a:picLocks noChangeAspect="1"/>
          </p:cNvPicPr>
          <p:nvPr/>
        </p:nvPicPr>
        <p:blipFill>
          <a:blip r:embed="rId3"/>
          <a:stretch>
            <a:fillRect/>
          </a:stretch>
        </p:blipFill>
        <p:spPr>
          <a:xfrm>
            <a:off x="784384" y="3322376"/>
            <a:ext cx="1787366" cy="2320115"/>
          </a:xfrm>
          <a:prstGeom prst="rect">
            <a:avLst/>
          </a:prstGeom>
        </p:spPr>
      </p:pic>
      <p:grpSp>
        <p:nvGrpSpPr>
          <p:cNvPr id="2" name="Group 1"/>
          <p:cNvGrpSpPr/>
          <p:nvPr/>
        </p:nvGrpSpPr>
        <p:grpSpPr>
          <a:xfrm>
            <a:off x="2677515" y="2283586"/>
            <a:ext cx="4473379" cy="2275289"/>
            <a:chOff x="3284270" y="1349331"/>
            <a:chExt cx="5964505" cy="3033718"/>
          </a:xfrm>
        </p:grpSpPr>
        <p:grpSp>
          <p:nvGrpSpPr>
            <p:cNvPr id="3" name="Group 2"/>
            <p:cNvGrpSpPr/>
            <p:nvPr/>
          </p:nvGrpSpPr>
          <p:grpSpPr>
            <a:xfrm>
              <a:off x="3714640" y="1795888"/>
              <a:ext cx="5534135" cy="2587161"/>
              <a:chOff x="3675727" y="1795889"/>
              <a:chExt cx="5534135" cy="2587161"/>
            </a:xfrm>
          </p:grpSpPr>
          <p:grpSp>
            <p:nvGrpSpPr>
              <p:cNvPr id="5" name="Nhóm 5"/>
              <p:cNvGrpSpPr/>
              <p:nvPr/>
            </p:nvGrpSpPr>
            <p:grpSpPr>
              <a:xfrm>
                <a:off x="3675727" y="1795889"/>
                <a:ext cx="5534135" cy="2587161"/>
                <a:chOff x="1274163" y="-6088"/>
                <a:chExt cx="8265409" cy="2148770"/>
              </a:xfrm>
            </p:grpSpPr>
            <p:sp>
              <p:nvSpPr>
                <p:cNvPr id="7" name="Hình chữ nhật: Góc Tròn 2"/>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Hình chữ nhật: Góc Tròn 3"/>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p:cNvSpPr txBox="1"/>
              <p:nvPr/>
            </p:nvSpPr>
            <p:spPr>
              <a:xfrm>
                <a:off x="3882989" y="2378411"/>
                <a:ext cx="5145898" cy="19685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3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3000" b="1" i="0" u="none" strike="noStrike" kern="1200" cap="none" spc="0" normalizeH="0" baseline="0" noProof="0" dirty="0">
                    <a:ln>
                      <a:noFill/>
                    </a:ln>
                    <a:solidFill>
                      <a:srgbClr val="00206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3000" b="1" i="0" u="none" strike="noStrike" kern="1200" cap="none" spc="0" normalizeH="0" baseline="0" noProof="0" dirty="0">
                    <a:ln>
                      <a:noFill/>
                    </a:ln>
                    <a:solidFill>
                      <a:srgbClr val="00206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3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3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3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p:cNvPicPr>
            <a:picLocks noChangeAspect="1"/>
          </p:cNvPicPr>
          <p:nvPr/>
        </p:nvPicPr>
        <p:blipFill>
          <a:blip r:embed="rId5"/>
          <a:stretch>
            <a:fillRect/>
          </a:stretch>
        </p:blipFill>
        <p:spPr>
          <a:xfrm>
            <a:off x="3137359" y="1189525"/>
            <a:ext cx="4069433" cy="12071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7" name="Group 16"/>
          <p:cNvGrpSpPr/>
          <p:nvPr/>
        </p:nvGrpSpPr>
        <p:grpSpPr>
          <a:xfrm>
            <a:off x="-94879" y="1198603"/>
            <a:ext cx="9053142" cy="4464044"/>
            <a:chOff x="-622961" y="949571"/>
            <a:chExt cx="9053142" cy="4464046"/>
          </a:xfrm>
        </p:grpSpPr>
        <p:sp>
          <p:nvSpPr>
            <p:cNvPr id="18" name="TextBox 17"/>
            <p:cNvSpPr txBox="1"/>
            <p:nvPr/>
          </p:nvSpPr>
          <p:spPr>
            <a:xfrm>
              <a:off x="-57736" y="949571"/>
              <a:ext cx="8487917" cy="4464046"/>
            </a:xfrm>
            <a:prstGeom prst="roundRect">
              <a:avLst/>
            </a:prstGeom>
            <a:solidFill>
              <a:schemeClr val="bg1"/>
            </a:solidFill>
            <a:ln w="38100">
              <a:solidFill>
                <a:srgbClr val="FFC000"/>
              </a:solidFill>
            </a:ln>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9" name="Picture 18"/>
            <p:cNvPicPr>
              <a:picLocks noChangeAspect="1"/>
            </p:cNvPicPr>
            <p:nvPr/>
          </p:nvPicPr>
          <p:blipFill>
            <a:blip r:embed="rId2"/>
            <a:stretch>
              <a:fillRect/>
            </a:stretch>
          </p:blipFill>
          <p:spPr>
            <a:xfrm>
              <a:off x="-622961" y="1144159"/>
              <a:ext cx="887562" cy="802640"/>
            </a:xfrm>
            <a:prstGeom prst="rect">
              <a:avLst/>
            </a:prstGeom>
          </p:spPr>
        </p:pic>
      </p:grpSp>
      <p:pic>
        <p:nvPicPr>
          <p:cNvPr id="9" name="Content Placeholder 30"/>
          <p:cNvPicPr>
            <a:picLocks noChangeAspect="1"/>
          </p:cNvPicPr>
          <p:nvPr/>
        </p:nvPicPr>
        <p:blipFill>
          <a:blip r:embed="rId3"/>
          <a:stretch>
            <a:fillRect/>
          </a:stretch>
        </p:blipFill>
        <p:spPr>
          <a:xfrm>
            <a:off x="784384" y="3322376"/>
            <a:ext cx="1787366" cy="2320115"/>
          </a:xfrm>
          <a:prstGeom prst="rect">
            <a:avLst/>
          </a:prstGeom>
        </p:spPr>
      </p:pic>
      <p:grpSp>
        <p:nvGrpSpPr>
          <p:cNvPr id="2" name="Group 1"/>
          <p:cNvGrpSpPr/>
          <p:nvPr/>
        </p:nvGrpSpPr>
        <p:grpSpPr>
          <a:xfrm>
            <a:off x="2677515" y="2283586"/>
            <a:ext cx="4473379" cy="2275289"/>
            <a:chOff x="3284270" y="1349331"/>
            <a:chExt cx="5964505" cy="3033718"/>
          </a:xfrm>
        </p:grpSpPr>
        <p:grpSp>
          <p:nvGrpSpPr>
            <p:cNvPr id="3" name="Group 2"/>
            <p:cNvGrpSpPr/>
            <p:nvPr/>
          </p:nvGrpSpPr>
          <p:grpSpPr>
            <a:xfrm>
              <a:off x="3714640" y="1795888"/>
              <a:ext cx="5534135" cy="2587161"/>
              <a:chOff x="3675727" y="1795889"/>
              <a:chExt cx="5534135" cy="2587161"/>
            </a:xfrm>
          </p:grpSpPr>
          <p:grpSp>
            <p:nvGrpSpPr>
              <p:cNvPr id="5" name="Nhóm 5"/>
              <p:cNvGrpSpPr/>
              <p:nvPr/>
            </p:nvGrpSpPr>
            <p:grpSpPr>
              <a:xfrm>
                <a:off x="3675727" y="1795889"/>
                <a:ext cx="5534135" cy="2587161"/>
                <a:chOff x="1274163" y="-6088"/>
                <a:chExt cx="8265409" cy="2148770"/>
              </a:xfrm>
            </p:grpSpPr>
            <p:sp>
              <p:nvSpPr>
                <p:cNvPr id="7" name="Hình chữ nhật: Góc Tròn 2"/>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Hình chữ nhật: Góc Tròn 3"/>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p:cNvSpPr txBox="1"/>
              <p:nvPr/>
            </p:nvSpPr>
            <p:spPr>
              <a:xfrm>
                <a:off x="3882989" y="2378411"/>
                <a:ext cx="5145898" cy="19685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000" b="1" dirty="0" err="1">
                    <a:solidFill>
                      <a:srgbClr val="002060"/>
                    </a:solidFill>
                    <a:latin typeface="Arial-BoldMT"/>
                  </a:rPr>
                  <a:t>Đằm</a:t>
                </a:r>
                <a:r>
                  <a:rPr lang="en-US" sz="3000" b="1" dirty="0">
                    <a:solidFill>
                      <a:srgbClr val="002060"/>
                    </a:solidFill>
                    <a:latin typeface="Arial-BoldMT"/>
                  </a:rPr>
                  <a:t> </a:t>
                </a:r>
                <a:r>
                  <a:rPr lang="en-US" sz="3000" b="1" dirty="0" err="1">
                    <a:solidFill>
                      <a:srgbClr val="002060"/>
                    </a:solidFill>
                    <a:latin typeface="Arial-BoldMT"/>
                  </a:rPr>
                  <a:t>mình</a:t>
                </a:r>
                <a:r>
                  <a:rPr lang="en-US" sz="3000" b="1" dirty="0">
                    <a:solidFill>
                      <a:srgbClr val="002060"/>
                    </a:solidFill>
                    <a:latin typeface="Arial-BoldMT"/>
                  </a:rPr>
                  <a:t>:</a:t>
                </a:r>
                <a:endParaRPr kumimoji="0" lang="en-US" sz="3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3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p:cNvPicPr>
            <a:picLocks noChangeAspect="1"/>
          </p:cNvPicPr>
          <p:nvPr/>
        </p:nvPicPr>
        <p:blipFill>
          <a:blip r:embed="rId5"/>
          <a:stretch>
            <a:fillRect/>
          </a:stretch>
        </p:blipFill>
        <p:spPr>
          <a:xfrm>
            <a:off x="3137359" y="1189525"/>
            <a:ext cx="4069433" cy="1207112"/>
          </a:xfrm>
          <a:prstGeom prst="rect">
            <a:avLst/>
          </a:prstGeom>
        </p:spPr>
      </p:pic>
      <p:pic>
        <p:nvPicPr>
          <p:cNvPr id="2050" name="Picture 2" descr="Hố trâu đầm giữa cánh đồng - Tuổi Trẻ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9454" y="1314450"/>
            <a:ext cx="6847284" cy="45305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7" name="Group 16"/>
          <p:cNvGrpSpPr/>
          <p:nvPr/>
        </p:nvGrpSpPr>
        <p:grpSpPr>
          <a:xfrm>
            <a:off x="-94879" y="1198603"/>
            <a:ext cx="9053142" cy="4464044"/>
            <a:chOff x="-622961" y="949571"/>
            <a:chExt cx="9053142" cy="4464046"/>
          </a:xfrm>
        </p:grpSpPr>
        <p:sp>
          <p:nvSpPr>
            <p:cNvPr id="18" name="TextBox 17"/>
            <p:cNvSpPr txBox="1"/>
            <p:nvPr/>
          </p:nvSpPr>
          <p:spPr>
            <a:xfrm>
              <a:off x="-57736" y="949571"/>
              <a:ext cx="8487917" cy="4464046"/>
            </a:xfrm>
            <a:prstGeom prst="roundRect">
              <a:avLst/>
            </a:prstGeom>
            <a:solidFill>
              <a:schemeClr val="bg1"/>
            </a:solidFill>
            <a:ln w="38100">
              <a:solidFill>
                <a:srgbClr val="FFC000"/>
              </a:solidFill>
            </a:ln>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9" name="Picture 18"/>
            <p:cNvPicPr>
              <a:picLocks noChangeAspect="1"/>
            </p:cNvPicPr>
            <p:nvPr/>
          </p:nvPicPr>
          <p:blipFill>
            <a:blip r:embed="rId2"/>
            <a:stretch>
              <a:fillRect/>
            </a:stretch>
          </p:blipFill>
          <p:spPr>
            <a:xfrm>
              <a:off x="-622961" y="1144159"/>
              <a:ext cx="887562" cy="802640"/>
            </a:xfrm>
            <a:prstGeom prst="rect">
              <a:avLst/>
            </a:prstGeom>
          </p:spPr>
        </p:pic>
      </p:grpSp>
      <p:pic>
        <p:nvPicPr>
          <p:cNvPr id="9" name="Content Placeholder 30"/>
          <p:cNvPicPr>
            <a:picLocks noChangeAspect="1"/>
          </p:cNvPicPr>
          <p:nvPr/>
        </p:nvPicPr>
        <p:blipFill>
          <a:blip r:embed="rId3"/>
          <a:stretch>
            <a:fillRect/>
          </a:stretch>
        </p:blipFill>
        <p:spPr>
          <a:xfrm>
            <a:off x="784384" y="3322376"/>
            <a:ext cx="1787366" cy="2320115"/>
          </a:xfrm>
          <a:prstGeom prst="rect">
            <a:avLst/>
          </a:prstGeom>
        </p:spPr>
      </p:pic>
      <p:grpSp>
        <p:nvGrpSpPr>
          <p:cNvPr id="2" name="Group 1"/>
          <p:cNvGrpSpPr/>
          <p:nvPr/>
        </p:nvGrpSpPr>
        <p:grpSpPr>
          <a:xfrm>
            <a:off x="2663228" y="2119279"/>
            <a:ext cx="4473379" cy="2709830"/>
            <a:chOff x="3284270" y="1349331"/>
            <a:chExt cx="5964505" cy="3613106"/>
          </a:xfrm>
        </p:grpSpPr>
        <p:grpSp>
          <p:nvGrpSpPr>
            <p:cNvPr id="3" name="Group 2"/>
            <p:cNvGrpSpPr/>
            <p:nvPr/>
          </p:nvGrpSpPr>
          <p:grpSpPr>
            <a:xfrm>
              <a:off x="3714640" y="1795888"/>
              <a:ext cx="5534135" cy="3166549"/>
              <a:chOff x="3675727" y="1795889"/>
              <a:chExt cx="5534135" cy="3166549"/>
            </a:xfrm>
          </p:grpSpPr>
          <p:grpSp>
            <p:nvGrpSpPr>
              <p:cNvPr id="5" name="Nhóm 5"/>
              <p:cNvGrpSpPr/>
              <p:nvPr/>
            </p:nvGrpSpPr>
            <p:grpSpPr>
              <a:xfrm>
                <a:off x="3675727" y="1795889"/>
                <a:ext cx="5534135" cy="2587161"/>
                <a:chOff x="1274163" y="-6088"/>
                <a:chExt cx="8265409" cy="2148770"/>
              </a:xfrm>
            </p:grpSpPr>
            <p:sp>
              <p:nvSpPr>
                <p:cNvPr id="7" name="Hình chữ nhật: Góc Tròn 2"/>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Hình chữ nhật: Góc Tròn 3"/>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p:cNvSpPr txBox="1"/>
              <p:nvPr/>
            </p:nvSpPr>
            <p:spPr>
              <a:xfrm>
                <a:off x="3882989" y="2378411"/>
                <a:ext cx="5145898" cy="2584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3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3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3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3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3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3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p:cNvPicPr>
            <a:picLocks noChangeAspect="1"/>
          </p:cNvPicPr>
          <p:nvPr/>
        </p:nvPicPr>
        <p:blipFill>
          <a:blip r:embed="rId5"/>
          <a:stretch>
            <a:fillRect/>
          </a:stretch>
        </p:blipFill>
        <p:spPr>
          <a:xfrm>
            <a:off x="3137359" y="1189525"/>
            <a:ext cx="4069433" cy="1207112"/>
          </a:xfrm>
          <a:prstGeom prst="rect">
            <a:avLst/>
          </a:prstGeom>
        </p:spPr>
      </p:pic>
      <p:pic>
        <p:nvPicPr>
          <p:cNvPr id="1026" name="Picture 2" descr="Thung lũng Sủng Là – Đoá hoa kiệt tác giữa cao nguyên đá - Cục Du lịch Quốc  Gia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275" y="1046560"/>
            <a:ext cx="7315200" cy="48791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nvGrpSpPr>
          <p:cNvPr id="2" name="Group 1"/>
          <p:cNvGrpSpPr/>
          <p:nvPr/>
        </p:nvGrpSpPr>
        <p:grpSpPr>
          <a:xfrm>
            <a:off x="-27194" y="993979"/>
            <a:ext cx="9041131" cy="1008138"/>
            <a:chOff x="0" y="397752"/>
            <a:chExt cx="9041131" cy="1008138"/>
          </a:xfrm>
        </p:grpSpPr>
        <p:sp>
          <p:nvSpPr>
            <p:cNvPr id="7" name="Rectangle: Rounded Corners 6"/>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200" b="1" kern="0" dirty="0">
                  <a:solidFill>
                    <a:srgbClr val="002060"/>
                  </a:solidFill>
                  <a:latin typeface="Calibri" panose="020F0502020204030204" charset="0"/>
                  <a:cs typeface="Calibri" panose="020F0502020204030204" charset="0"/>
                  <a:sym typeface="Arial" panose="020B0604020202020204"/>
                </a:rPr>
                <a:t>1. </a:t>
              </a:r>
              <a:r>
                <a:rPr lang="vi-VN" sz="3200" b="1" kern="0" dirty="0">
                  <a:solidFill>
                    <a:srgbClr val="002060"/>
                  </a:solidFill>
                  <a:latin typeface="Calibri" panose="020F0502020204030204" charset="0"/>
                  <a:cs typeface="Calibri" panose="020F0502020204030204" charset="0"/>
                  <a:sym typeface="Arial" panose="020B0604020202020204"/>
                </a:rPr>
                <a:t>Khung cảnh thiên nhiên khi các bạn nhỏ đi chăn trâu được miêu tả thế nào?</a:t>
              </a:r>
              <a:endParaRPr lang="vi-VN" sz="3200" b="1" kern="0" dirty="0">
                <a:solidFill>
                  <a:srgbClr val="002060"/>
                </a:solidFill>
                <a:latin typeface="Calibri" panose="020F0502020204030204" charset="0"/>
                <a:cs typeface="Calibri" panose="020F0502020204030204" charset="0"/>
                <a:sym typeface="Arial" panose="020B0604020202020204"/>
              </a:endParaRPr>
            </a:p>
          </p:txBody>
        </p:sp>
        <p:sp>
          <p:nvSpPr>
            <p:cNvPr id="24" name="Freeform 14"/>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2"/>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sp>
        <p:nvSpPr>
          <p:cNvPr id="41" name="Freeform 3"/>
          <p:cNvSpPr/>
          <p:nvPr/>
        </p:nvSpPr>
        <p:spPr>
          <a:xfrm>
            <a:off x="3597809" y="3763221"/>
            <a:ext cx="3384425" cy="2999170"/>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5"/>
          <a:stretch>
            <a:fillRect/>
          </a:stretch>
        </p:blipFill>
        <p:spPr>
          <a:xfrm>
            <a:off x="207169" y="2596753"/>
            <a:ext cx="2714625" cy="3021806"/>
          </a:xfrm>
          <a:prstGeom prst="rect">
            <a:avLst/>
          </a:prstGeom>
        </p:spPr>
      </p:pic>
      <p:grpSp>
        <p:nvGrpSpPr>
          <p:cNvPr id="6" name="Group 5"/>
          <p:cNvGrpSpPr/>
          <p:nvPr/>
        </p:nvGrpSpPr>
        <p:grpSpPr>
          <a:xfrm>
            <a:off x="3086100" y="1888081"/>
            <a:ext cx="6237232" cy="3679359"/>
            <a:chOff x="4343585" y="1555416"/>
            <a:chExt cx="8087524" cy="4905812"/>
          </a:xfrm>
        </p:grpSpPr>
        <p:sp>
          <p:nvSpPr>
            <p:cNvPr id="19" name="Rectangle: Rounded Corners 18"/>
            <p:cNvSpPr/>
            <p:nvPr/>
          </p:nvSpPr>
          <p:spPr>
            <a:xfrm>
              <a:off x="4343585" y="2748530"/>
              <a:ext cx="7848415" cy="3712698"/>
            </a:xfrm>
            <a:prstGeom prst="roundRect">
              <a:avLst/>
            </a:prstGeom>
            <a:solidFill>
              <a:srgbClr val="CCFFFF"/>
            </a:solidFill>
            <a:ln w="57150">
              <a:solidFill>
                <a:srgbClr val="0070C0"/>
              </a:solidFill>
            </a:ln>
          </p:spPr>
          <p:txBody>
            <a:bodyPr wrap="square" rtlCol="0">
              <a:spAutoFit/>
            </a:bodyPr>
            <a:lstStyle/>
            <a:p>
              <a:pPr algn="just" defTabSz="1219200">
                <a:buClr>
                  <a:srgbClr val="000000"/>
                </a:buClr>
              </a:pPr>
              <a:r>
                <a:rPr lang="vi-VN" sz="2250" kern="0" dirty="0">
                  <a:solidFill>
                    <a:prstClr val="white">
                      <a:lumMod val="10000"/>
                    </a:prstClr>
                  </a:solidFill>
                  <a:latin typeface="Calibri" panose="020F0502020204030204" charset="0"/>
                  <a:ea typeface="Roboto" panose="02000000000000000000" pitchFamily="2" charset="0"/>
                  <a:cs typeface="Calibri" panose="020F0502020204030204" charset="0"/>
                  <a:sym typeface="Arial" panose="020B0604020202020204"/>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vi-VN" sz="2250" kern="0" dirty="0">
                <a:solidFill>
                  <a:prstClr val="white">
                    <a:lumMod val="10000"/>
                  </a:prstClr>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5" name="Picture 4" descr="Summer Holiday Sticker by Nutmeg and Arlo for iOS &amp; Android | GIPHY | Cute  gif, Cute coloring pages, Cartoon clip art"/>
            <p:cNvPicPr>
              <a:picLocks noChangeAspect="1" noChangeArrowheads="1" noCrop="1"/>
            </p:cNvPicPr>
            <p:nvPr/>
          </p:nvPicPr>
          <p:blipFill>
            <a:blip r:embed="rId6"/>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3260951" y="3300425"/>
            <a:ext cx="5733031" cy="306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1" name="Rectangle 10"/>
          <p:cNvSpPr/>
          <p:nvPr/>
        </p:nvSpPr>
        <p:spPr>
          <a:xfrm>
            <a:off x="3232376" y="3671900"/>
            <a:ext cx="3875656" cy="306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2" name="Rectangle 11"/>
          <p:cNvSpPr/>
          <p:nvPr/>
        </p:nvSpPr>
        <p:spPr>
          <a:xfrm>
            <a:off x="7147151" y="3679044"/>
            <a:ext cx="1939700" cy="3067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3" name="Rectangle 12"/>
          <p:cNvSpPr/>
          <p:nvPr/>
        </p:nvSpPr>
        <p:spPr>
          <a:xfrm>
            <a:off x="3275238" y="4000513"/>
            <a:ext cx="5668736" cy="3067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4" name="Rectangle 13"/>
          <p:cNvSpPr/>
          <p:nvPr/>
        </p:nvSpPr>
        <p:spPr>
          <a:xfrm>
            <a:off x="3268095" y="4357700"/>
            <a:ext cx="1482500" cy="3067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5" name="Rectangle 14"/>
          <p:cNvSpPr/>
          <p:nvPr/>
        </p:nvSpPr>
        <p:spPr>
          <a:xfrm>
            <a:off x="4825432" y="4350557"/>
            <a:ext cx="4168550" cy="30678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6" name="Rectangle 15"/>
          <p:cNvSpPr/>
          <p:nvPr/>
        </p:nvSpPr>
        <p:spPr>
          <a:xfrm>
            <a:off x="3203801" y="4686313"/>
            <a:ext cx="2696937" cy="30678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7" name="Rectangle 16"/>
          <p:cNvSpPr/>
          <p:nvPr/>
        </p:nvSpPr>
        <p:spPr>
          <a:xfrm>
            <a:off x="5961288" y="4693457"/>
            <a:ext cx="2990983" cy="306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8" name="Rectangle 17"/>
          <p:cNvSpPr/>
          <p:nvPr/>
        </p:nvSpPr>
        <p:spPr>
          <a:xfrm>
            <a:off x="3247585" y="5040044"/>
            <a:ext cx="4030745" cy="30678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nvGrpSpPr>
          <p:cNvPr id="4" name="Group 3"/>
          <p:cNvGrpSpPr/>
          <p:nvPr/>
        </p:nvGrpSpPr>
        <p:grpSpPr>
          <a:xfrm>
            <a:off x="79682" y="993979"/>
            <a:ext cx="8934255" cy="1008138"/>
            <a:chOff x="79681" y="136729"/>
            <a:chExt cx="8934255" cy="1008138"/>
          </a:xfrm>
        </p:grpSpPr>
        <p:sp>
          <p:nvSpPr>
            <p:cNvPr id="7" name="Rectangle: Rounded Corners 6"/>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200" b="1" kern="0" dirty="0">
                  <a:solidFill>
                    <a:srgbClr val="002060"/>
                  </a:solidFill>
                  <a:latin typeface="Calibri" panose="020F0502020204030204" charset="0"/>
                  <a:cs typeface="Calibri" panose="020F0502020204030204" charset="0"/>
                  <a:sym typeface="Arial" panose="020B0604020202020204"/>
                </a:rPr>
                <a:t>2. </a:t>
              </a:r>
              <a:r>
                <a:rPr lang="vi-VN" sz="3200" b="1" kern="0" dirty="0">
                  <a:solidFill>
                    <a:srgbClr val="002060"/>
                  </a:solidFill>
                  <a:latin typeface="Calibri" panose="020F0502020204030204" charset="0"/>
                  <a:cs typeface="Calibri" panose="020F0502020204030204" charset="0"/>
                  <a:sym typeface="Arial" panose="020B0604020202020204"/>
                </a:rPr>
                <a:t>Em Bống đã phát hiện ra trò chơi gì? Theo em, vì sao các bạn thích trò chơi đó?</a:t>
              </a:r>
              <a:endParaRPr lang="vi-VN" sz="3200" b="1" kern="0" dirty="0">
                <a:solidFill>
                  <a:srgbClr val="002060"/>
                </a:solidFill>
                <a:latin typeface="Calibri" panose="020F0502020204030204" charset="0"/>
                <a:cs typeface="Calibri" panose="020F0502020204030204" charset="0"/>
                <a:sym typeface="Arial" panose="020B0604020202020204"/>
              </a:endParaRPr>
            </a:p>
          </p:txBody>
        </p:sp>
        <p:sp>
          <p:nvSpPr>
            <p:cNvPr id="19" name="Freeform 15"/>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2"/>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pic>
        <p:nvPicPr>
          <p:cNvPr id="38" name="Picture 37"/>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a:fillRect/>
          </a:stretch>
        </p:blipFill>
        <p:spPr>
          <a:xfrm>
            <a:off x="2207687" y="2002117"/>
            <a:ext cx="6963508" cy="1438914"/>
          </a:xfrm>
          <a:prstGeom prst="rect">
            <a:avLst/>
          </a:prstGeom>
        </p:spPr>
      </p:pic>
      <p:sp>
        <p:nvSpPr>
          <p:cNvPr id="23" name="TextBox 22"/>
          <p:cNvSpPr txBox="1"/>
          <p:nvPr/>
        </p:nvSpPr>
        <p:spPr>
          <a:xfrm>
            <a:off x="262497" y="2246531"/>
            <a:ext cx="8560034" cy="3781561"/>
          </a:xfrm>
          <a:prstGeom prst="roundRect">
            <a:avLst/>
          </a:prstGeom>
          <a:solidFill>
            <a:srgbClr val="CCFF99"/>
          </a:solidFill>
          <a:ln w="38100">
            <a:solidFill>
              <a:schemeClr val="accent1">
                <a:lumMod val="50000"/>
              </a:schemeClr>
            </a:solidFill>
          </a:ln>
        </p:spPr>
        <p:txBody>
          <a:bodyPr wrap="square" rtlCol="0">
            <a:spAutoFit/>
          </a:bodyPr>
          <a:lstStyle/>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a:t>
            </a:r>
            <a:r>
              <a:rPr lang="en-US" sz="1800" kern="0" dirty="0">
                <a:solidFill>
                  <a:sysClr val="windowText" lastClr="000000"/>
                </a:solidFill>
                <a:latin typeface="Calibri" panose="020F0502020204030204" charset="0"/>
                <a:cs typeface="Calibri" panose="020F0502020204030204" charset="0"/>
                <a:sym typeface="Arial" panose="020B0604020202020204"/>
              </a:rPr>
              <a:t>   </a:t>
            </a:r>
            <a:r>
              <a:rPr lang="vi-VN" sz="1800" kern="0" dirty="0">
                <a:solidFill>
                  <a:sysClr val="windowText" lastClr="000000"/>
                </a:solidFill>
                <a:latin typeface="Calibri" panose="020F0502020204030204" charset="0"/>
                <a:cs typeface="Calibri" panose="020F0502020204030204" charset="0"/>
                <a:sym typeface="Arial" panose="020B0604020202020204"/>
              </a:rPr>
              <a:t>Bỗng em Bống nói:</a:t>
            </a:r>
            <a:endParaRPr lang="vi-VN" sz="1800" kern="0" dirty="0">
              <a:solidFill>
                <a:sysClr val="windowText" lastClr="000000"/>
              </a:solidFill>
              <a:latin typeface="Calibri" panose="020F0502020204030204" charset="0"/>
              <a:cs typeface="Calibri" panose="020F0502020204030204" charset="0"/>
              <a:sym typeface="Arial" panose="020B0604020202020204"/>
            </a:endParaRPr>
          </a:p>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 Ơ, em bịt tai lại nghe tiếng gió lạ lắm.</a:t>
            </a:r>
            <a:endParaRPr lang="vi-VN" sz="1800" kern="0" dirty="0">
              <a:solidFill>
                <a:sysClr val="windowText" lastClr="000000"/>
              </a:solidFill>
              <a:latin typeface="Calibri" panose="020F0502020204030204" charset="0"/>
              <a:cs typeface="Calibri" panose="020F0502020204030204" charset="0"/>
              <a:sym typeface="Arial" panose="020B0604020202020204"/>
            </a:endParaRPr>
          </a:p>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 Bịt tai thì nghe được gì? – Tôi hỏi Bống.</a:t>
            </a:r>
            <a:endParaRPr lang="vi-VN" sz="1800" kern="0" dirty="0">
              <a:solidFill>
                <a:sysClr val="windowText" lastClr="000000"/>
              </a:solidFill>
              <a:latin typeface="Calibri" panose="020F0502020204030204" charset="0"/>
              <a:cs typeface="Calibri" panose="020F0502020204030204" charset="0"/>
              <a:sym typeface="Arial" panose="020B0604020202020204"/>
            </a:endParaRPr>
          </a:p>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 Bịt tai lại rồi mở ra và cứ lặp lại như thế. Anh thử xem,</a:t>
            </a:r>
            <a:endParaRPr lang="vi-VN" sz="1800" kern="0" dirty="0">
              <a:solidFill>
                <a:sysClr val="windowText" lastClr="000000"/>
              </a:solidFill>
              <a:latin typeface="Calibri" panose="020F0502020204030204" charset="0"/>
              <a:cs typeface="Calibri" panose="020F0502020204030204" charset="0"/>
              <a:sym typeface="Arial" panose="020B0604020202020204"/>
            </a:endParaRPr>
          </a:p>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 Đúng rồi, tớ cũng nghe thấy tiếng gió thổi hay lắm. – Điệp reo lên. Vừa nói, nó vừa lấy tay bịt hai tai rồi mở ra như Bống chỉ. Cả hội tụ lại, lần lượt đưa hai bàn tay lên bịt tai.</a:t>
            </a:r>
            <a:endParaRPr lang="vi-VN" sz="1800" kern="0" dirty="0">
              <a:solidFill>
                <a:sysClr val="windowText" lastClr="000000"/>
              </a:solidFill>
              <a:latin typeface="Calibri" panose="020F0502020204030204" charset="0"/>
              <a:cs typeface="Calibri" panose="020F0502020204030204" charset="0"/>
              <a:sym typeface="Arial" panose="020B0604020202020204"/>
            </a:endParaRPr>
          </a:p>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 Nghe “u... u... u...” – Văn cười.</a:t>
            </a:r>
            <a:endParaRPr lang="vi-VN" sz="1800" kern="0" dirty="0">
              <a:solidFill>
                <a:sysClr val="windowText" lastClr="000000"/>
              </a:solidFill>
              <a:latin typeface="Calibri" panose="020F0502020204030204" charset="0"/>
              <a:cs typeface="Calibri" panose="020F0502020204030204" charset="0"/>
              <a:sym typeface="Arial" panose="020B0604020202020204"/>
            </a:endParaRPr>
          </a:p>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 Không, phải thật im lặng, đầu mình nghĩ gì sẽ nghe tiếng gió nói ra như thế. – Thành nhíu mày như đang tập trung lắm.</a:t>
            </a:r>
            <a:endParaRPr lang="vi-VN" sz="1800" kern="0" dirty="0">
              <a:solidFill>
                <a:sysClr val="windowText" lastClr="000000"/>
              </a:solidFill>
              <a:latin typeface="Calibri" panose="020F0502020204030204" charset="0"/>
              <a:cs typeface="Calibri" panose="020F0502020204030204" charset="0"/>
              <a:sym typeface="Arial" panose="020B0604020202020204"/>
            </a:endParaRPr>
          </a:p>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 Đúng rồi, tớ nghe thấy “vui, vui, vui, vui...”.</a:t>
            </a:r>
            <a:endParaRPr lang="vi-VN" sz="1800" kern="0" dirty="0">
              <a:solidFill>
                <a:sysClr val="windowText" lastClr="000000"/>
              </a:solidFill>
              <a:latin typeface="Calibri" panose="020F0502020204030204" charset="0"/>
              <a:cs typeface="Calibri" panose="020F0502020204030204" charset="0"/>
              <a:sym typeface="Arial" panose="020B0604020202020204"/>
            </a:endParaRPr>
          </a:p>
          <a:p>
            <a:pPr algn="just" defTabSz="1219200">
              <a:buClr>
                <a:srgbClr val="000000"/>
              </a:buClr>
            </a:pPr>
            <a:r>
              <a:rPr lang="vi-VN" sz="1800" kern="0" dirty="0">
                <a:solidFill>
                  <a:sysClr val="windowText" lastClr="000000"/>
                </a:solidFill>
                <a:latin typeface="Calibri" panose="020F0502020204030204" charset="0"/>
                <a:cs typeface="Calibri" panose="020F0502020204030204" charset="0"/>
                <a:sym typeface="Arial" panose="020B0604020202020204"/>
              </a:rPr>
              <a:t>   – Còn tớ nghe thấy “cười, cười, cười, cười...”.</a:t>
            </a:r>
            <a:endParaRPr lang="en-US" sz="1800" kern="0" dirty="0">
              <a:solidFill>
                <a:sysClr val="windowText" lastClr="000000"/>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2" name="Picture 4" descr="Summer Holiday Sticker by Nutmeg and Arlo for iOS &amp; Android | GIPHY | Cute  gif, Cute coloring pages, Cartoon clip art"/>
          <p:cNvPicPr>
            <a:picLocks noChangeAspect="1" noChangeArrowheads="1" noCrop="1"/>
          </p:cNvPicPr>
          <p:nvPr/>
        </p:nvPicPr>
        <p:blipFill>
          <a:blip r:embed="rId5"/>
          <a:srcRect/>
          <a:stretch>
            <a:fillRect/>
          </a:stretch>
        </p:blipFill>
        <p:spPr bwMode="auto">
          <a:xfrm>
            <a:off x="7711399" y="1614488"/>
            <a:ext cx="1597799" cy="16458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2070" y="2714638"/>
            <a:ext cx="3711350" cy="30678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5" name="Rectangle 4"/>
          <p:cNvSpPr/>
          <p:nvPr/>
        </p:nvSpPr>
        <p:spPr>
          <a:xfrm>
            <a:off x="846363" y="3536169"/>
            <a:ext cx="4747193" cy="306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8" name="Rectangle 7"/>
          <p:cNvSpPr/>
          <p:nvPr/>
        </p:nvSpPr>
        <p:spPr>
          <a:xfrm>
            <a:off x="810645" y="4364844"/>
            <a:ext cx="1753962" cy="306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9" name="Rectangle 8"/>
          <p:cNvSpPr/>
          <p:nvPr/>
        </p:nvSpPr>
        <p:spPr>
          <a:xfrm>
            <a:off x="1710758" y="5157800"/>
            <a:ext cx="3132705" cy="3067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sp>
        <p:nvSpPr>
          <p:cNvPr id="10" name="Rectangle 9"/>
          <p:cNvSpPr/>
          <p:nvPr/>
        </p:nvSpPr>
        <p:spPr>
          <a:xfrm>
            <a:off x="1496444" y="5500687"/>
            <a:ext cx="3468461" cy="24964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a:p>
        </p:txBody>
      </p:sp>
      <p:grpSp>
        <p:nvGrpSpPr>
          <p:cNvPr id="11" name="Group 10"/>
          <p:cNvGrpSpPr/>
          <p:nvPr/>
        </p:nvGrpSpPr>
        <p:grpSpPr>
          <a:xfrm>
            <a:off x="833813" y="2382414"/>
            <a:ext cx="7331494" cy="3346430"/>
            <a:chOff x="1731503" y="1339667"/>
            <a:chExt cx="7331494" cy="3346429"/>
          </a:xfrm>
        </p:grpSpPr>
        <p:sp>
          <p:nvSpPr>
            <p:cNvPr id="12" name="TextBox 11"/>
            <p:cNvSpPr txBox="1"/>
            <p:nvPr/>
          </p:nvSpPr>
          <p:spPr>
            <a:xfrm>
              <a:off x="2147847" y="1722830"/>
              <a:ext cx="6915150" cy="2963266"/>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200">
                <a:buClr>
                  <a:srgbClr val="000000"/>
                </a:buClr>
                <a:buFont typeface="Arial" panose="020B0604020202020204" pitchFamily="34" charset="0"/>
                <a:buChar char="•"/>
              </a:pPr>
              <a:r>
                <a:rPr lang="vi-VN"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Em Bống phát hiện ra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trò</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chơi</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bịt</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tai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nghe</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gió</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chơi</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bằng</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cách</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bịt</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nhẹ</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tai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lại</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rồi</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mở</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ra</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và</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lặp</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lại</a:t>
              </a:r>
              <a:r>
                <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a:t>
              </a:r>
              <a:endParaRPr lang="en-US"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endParaRPr>
            </a:p>
            <a:p>
              <a:pPr marL="457200" indent="-457200" algn="just" defTabSz="1219200">
                <a:buClr>
                  <a:srgbClr val="000000"/>
                </a:buClr>
                <a:buFont typeface="Arial" panose="020B0604020202020204" pitchFamily="34" charset="0"/>
                <a:buChar char="•"/>
              </a:pPr>
              <a:r>
                <a:rPr lang="vi-VN"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endParaRPr lang="vi-VN" sz="24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endParaRPr>
            </a:p>
          </p:txBody>
        </p:sp>
        <p:sp>
          <p:nvSpPr>
            <p:cNvPr id="13" name="Freeform 3"/>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6"/>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7"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bldLvl="0" animBg="1"/>
      <p:bldP spid="3" grpId="0" bldLvl="0" animBg="1"/>
      <p:bldP spid="3" grpId="1" bldLvl="0" animBg="1"/>
      <p:bldP spid="5" grpId="0" bldLvl="0" animBg="1"/>
      <p:bldP spid="5" grpId="1" bldLvl="0" animBg="1"/>
      <p:bldP spid="8" grpId="0" bldLvl="0" animBg="1"/>
      <p:bldP spid="8" grpId="1" bldLvl="0" animBg="1"/>
      <p:bldP spid="9" grpId="0" bldLvl="0" animBg="1"/>
      <p:bldP spid="9" grpId="1" bldLvl="0" animBg="1"/>
      <p:bldP spid="10" grpId="0" bldLvl="0" animBg="1"/>
      <p:bldP spid="10"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7" name="Rectangle: Rounded Corners 6"/>
          <p:cNvSpPr/>
          <p:nvPr/>
        </p:nvSpPr>
        <p:spPr>
          <a:xfrm>
            <a:off x="492919" y="993978"/>
            <a:ext cx="8521017" cy="4778171"/>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defRPr/>
            </a:pPr>
            <a:r>
              <a:rPr lang="vi-VN" sz="3000" b="1" kern="0" dirty="0">
                <a:solidFill>
                  <a:srgbClr val="002060"/>
                </a:solidFill>
                <a:latin typeface="Calibri" panose="020F0502020204030204" charset="0"/>
                <a:cs typeface="Calibri" panose="020F0502020204030204" charset="0"/>
                <a:sym typeface="Arial" panose="020B0604020202020204"/>
              </a:rPr>
              <a:t>Việc bố hưởng ứng trò chơi của hai anh em nói lên điều gì? Chọn câu trả lời dưới đây hoặc nêu ý kiến của em.</a:t>
            </a:r>
            <a:endParaRPr lang="vi-VN" sz="3000" b="1" kern="0" dirty="0">
              <a:solidFill>
                <a:srgbClr val="002060"/>
              </a:solidFill>
              <a:latin typeface="Calibri" panose="020F0502020204030204" charset="0"/>
              <a:cs typeface="Calibri" panose="020F0502020204030204" charset="0"/>
              <a:sym typeface="Arial" panose="020B0604020202020204"/>
            </a:endParaRPr>
          </a:p>
          <a:p>
            <a:pPr algn="just" defTabSz="1219200">
              <a:buClr>
                <a:srgbClr val="000000"/>
              </a:buClr>
              <a:defRPr/>
            </a:pPr>
            <a:r>
              <a:rPr lang="vi-VN" sz="3000" kern="0" dirty="0">
                <a:solidFill>
                  <a:srgbClr val="002060"/>
                </a:solidFill>
                <a:latin typeface="Calibri" panose="020F0502020204030204" charset="0"/>
                <a:cs typeface="Calibri" panose="020F0502020204030204" charset="0"/>
                <a:sym typeface="Arial" panose="020B0604020202020204"/>
              </a:rPr>
              <a:t>A. Trò chơi hấp dẫn đến mức người lớn cũng thích chơi.</a:t>
            </a:r>
            <a:endParaRPr lang="vi-VN" sz="3000" kern="0" dirty="0">
              <a:solidFill>
                <a:srgbClr val="002060"/>
              </a:solidFill>
              <a:latin typeface="Calibri" panose="020F0502020204030204" charset="0"/>
              <a:cs typeface="Calibri" panose="020F0502020204030204" charset="0"/>
              <a:sym typeface="Arial" panose="020B0604020202020204"/>
            </a:endParaRPr>
          </a:p>
          <a:p>
            <a:pPr algn="just" defTabSz="1219200">
              <a:buClr>
                <a:srgbClr val="000000"/>
              </a:buClr>
              <a:defRPr/>
            </a:pPr>
            <a:r>
              <a:rPr lang="vi-VN" sz="3000" kern="0" dirty="0">
                <a:solidFill>
                  <a:srgbClr val="002060"/>
                </a:solidFill>
                <a:latin typeface="Calibri" panose="020F0502020204030204" charset="0"/>
                <a:cs typeface="Calibri" panose="020F0502020204030204" charset="0"/>
                <a:sym typeface="Arial" panose="020B0604020202020204"/>
              </a:rPr>
              <a:t>B. Bố khuyến khích các con chơi những trò chơi ngoài trời.</a:t>
            </a:r>
            <a:endParaRPr lang="vi-VN" sz="3000" kern="0" dirty="0">
              <a:solidFill>
                <a:srgbClr val="002060"/>
              </a:solidFill>
              <a:latin typeface="Calibri" panose="020F0502020204030204" charset="0"/>
              <a:cs typeface="Calibri" panose="020F0502020204030204" charset="0"/>
              <a:sym typeface="Arial" panose="020B0604020202020204"/>
            </a:endParaRPr>
          </a:p>
          <a:p>
            <a:pPr algn="just" defTabSz="1219200">
              <a:buClr>
                <a:srgbClr val="000000"/>
              </a:buClr>
              <a:defRPr/>
            </a:pPr>
            <a:r>
              <a:rPr lang="vi-VN" sz="3000" kern="0" dirty="0">
                <a:solidFill>
                  <a:srgbClr val="002060"/>
                </a:solidFill>
                <a:latin typeface="Calibri" panose="020F0502020204030204" charset="0"/>
                <a:cs typeface="Calibri" panose="020F0502020204030204" charset="0"/>
                <a:sym typeface="Arial" panose="020B0604020202020204"/>
              </a:rPr>
              <a:t>C. Bố muốn hoà nhập vào thế giới trẻ thơ của các con.</a:t>
            </a:r>
            <a:endParaRPr lang="en-US" sz="3000" kern="0" dirty="0">
              <a:solidFill>
                <a:srgbClr val="002060"/>
              </a:solidFill>
              <a:latin typeface="Calibri" panose="020F0502020204030204" charset="0"/>
              <a:cs typeface="Calibri" panose="020F0502020204030204" charset="0"/>
              <a:sym typeface="Arial" panose="020B0604020202020204"/>
            </a:endParaRPr>
          </a:p>
        </p:txBody>
      </p:sp>
      <p:sp>
        <p:nvSpPr>
          <p:cNvPr id="19" name="Freeform 16"/>
          <p:cNvSpPr/>
          <p:nvPr/>
        </p:nvSpPr>
        <p:spPr>
          <a:xfrm>
            <a:off x="-7618" y="1208057"/>
            <a:ext cx="646649" cy="666038"/>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2"/>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nvGrpSpPr>
          <p:cNvPr id="3" name="Group 2"/>
          <p:cNvGrpSpPr/>
          <p:nvPr/>
        </p:nvGrpSpPr>
        <p:grpSpPr>
          <a:xfrm>
            <a:off x="276600" y="2389558"/>
            <a:ext cx="8703094" cy="3244381"/>
            <a:chOff x="1731503" y="1339667"/>
            <a:chExt cx="8703094" cy="3244380"/>
          </a:xfrm>
        </p:grpSpPr>
        <p:sp>
          <p:nvSpPr>
            <p:cNvPr id="4" name="TextBox 3"/>
            <p:cNvSpPr txBox="1"/>
            <p:nvPr/>
          </p:nvSpPr>
          <p:spPr>
            <a:xfrm>
              <a:off x="2147847" y="1722830"/>
              <a:ext cx="8286750" cy="286121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200">
                <a:buClr>
                  <a:srgbClr val="000000"/>
                </a:buClr>
                <a:buFont typeface="Arial" panose="020B0604020202020204" pitchFamily="34" charset="0"/>
                <a:buChar char="•"/>
              </a:pPr>
              <a:r>
                <a:rPr lang="en-US" sz="27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Ví</a:t>
              </a:r>
              <a:r>
                <a:rPr lang="en-US" sz="27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700"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dụ</a:t>
              </a:r>
              <a:r>
                <a:rPr lang="en-US" sz="27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vi-VN" sz="27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endParaRPr lang="vi-VN" sz="2700"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endParaRPr>
            </a:p>
          </p:txBody>
        </p:sp>
        <p:sp>
          <p:nvSpPr>
            <p:cNvPr id="5" name="Freeform 3"/>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3"/>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7" name="Rectangle: Rounded Corners 6"/>
          <p:cNvSpPr/>
          <p:nvPr/>
        </p:nvSpPr>
        <p:spPr>
          <a:xfrm>
            <a:off x="315706" y="993978"/>
            <a:ext cx="8698230" cy="1192009"/>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vi-VN" sz="3200" b="1" kern="0" dirty="0">
                <a:solidFill>
                  <a:srgbClr val="002060"/>
                </a:solidFill>
                <a:latin typeface="Calibri" panose="020F0502020204030204" charset="0"/>
                <a:cs typeface="Calibri" panose="020F0502020204030204" charset="0"/>
                <a:sym typeface="Arial" panose="020B0604020202020204"/>
              </a:rPr>
              <a:t>Tưởng tượng em cũng tham gia vào trò chơi bịt tai nghe gió, nói với các bạn điều em nghe thấy.</a:t>
            </a:r>
            <a:endParaRPr lang="en-US" sz="3200" b="1" kern="0" dirty="0">
              <a:solidFill>
                <a:srgbClr val="002060"/>
              </a:solidFill>
              <a:latin typeface="Calibri" panose="020F0502020204030204" charset="0"/>
              <a:cs typeface="Calibri" panose="020F0502020204030204" charset="0"/>
              <a:sym typeface="Arial" panose="020B0604020202020204"/>
            </a:endParaRPr>
          </a:p>
        </p:txBody>
      </p:sp>
      <p:pic>
        <p:nvPicPr>
          <p:cNvPr id="37" name="Picture 4" descr="Summer Holiday Sticker by Nutmeg and Arlo for iOS &amp; Android | GIPHY | Cute  gif, Cute coloring pages, Cartoon clip art"/>
          <p:cNvPicPr>
            <a:picLocks noChangeAspect="1" noChangeArrowheads="1" noCrop="1"/>
          </p:cNvPicPr>
          <p:nvPr/>
        </p:nvPicPr>
        <p:blipFill>
          <a:blip r:embed="rId2"/>
          <a:srcRect/>
          <a:stretch>
            <a:fillRect/>
          </a:stretch>
        </p:blipFill>
        <p:spPr bwMode="auto">
          <a:xfrm>
            <a:off x="6104056" y="1911921"/>
            <a:ext cx="1537909" cy="15841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a:fillRect/>
          </a:stretch>
        </p:blipFill>
        <p:spPr>
          <a:xfrm>
            <a:off x="2207687" y="2002117"/>
            <a:ext cx="6963508" cy="1438914"/>
          </a:xfrm>
          <a:prstGeom prst="rect">
            <a:avLst/>
          </a:prstGeom>
        </p:spPr>
      </p:pic>
      <p:sp>
        <p:nvSpPr>
          <p:cNvPr id="41" name="Freeform 3"/>
          <p:cNvSpPr/>
          <p:nvPr/>
        </p:nvSpPr>
        <p:spPr>
          <a:xfrm>
            <a:off x="2866290" y="3743897"/>
            <a:ext cx="5900521" cy="2999170"/>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 name="Freeform 17"/>
          <p:cNvSpPr/>
          <p:nvPr/>
        </p:nvSpPr>
        <p:spPr>
          <a:xfrm>
            <a:off x="-24376" y="1072255"/>
            <a:ext cx="680165" cy="746329"/>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7"/>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2" name="Picture 1" descr="A cartoon of two girls&#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82" y="2636044"/>
            <a:ext cx="2618681" cy="2907507"/>
          </a:xfrm>
          <a:prstGeom prst="rect">
            <a:avLst/>
          </a:prstGeom>
        </p:spPr>
      </p:pic>
      <p:grpSp>
        <p:nvGrpSpPr>
          <p:cNvPr id="3" name="Group 2"/>
          <p:cNvGrpSpPr/>
          <p:nvPr/>
        </p:nvGrpSpPr>
        <p:grpSpPr>
          <a:xfrm>
            <a:off x="2984081" y="2818183"/>
            <a:ext cx="5959894" cy="2488241"/>
            <a:chOff x="1731503" y="1339667"/>
            <a:chExt cx="5959894" cy="2488241"/>
          </a:xfrm>
        </p:grpSpPr>
        <p:sp>
          <p:nvSpPr>
            <p:cNvPr id="4" name="TextBox 3"/>
            <p:cNvSpPr txBox="1"/>
            <p:nvPr/>
          </p:nvSpPr>
          <p:spPr>
            <a:xfrm>
              <a:off x="2147847" y="1722830"/>
              <a:ext cx="5543550" cy="210507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200">
                <a:buClr>
                  <a:srgbClr val="000000"/>
                </a:buClr>
                <a:buFont typeface="Arial" panose="020B0604020202020204" pitchFamily="34" charset="0"/>
                <a:buChar char="•"/>
              </a:pP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Hướng</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dẫn</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Các</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em</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có</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thể</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đứng</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trước</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quạt</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hoặc</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nhờ</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bên</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cạnh</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để</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tạo</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gió</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Sau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đó</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bịt</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tai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giống</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các</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bạn</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nhỏ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trong</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câu</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chuyện</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đã</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làm</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để</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nghe</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tiếng</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 </a:t>
              </a:r>
              <a:r>
                <a:rPr lang="en-US" sz="2400" i="1" kern="0" dirty="0" err="1">
                  <a:solidFill>
                    <a:srgbClr val="FF0000"/>
                  </a:solidFill>
                  <a:latin typeface="Calibri" panose="020F0502020204030204" charset="0"/>
                  <a:ea typeface="Roboto" panose="02000000000000000000" pitchFamily="2" charset="0"/>
                  <a:cs typeface="Calibri" panose="020F0502020204030204" charset="0"/>
                  <a:sym typeface="Arial" panose="020B0604020202020204"/>
                </a:rPr>
                <a:t>gió</a:t>
              </a:r>
              <a:r>
                <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rPr>
                <a:t>.</a:t>
              </a:r>
              <a:endParaRPr lang="en-US" sz="2400" i="1" kern="0" dirty="0">
                <a:solidFill>
                  <a:srgbClr val="FF0000"/>
                </a:solidFill>
                <a:latin typeface="Calibri" panose="020F0502020204030204" charset="0"/>
                <a:ea typeface="Roboto" panose="02000000000000000000" pitchFamily="2" charset="0"/>
                <a:cs typeface="Calibri" panose="020F0502020204030204" charset="0"/>
                <a:sym typeface="Arial" panose="020B0604020202020204"/>
              </a:endParaRPr>
            </a:p>
          </p:txBody>
        </p:sp>
        <p:sp>
          <p:nvSpPr>
            <p:cNvPr id="5" name="Freeform 3"/>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9"/>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10" name="Picture 3"/>
          <p:cNvPicPr>
            <a:picLocks noChangeAspect="1"/>
          </p:cNvPicPr>
          <p:nvPr/>
        </p:nvPicPr>
        <p:blipFill>
          <a:blip r:embed="rId2"/>
          <a:srcRect/>
          <a:stretch>
            <a:fillRect/>
          </a:stretch>
        </p:blipFill>
        <p:spPr>
          <a:xfrm>
            <a:off x="131420" y="1343025"/>
            <a:ext cx="3900266" cy="2964203"/>
          </a:xfrm>
          <a:prstGeom prst="rect">
            <a:avLst/>
          </a:prstGeom>
        </p:spPr>
      </p:pic>
      <p:sp>
        <p:nvSpPr>
          <p:cNvPr id="12" name="Freeform 2"/>
          <p:cNvSpPr/>
          <p:nvPr/>
        </p:nvSpPr>
        <p:spPr>
          <a:xfrm>
            <a:off x="6107906" y="1221582"/>
            <a:ext cx="2978944" cy="2843213"/>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stretch>
              <a:fillRect/>
            </a:stretch>
          </a:blipFill>
        </p:spPr>
        <p:txBody>
          <a:bodyPr/>
          <a:lstStyle/>
          <a:p>
            <a:endParaRPr lang="en-US" sz="100"/>
          </a:p>
        </p:txBody>
      </p:sp>
      <p:pic>
        <p:nvPicPr>
          <p:cNvPr id="13" name="Picture 4"/>
          <p:cNvPicPr>
            <a:picLocks noChangeAspect="1"/>
          </p:cNvPicPr>
          <p:nvPr/>
        </p:nvPicPr>
        <p:blipFill>
          <a:blip r:embed="rId4"/>
          <a:srcRect/>
          <a:stretch>
            <a:fillRect/>
          </a:stretch>
        </p:blipFill>
        <p:spPr>
          <a:xfrm>
            <a:off x="3493293" y="4543281"/>
            <a:ext cx="5343525" cy="1950387"/>
          </a:xfrm>
          <a:prstGeom prst="rect">
            <a:avLst/>
          </a:prstGeom>
        </p:spPr>
      </p:pic>
      <p:grpSp>
        <p:nvGrpSpPr>
          <p:cNvPr id="14" name="Group 13"/>
          <p:cNvGrpSpPr/>
          <p:nvPr/>
        </p:nvGrpSpPr>
        <p:grpSpPr>
          <a:xfrm>
            <a:off x="1618151" y="857250"/>
            <a:ext cx="5304142" cy="982381"/>
            <a:chOff x="375138" y="2147592"/>
            <a:chExt cx="5304141" cy="982381"/>
          </a:xfrm>
        </p:grpSpPr>
        <p:sp>
          <p:nvSpPr>
            <p:cNvPr id="15" name="TextBox 14"/>
            <p:cNvSpPr txBox="1"/>
            <p:nvPr/>
          </p:nvSpPr>
          <p:spPr>
            <a:xfrm>
              <a:off x="841158" y="2321779"/>
              <a:ext cx="4838121" cy="644243"/>
            </a:xfrm>
            <a:prstGeom prst="roundRect">
              <a:avLst/>
            </a:prstGeom>
            <a:solidFill>
              <a:srgbClr val="FFCCCC"/>
            </a:solidFill>
            <a:ln w="38100">
              <a:solidFill>
                <a:srgbClr val="FF7C80"/>
              </a:solidFill>
            </a:ln>
          </p:spPr>
          <p:txBody>
            <a:bodyPr wrap="square" rtlCol="0">
              <a:spAutoFit/>
            </a:bodyPr>
            <a:lstStyle/>
            <a:p>
              <a:pPr algn="ctr" defTabSz="1219200">
                <a:buClr>
                  <a:srgbClr val="000000"/>
                </a:buClr>
              </a:pP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Cùng</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nghe</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âm</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thanh</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gió</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6" name="Picture 2" descr="Page 10 | Images de Cartoon Sun – Téléchargement gratuit sur Freepi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a:fillRect/>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4048125" y="2793206"/>
            <a:ext cx="1023938" cy="102393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67642" y="1960977"/>
            <a:ext cx="3720539" cy="4077303"/>
          </a:xfrm>
          <a:prstGeom prst="rect">
            <a:avLst/>
          </a:prstGeom>
        </p:spPr>
      </p:pic>
      <p:sp>
        <p:nvSpPr>
          <p:cNvPr id="6" name="TextBox 3"/>
          <p:cNvSpPr txBox="1"/>
          <p:nvPr/>
        </p:nvSpPr>
        <p:spPr>
          <a:xfrm>
            <a:off x="3010376" y="1417796"/>
            <a:ext cx="3821430" cy="1753235"/>
          </a:xfrm>
          <a:prstGeom prst="rect">
            <a:avLst/>
          </a:prstGeom>
          <a:noFill/>
        </p:spPr>
        <p:txBody>
          <a:bodyPr wrap="square" rtlCol="0">
            <a:spAutoFit/>
            <a:scene3d>
              <a:camera prst="orthographicFront"/>
              <a:lightRig rig="threePt" dir="t"/>
            </a:scene3d>
          </a:bodyPr>
          <a:lstStyle/>
          <a:p>
            <a:pPr lvl="0" algn="ctr"/>
            <a:r>
              <a:rPr lang="vi-VN" sz="2700" b="1" dirty="0">
                <a:solidFill>
                  <a:prstClr val="black"/>
                </a:solidFill>
                <a:effectLst>
                  <a:outerShdw blurRad="38100" dist="19050" dir="2700000" algn="tl" rotWithShape="0">
                    <a:prstClr val="black">
                      <a:alpha val="40000"/>
                    </a:prstClr>
                  </a:outerShdw>
                </a:effectLst>
                <a:latin typeface="Calibri" panose="020F0502020204030204" charset="0"/>
                <a:cs typeface="Calibri" panose="020F0502020204030204" charset="0"/>
              </a:rPr>
              <a:t>Từ câu chuyện Thanh âm của gió, em có nhận xét gì về trí tưởng tượng của các bạn nhỏ?</a:t>
            </a:r>
            <a:endParaRPr kumimoji="0" lang="en-US" sz="27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charset="0"/>
              <a:cs typeface="Calibri" panose="020F0502020204030204" charset="0"/>
            </a:endParaRPr>
          </a:p>
        </p:txBody>
      </p:sp>
      <p:grpSp>
        <p:nvGrpSpPr>
          <p:cNvPr id="341" name="组合 340"/>
          <p:cNvGrpSpPr/>
          <p:nvPr/>
        </p:nvGrpSpPr>
        <p:grpSpPr>
          <a:xfrm flipH="1">
            <a:off x="2018343" y="1015365"/>
            <a:ext cx="5801680" cy="2470785"/>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38" name="Picture 37"/>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a:fillRect/>
          </a:stretch>
        </p:blipFill>
        <p:spPr>
          <a:xfrm>
            <a:off x="1664762" y="2880798"/>
            <a:ext cx="6963508" cy="1438914"/>
          </a:xfrm>
          <a:prstGeom prst="rect">
            <a:avLst/>
          </a:prstGeom>
        </p:spPr>
      </p:pic>
      <p:sp>
        <p:nvSpPr>
          <p:cNvPr id="41" name="Freeform 3"/>
          <p:cNvSpPr/>
          <p:nvPr/>
        </p:nvSpPr>
        <p:spPr>
          <a:xfrm>
            <a:off x="2866290" y="3743897"/>
            <a:ext cx="5900521" cy="2999170"/>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7" name="Rectangle: Rounded Corners 8"/>
          <p:cNvSpPr/>
          <p:nvPr/>
        </p:nvSpPr>
        <p:spPr>
          <a:xfrm>
            <a:off x="475510" y="2825243"/>
            <a:ext cx="8082161" cy="2300476"/>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pPr>
            <a:r>
              <a:rPr lang="en-US" sz="3200" b="1" i="1" kern="0" dirty="0">
                <a:solidFill>
                  <a:prstClr val="white">
                    <a:lumMod val="10000"/>
                  </a:prstClr>
                </a:solidFill>
                <a:latin typeface="Calibri" panose="020F0502020204030204" charset="0"/>
                <a:cs typeface="Calibri" panose="020F0502020204030204" charset="0"/>
                <a:sym typeface="Arial" panose="020B0604020202020204"/>
              </a:rPr>
              <a:t>   </a:t>
            </a:r>
            <a:r>
              <a:rPr lang="vi-VN" sz="3200" b="1" i="1" kern="0" dirty="0">
                <a:solidFill>
                  <a:prstClr val="white">
                    <a:lumMod val="10000"/>
                  </a:prstClr>
                </a:solidFill>
                <a:latin typeface="Calibri" panose="020F0502020204030204" charset="0"/>
                <a:cs typeface="Calibri" panose="020F0502020204030204" charset="0"/>
                <a:sym typeface="Arial" panose="020B0604020202020204"/>
              </a:rPr>
              <a:t>Bài đọc Thanh âm của gió là câu chuyện về sự ngạc nhiên, thích thú của các bạn nhỏ trước tiếng gió thổi trong một khung cảnh làng quê thanh bình, yên ả.</a:t>
            </a:r>
            <a:endParaRPr lang="vi-VN" sz="3200" kern="0" dirty="0">
              <a:solidFill>
                <a:srgbClr val="C00000"/>
              </a:solidFill>
              <a:latin typeface="#9Slide05 Phobia" panose="02000506000000020003" pitchFamily="2" charset="0"/>
              <a:cs typeface="Calibri" panose="020F0502020204030204" charset="0"/>
              <a:sym typeface="Arial" panose="020B0604020202020204"/>
            </a:endParaRPr>
          </a:p>
        </p:txBody>
      </p:sp>
      <p:sp>
        <p:nvSpPr>
          <p:cNvPr id="20" name="Freeform 2"/>
          <p:cNvSpPr/>
          <p:nvPr/>
        </p:nvSpPr>
        <p:spPr>
          <a:xfrm>
            <a:off x="-26517" y="857122"/>
            <a:ext cx="2892806" cy="2004482"/>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2" name="Picture 1"/>
          <p:cNvPicPr>
            <a:picLocks noChangeAspect="1"/>
          </p:cNvPicPr>
          <p:nvPr/>
        </p:nvPicPr>
        <p:blipFill>
          <a:blip r:embed="rId8"/>
          <a:stretch>
            <a:fillRect/>
          </a:stretch>
        </p:blipFill>
        <p:spPr>
          <a:xfrm>
            <a:off x="1146390" y="1417855"/>
            <a:ext cx="7494158" cy="850466"/>
          </a:xfrm>
          <a:prstGeom prst="rect">
            <a:avLst/>
          </a:prstGeom>
        </p:spPr>
      </p:pic>
      <p:sp>
        <p:nvSpPr>
          <p:cNvPr id="3" name="Freeform 2"/>
          <p:cNvSpPr/>
          <p:nvPr/>
        </p:nvSpPr>
        <p:spPr>
          <a:xfrm>
            <a:off x="7365207" y="1650207"/>
            <a:ext cx="1664493" cy="1264443"/>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9"/>
            <a:stretch>
              <a:fillRect/>
            </a:stretch>
          </a:blip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Freeform 2"/>
          <p:cNvSpPr/>
          <p:nvPr/>
        </p:nvSpPr>
        <p:spPr>
          <a:xfrm>
            <a:off x="0" y="-4445"/>
            <a:ext cx="9144000" cy="600519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3" name="Freeform 11"/>
          <p:cNvSpPr/>
          <p:nvPr/>
        </p:nvSpPr>
        <p:spPr>
          <a:xfrm rot="1959664" flipV="1">
            <a:off x="7285321" y="3438522"/>
            <a:ext cx="2809970" cy="3186622"/>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2"/>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20" name="Freeform 12"/>
          <p:cNvSpPr/>
          <p:nvPr/>
        </p:nvSpPr>
        <p:spPr>
          <a:xfrm rot="3097947">
            <a:off x="-1285768" y="2885545"/>
            <a:ext cx="2357713" cy="2459498"/>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3"/>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4" name="Freeform 9"/>
          <p:cNvSpPr/>
          <p:nvPr/>
        </p:nvSpPr>
        <p:spPr>
          <a:xfrm rot="5400000">
            <a:off x="-652690" y="4281809"/>
            <a:ext cx="2162530" cy="2459498"/>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4"/>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9" name="Picture 8" descr="51,200+ Kids Talking Illustrations, Royalty-Free Vector Graphics &amp; Clip Art  - iStock | Two kids talking, Kids talking to camera, Parents and kids  talk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980077" y="3242633"/>
            <a:ext cx="2806817" cy="28068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1157548" y="1227731"/>
            <a:ext cx="7986452" cy="4029805"/>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04127" y="2147562"/>
            <a:ext cx="7140538" cy="1800568"/>
          </a:xfrm>
          <a:prstGeom prst="rect">
            <a:avLst/>
          </a:prstGeom>
        </p:spPr>
      </p:pic>
      <p:sp>
        <p:nvSpPr>
          <p:cNvPr id="7" name="TextBox 6"/>
          <p:cNvSpPr txBox="1"/>
          <p:nvPr/>
        </p:nvSpPr>
        <p:spPr>
          <a:xfrm>
            <a:off x="1560443" y="2121065"/>
            <a:ext cx="6278884" cy="1563740"/>
          </a:xfrm>
          <a:prstGeom prst="rect">
            <a:avLst/>
          </a:prstGeom>
          <a:noFill/>
        </p:spPr>
        <p:txBody>
          <a:bodyPr wrap="square" rtlCol="0">
            <a:prstTxWarp prst="textButton">
              <a:avLst/>
            </a:prstTxWarp>
            <a:spAutoFit/>
          </a:bodyPr>
          <a:lstStyle/>
          <a:p>
            <a:pPr algn="ctr" defTabSz="1219200">
              <a:lnSpc>
                <a:spcPct val="80000"/>
              </a:lnSpc>
              <a:buClr>
                <a:srgbClr val="000000"/>
              </a:buClr>
            </a:pPr>
            <a:endParaRPr lang="en-US" sz="6600" kern="0" dirty="0">
              <a:ln w="295275">
                <a:solidFill>
                  <a:prstClr val="white"/>
                </a:solidFill>
              </a:ln>
              <a:solidFill>
                <a:srgbClr val="FFFFFF"/>
              </a:solidFill>
              <a:latin typeface="SVN-Poky's" panose="020B0606040200020203" pitchFamily="34" charset="0"/>
              <a:cs typeface="Arial" panose="020B0604020202020204"/>
              <a:sym typeface="Arial" panose="020B0604020202020204"/>
            </a:endParaRPr>
          </a:p>
        </p:txBody>
      </p:sp>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2" name="Picture 1"/>
          <p:cNvPicPr>
            <a:picLocks noChangeAspect="1"/>
          </p:cNvPicPr>
          <p:nvPr/>
        </p:nvPicPr>
        <p:blipFill>
          <a:blip r:embed="rId4"/>
          <a:stretch>
            <a:fillRect/>
          </a:stretch>
        </p:blipFill>
        <p:spPr>
          <a:xfrm>
            <a:off x="492002" y="1542764"/>
            <a:ext cx="7974259" cy="2200847"/>
          </a:xfrm>
          <a:prstGeom prst="rect">
            <a:avLst/>
          </a:prstGeom>
        </p:spPr>
      </p:pic>
      <p:pic>
        <p:nvPicPr>
          <p:cNvPr id="3"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4699" y="2914650"/>
            <a:ext cx="3492051" cy="30861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28600" y="1225960"/>
            <a:ext cx="8509820" cy="45203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p:cNvPicPr>
            <a:picLocks noChangeAspect="1"/>
          </p:cNvPicPr>
          <p:nvPr/>
        </p:nvPicPr>
        <p:blipFill>
          <a:blip r:embed="rId1"/>
          <a:stretch>
            <a:fillRect/>
          </a:stretch>
        </p:blipFill>
        <p:spPr>
          <a:xfrm>
            <a:off x="815162" y="1234559"/>
            <a:ext cx="8025914" cy="1352461"/>
          </a:xfrm>
          <a:prstGeom prst="rect">
            <a:avLst/>
          </a:prstGeom>
        </p:spPr>
      </p:pic>
      <p:sp>
        <p:nvSpPr>
          <p:cNvPr id="11" name="TextBox 10"/>
          <p:cNvSpPr txBox="1"/>
          <p:nvPr/>
        </p:nvSpPr>
        <p:spPr>
          <a:xfrm>
            <a:off x="498903" y="2497618"/>
            <a:ext cx="7996168" cy="161480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300" dirty="0">
                <a:solidFill>
                  <a:prstClr val="black"/>
                </a:solidFill>
                <a:latin typeface="Cambria" panose="02040503050406030204" pitchFamily="18" charset="0"/>
                <a:ea typeface="Cambria" panose="02040503050406030204" pitchFamily="18" charset="0"/>
              </a:rPr>
              <a:t>G</a:t>
            </a:r>
            <a:r>
              <a:rPr lang="vi-VN" sz="33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100" b="0" i="1" u="none" strike="noStrike" kern="1200" cap="none" spc="0" normalizeH="0" baseline="0" noProof="0" dirty="0">
              <a:ln>
                <a:noFill/>
              </a:ln>
              <a:solidFill>
                <a:srgbClr val="FF0000"/>
              </a:solidFill>
              <a:effectLst/>
              <a:uLnTx/>
              <a:uFillTx/>
              <a:latin typeface="等线"/>
              <a:ea typeface="+mn-ea"/>
              <a:cs typeface="+mn-cs"/>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p:cNvPicPr>
            <a:picLocks noChangeAspect="1"/>
          </p:cNvPicPr>
          <p:nvPr/>
        </p:nvPicPr>
        <p:blipFill>
          <a:blip r:embed="rId1"/>
          <a:stretch>
            <a:fillRect/>
          </a:stretch>
        </p:blipFill>
        <p:spPr>
          <a:xfrm>
            <a:off x="1532663" y="2597151"/>
            <a:ext cx="5942795" cy="3403600"/>
          </a:xfrm>
          <a:prstGeom prst="rect">
            <a:avLst/>
          </a:prstGeom>
          <a:effectLst/>
        </p:spPr>
      </p:pic>
      <p:pic>
        <p:nvPicPr>
          <p:cNvPr id="2" name="Picture 1"/>
          <p:cNvPicPr>
            <a:picLocks noChangeAspect="1"/>
          </p:cNvPicPr>
          <p:nvPr/>
        </p:nvPicPr>
        <p:blipFill>
          <a:blip r:embed="rId2"/>
          <a:stretch>
            <a:fillRect/>
          </a:stretch>
        </p:blipFill>
        <p:spPr>
          <a:xfrm>
            <a:off x="0" y="941484"/>
            <a:ext cx="8984759" cy="74987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Freeform 11"/>
          <p:cNvSpPr/>
          <p:nvPr/>
        </p:nvSpPr>
        <p:spPr>
          <a:xfrm rot="1959664" flipV="1">
            <a:off x="7285321" y="3438522"/>
            <a:ext cx="2809970" cy="3186622"/>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2"/>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Freeform 12"/>
          <p:cNvSpPr/>
          <p:nvPr/>
        </p:nvSpPr>
        <p:spPr>
          <a:xfrm rot="3097947">
            <a:off x="-1285768" y="2885545"/>
            <a:ext cx="2357713" cy="2459498"/>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3"/>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Freeform 9"/>
          <p:cNvSpPr/>
          <p:nvPr/>
        </p:nvSpPr>
        <p:spPr>
          <a:xfrm rot="5400000">
            <a:off x="-652690" y="4281809"/>
            <a:ext cx="2162530" cy="2459498"/>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4"/>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9" name="Picture 8" descr="51,200+ Kids Talking Illustrations, Royalty-Free Vector Graphics &amp; Clip Art  - iStock | Two kids talking, Kids talking to camera, Parents and kids  talk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980077" y="3242633"/>
            <a:ext cx="2806817" cy="28068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3219450" y="1175931"/>
            <a:ext cx="4611427" cy="379881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857250"/>
            <a:ext cx="9144000" cy="5143500"/>
          </a:xfrm>
        </p:spPr>
      </p:pic>
      <p:sp>
        <p:nvSpPr>
          <p:cNvPr id="10" name="Rounded Rectangle 9"/>
          <p:cNvSpPr/>
          <p:nvPr/>
        </p:nvSpPr>
        <p:spPr>
          <a:xfrm>
            <a:off x="92869" y="964406"/>
            <a:ext cx="8908256" cy="49791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p:cNvSpPr/>
          <p:nvPr/>
        </p:nvSpPr>
        <p:spPr>
          <a:xfrm>
            <a:off x="4933950" y="2178844"/>
            <a:ext cx="3881437" cy="1166607"/>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cảm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xúc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suy</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nghĩ</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em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sau</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khi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đọc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đọc</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a:fillRect/>
          </a:stretch>
        </p:blipFill>
        <p:spPr>
          <a:xfrm>
            <a:off x="6059852" y="3284213"/>
            <a:ext cx="2846910" cy="2868680"/>
          </a:xfrm>
          <a:prstGeom prst="rect">
            <a:avLst/>
          </a:prstGeom>
        </p:spPr>
      </p:pic>
      <p:sp>
        <p:nvSpPr>
          <p:cNvPr id="2" name="Rectangle 1"/>
          <p:cNvSpPr/>
          <p:nvPr/>
        </p:nvSpPr>
        <p:spPr>
          <a:xfrm>
            <a:off x="238125" y="1581150"/>
            <a:ext cx="4572000" cy="400764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100" b="1" dirty="0">
                <a:solidFill>
                  <a:srgbClr val="FF0000"/>
                </a:solidFill>
                <a:latin typeface="Cambria" panose="02040503050406030204" pitchFamily="18" charset="0"/>
                <a:ea typeface="Cambria" panose="02040503050406030204" pitchFamily="18" charset="0"/>
              </a:rPr>
              <a:t>Ví dụ:</a:t>
            </a:r>
            <a:endParaRPr lang="vi-VN" sz="2100" b="1" dirty="0">
              <a:solidFill>
                <a:srgbClr val="FF0000"/>
              </a:solidFill>
              <a:latin typeface="Cambria" panose="02040503050406030204" pitchFamily="18" charset="0"/>
              <a:ea typeface="Cambria" panose="02040503050406030204" pitchFamily="18" charset="0"/>
            </a:endParaRPr>
          </a:p>
          <a:p>
            <a:pPr lvl="0" algn="just"/>
            <a:r>
              <a:rPr lang="en-US" sz="2100" b="1" dirty="0">
                <a:solidFill>
                  <a:srgbClr val="FF0000"/>
                </a:solidFill>
                <a:latin typeface="Cambria" panose="02040503050406030204" pitchFamily="18" charset="0"/>
                <a:ea typeface="Cambria" panose="02040503050406030204" pitchFamily="18" charset="0"/>
              </a:rPr>
              <a:t>   </a:t>
            </a:r>
            <a:r>
              <a:rPr lang="vi-VN" sz="21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endParaRPr lang="vi-VN" sz="21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7620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59" b="-9259"/>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2" name="Picture 1"/>
          <p:cNvPicPr>
            <a:picLocks noChangeAspect="1"/>
          </p:cNvPicPr>
          <p:nvPr/>
        </p:nvPicPr>
        <p:blipFill>
          <a:blip r:embed="rId2"/>
          <a:stretch>
            <a:fillRect/>
          </a:stretch>
        </p:blipFill>
        <p:spPr>
          <a:xfrm>
            <a:off x="1301380" y="1393586"/>
            <a:ext cx="7084166" cy="2584928"/>
          </a:xfrm>
          <a:prstGeom prst="rect">
            <a:avLst/>
          </a:prstGeom>
        </p:spPr>
      </p:pic>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6186" y="2841401"/>
            <a:ext cx="2882906" cy="31593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nvGrpSpPr>
          <p:cNvPr id="17" name="Group 16"/>
          <p:cNvGrpSpPr/>
          <p:nvPr/>
        </p:nvGrpSpPr>
        <p:grpSpPr>
          <a:xfrm>
            <a:off x="210833" y="1030594"/>
            <a:ext cx="8069768" cy="1019262"/>
            <a:chOff x="-787267" y="949571"/>
            <a:chExt cx="8069767" cy="1019262"/>
          </a:xfrm>
        </p:grpSpPr>
        <p:sp>
          <p:nvSpPr>
            <p:cNvPr id="18" name="TextBox 17"/>
            <p:cNvSpPr txBox="1"/>
            <p:nvPr/>
          </p:nvSpPr>
          <p:spPr>
            <a:xfrm>
              <a:off x="-179180" y="949571"/>
              <a:ext cx="7461680" cy="1019262"/>
            </a:xfrm>
            <a:prstGeom prst="roundRect">
              <a:avLst/>
            </a:prstGeom>
            <a:solidFill>
              <a:srgbClr val="FFFF99"/>
            </a:solidFill>
            <a:ln w="38100">
              <a:solidFill>
                <a:srgbClr val="FFC000"/>
              </a:solidFill>
            </a:ln>
          </p:spPr>
          <p:txBody>
            <a:bodyPr wrap="square" rtlCol="0">
              <a:spAutoFit/>
            </a:bodyPr>
            <a:lstStyle/>
            <a:p>
              <a:pPr algn="ctr" defTabSz="1219200">
                <a:buClr>
                  <a:srgbClr val="000000"/>
                </a:buClr>
              </a:pPr>
              <a:r>
                <a:rPr lang="vi-VN" sz="2700" b="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Trao đổi với bạn về những trò chơi hoặc hoạt động em thường thực hiện khi chơi ngoài trời.</a:t>
              </a:r>
              <a:endParaRPr lang="en-US" sz="2700" b="1"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9" name="Picture 18"/>
            <p:cNvPicPr>
              <a:picLocks noChangeAspect="1"/>
            </p:cNvPicPr>
            <p:nvPr/>
          </p:nvPicPr>
          <p:blipFill>
            <a:blip r:embed="rId2"/>
            <a:stretch>
              <a:fillRect/>
            </a:stretch>
          </p:blipFill>
          <p:spPr>
            <a:xfrm>
              <a:off x="-787267" y="1044147"/>
              <a:ext cx="887562" cy="802640"/>
            </a:xfrm>
            <a:prstGeom prst="rect">
              <a:avLst/>
            </a:prstGeom>
          </p:spPr>
        </p:pic>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a:fillRect/>
          </a:stretch>
        </p:blipFill>
        <p:spPr>
          <a:xfrm>
            <a:off x="2207687" y="2002117"/>
            <a:ext cx="6963508" cy="1438914"/>
          </a:xfrm>
          <a:prstGeom prst="rect">
            <a:avLst/>
          </a:prstGeom>
        </p:spPr>
      </p:pic>
      <p:grpSp>
        <p:nvGrpSpPr>
          <p:cNvPr id="6" name="Group 5"/>
          <p:cNvGrpSpPr/>
          <p:nvPr/>
        </p:nvGrpSpPr>
        <p:grpSpPr>
          <a:xfrm>
            <a:off x="375139" y="2638008"/>
            <a:ext cx="2766647" cy="982381"/>
            <a:chOff x="375138" y="2147592"/>
            <a:chExt cx="2766647" cy="982381"/>
          </a:xfrm>
        </p:grpSpPr>
        <p:sp>
          <p:nvSpPr>
            <p:cNvPr id="25" name="TextBox 24"/>
            <p:cNvSpPr txBox="1"/>
            <p:nvPr/>
          </p:nvSpPr>
          <p:spPr>
            <a:xfrm>
              <a:off x="841160" y="2321779"/>
              <a:ext cx="2300625" cy="644243"/>
            </a:xfrm>
            <a:prstGeom prst="roundRect">
              <a:avLst/>
            </a:prstGeom>
            <a:solidFill>
              <a:srgbClr val="FFCCCC"/>
            </a:solidFill>
            <a:ln w="38100">
              <a:solidFill>
                <a:srgbClr val="FF7C80"/>
              </a:solidFill>
            </a:ln>
          </p:spPr>
          <p:txBody>
            <a:bodyPr wrap="square" rtlCol="0">
              <a:spAutoFit/>
            </a:bodyPr>
            <a:lstStyle/>
            <a:p>
              <a:pPr algn="ctr" defTabSz="1219200">
                <a:buClr>
                  <a:srgbClr val="000000"/>
                </a:buClr>
              </a:pP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Trò</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chơi</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60418" name="Picture 2" descr="Page 10 | Images de Cartoon Sun – Téléchargement gratuit sur Freepi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a:fillRect/>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207811" y="2616785"/>
            <a:ext cx="2848430" cy="983636"/>
            <a:chOff x="5591307" y="1737547"/>
            <a:chExt cx="2848430" cy="983635"/>
          </a:xfrm>
        </p:grpSpPr>
        <p:sp>
          <p:nvSpPr>
            <p:cNvPr id="26" name="TextBox 25"/>
            <p:cNvSpPr txBox="1"/>
            <p:nvPr/>
          </p:nvSpPr>
          <p:spPr>
            <a:xfrm>
              <a:off x="6241246" y="1976045"/>
              <a:ext cx="2198491" cy="644242"/>
            </a:xfrm>
            <a:prstGeom prst="roundRect">
              <a:avLst/>
            </a:prstGeom>
            <a:solidFill>
              <a:srgbClr val="E187C3"/>
            </a:solidFill>
            <a:ln w="38100">
              <a:solidFill>
                <a:srgbClr val="7030A0"/>
              </a:solidFill>
            </a:ln>
          </p:spPr>
          <p:txBody>
            <a:bodyPr wrap="square" rtlCol="0">
              <a:spAutoFit/>
            </a:bodyPr>
            <a:lstStyle/>
            <a:p>
              <a:pPr algn="ctr" defTabSz="1219200">
                <a:buClr>
                  <a:srgbClr val="000000"/>
                </a:buClr>
              </a:pP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Hoạt</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động</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60420" name="Picture 4" descr="Page 10 | Images de Cartoon Sun – Téléchargement gratuit sur Freepik"/>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a:fillRect/>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6123995" y="3380128"/>
            <a:ext cx="2806817" cy="28068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stretch>
            <a:fillRect/>
          </a:stretch>
        </p:blipFill>
        <p:spPr>
          <a:xfrm>
            <a:off x="1128415" y="3702050"/>
            <a:ext cx="6858595" cy="29400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defTabSz="1219200">
              <a:buClr>
                <a:srgbClr val="000000"/>
              </a:buClr>
              <a:defRPr/>
            </a:pPr>
            <a:endParaRPr lang="en-US" sz="1400" kern="0">
              <a:solidFill>
                <a:srgbClr val="000000"/>
              </a:solidFill>
              <a:latin typeface="Arial" panose="020B0604020202020204"/>
              <a:cs typeface="Arial" panose="020B0604020202020204"/>
              <a:sym typeface="Arial" panose="020B0604020202020204"/>
            </a:endParaRPr>
          </a:p>
        </p:txBody>
      </p:sp>
      <p:grpSp>
        <p:nvGrpSpPr>
          <p:cNvPr id="17" name="Group 16"/>
          <p:cNvGrpSpPr/>
          <p:nvPr/>
        </p:nvGrpSpPr>
        <p:grpSpPr>
          <a:xfrm>
            <a:off x="-94879" y="1198603"/>
            <a:ext cx="9053142" cy="4464044"/>
            <a:chOff x="-622961" y="949571"/>
            <a:chExt cx="9053142" cy="4464046"/>
          </a:xfrm>
        </p:grpSpPr>
        <p:sp>
          <p:nvSpPr>
            <p:cNvPr id="18" name="TextBox 17"/>
            <p:cNvSpPr txBox="1"/>
            <p:nvPr/>
          </p:nvSpPr>
          <p:spPr>
            <a:xfrm>
              <a:off x="-57736" y="949571"/>
              <a:ext cx="8487917" cy="4464046"/>
            </a:xfrm>
            <a:prstGeom prst="roundRect">
              <a:avLst/>
            </a:prstGeom>
            <a:solidFill>
              <a:schemeClr val="bg1"/>
            </a:solidFill>
            <a:ln w="38100">
              <a:solidFill>
                <a:srgbClr val="FFC000"/>
              </a:solidFill>
            </a:ln>
          </p:spPr>
          <p:txBody>
            <a:bodyPr wrap="square" rtlCol="0">
              <a:spAutoFit/>
            </a:bodyPr>
            <a:lstStyle/>
            <a:p>
              <a:pPr algn="just" defTabSz="1219200">
                <a:buClr>
                  <a:srgbClr val="000000"/>
                </a:buClr>
                <a:defRPr/>
              </a:pP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a:p>
              <a:pPr algn="just" defTabSz="1219200">
                <a:buClr>
                  <a:srgbClr val="000000"/>
                </a:buClr>
                <a:defRPr/>
              </a:pP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a:p>
              <a:pPr algn="just" defTabSz="1219200">
                <a:buClr>
                  <a:srgbClr val="000000"/>
                </a:buClr>
                <a:defRPr/>
              </a:pP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a:p>
              <a:pPr algn="just" defTabSz="1219200">
                <a:buClr>
                  <a:srgbClr val="000000"/>
                </a:buClr>
                <a:defRPr/>
              </a:pP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a:p>
              <a:pPr algn="just" defTabSz="1219200">
                <a:buClr>
                  <a:srgbClr val="000000"/>
                </a:buClr>
                <a:defRPr/>
              </a:pP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a:p>
              <a:pPr algn="just" defTabSz="1219200">
                <a:buClr>
                  <a:srgbClr val="000000"/>
                </a:buClr>
                <a:defRPr/>
              </a:pP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a:p>
              <a:pPr algn="just" defTabSz="1219200">
                <a:buClr>
                  <a:srgbClr val="000000"/>
                </a:buClr>
                <a:defRPr/>
              </a:pP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a:p>
              <a:pPr algn="just" defTabSz="1219200">
                <a:buClr>
                  <a:srgbClr val="000000"/>
                </a:buClr>
                <a:defRPr/>
              </a:pP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9" name="Picture 18"/>
            <p:cNvPicPr>
              <a:picLocks noChangeAspect="1"/>
            </p:cNvPicPr>
            <p:nvPr/>
          </p:nvPicPr>
          <p:blipFill>
            <a:blip r:embed="rId2"/>
            <a:stretch>
              <a:fillRect/>
            </a:stretch>
          </p:blipFill>
          <p:spPr>
            <a:xfrm>
              <a:off x="-622961" y="1144159"/>
              <a:ext cx="887562" cy="802640"/>
            </a:xfrm>
            <a:prstGeom prst="rect">
              <a:avLst/>
            </a:prstGeom>
          </p:spPr>
        </p:pic>
      </p:grpSp>
      <p:grpSp>
        <p:nvGrpSpPr>
          <p:cNvPr id="2" name="Group 1"/>
          <p:cNvGrpSpPr/>
          <p:nvPr/>
        </p:nvGrpSpPr>
        <p:grpSpPr>
          <a:xfrm>
            <a:off x="3054045" y="857250"/>
            <a:ext cx="2766647" cy="982381"/>
            <a:chOff x="375138" y="2147592"/>
            <a:chExt cx="2766647" cy="982381"/>
          </a:xfrm>
        </p:grpSpPr>
        <p:sp>
          <p:nvSpPr>
            <p:cNvPr id="3" name="TextBox 2"/>
            <p:cNvSpPr txBox="1"/>
            <p:nvPr/>
          </p:nvSpPr>
          <p:spPr>
            <a:xfrm>
              <a:off x="841160" y="2321779"/>
              <a:ext cx="2300625" cy="644243"/>
            </a:xfrm>
            <a:prstGeom prst="roundRect">
              <a:avLst/>
            </a:prstGeom>
            <a:solidFill>
              <a:srgbClr val="FFCCCC"/>
            </a:solidFill>
            <a:ln w="38100">
              <a:solidFill>
                <a:srgbClr val="FF7C80"/>
              </a:solidFill>
            </a:ln>
          </p:spPr>
          <p:txBody>
            <a:bodyPr wrap="square" rtlCol="0">
              <a:spAutoFit/>
            </a:bodyPr>
            <a:lstStyle/>
            <a:p>
              <a:pPr algn="ctr" defTabSz="1219200">
                <a:buClr>
                  <a:srgbClr val="000000"/>
                </a:buClr>
              </a:pP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Trò</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chơi</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4" name="Picture 2" descr="Page 10 | Images de Cartoon Sun – Téléchargement gratuit sur Freepi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a:fillRect/>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p:cNvSpPr/>
          <p:nvPr/>
        </p:nvSpPr>
        <p:spPr>
          <a:xfrm>
            <a:off x="750094" y="2028824"/>
            <a:ext cx="3332808" cy="2285077"/>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00"/>
          </a:p>
        </p:txBody>
      </p:sp>
      <p:sp>
        <p:nvSpPr>
          <p:cNvPr id="6" name="TextBox 5"/>
          <p:cNvSpPr txBox="1"/>
          <p:nvPr/>
        </p:nvSpPr>
        <p:spPr>
          <a:xfrm>
            <a:off x="1171575" y="4541208"/>
            <a:ext cx="2198492" cy="644242"/>
          </a:xfrm>
          <a:prstGeom prst="roundRect">
            <a:avLst/>
          </a:prstGeom>
          <a:solidFill>
            <a:srgbClr val="E187C3"/>
          </a:solidFill>
          <a:ln w="38100">
            <a:solidFill>
              <a:srgbClr val="7030A0"/>
            </a:solidFill>
          </a:ln>
        </p:spPr>
        <p:txBody>
          <a:bodyPr wrap="square" rtlCol="0">
            <a:spAutoFit/>
          </a:bodyPr>
          <a:lstStyle/>
          <a:p>
            <a:pPr algn="ctr" defTabSz="1219200">
              <a:buClr>
                <a:srgbClr val="000000"/>
              </a:buClr>
            </a:pP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Đuổi</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a:t>
            </a: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bắt</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sp>
        <p:nvSpPr>
          <p:cNvPr id="7" name="Freeform 5"/>
          <p:cNvSpPr/>
          <p:nvPr/>
        </p:nvSpPr>
        <p:spPr>
          <a:xfrm>
            <a:off x="5164010" y="2207420"/>
            <a:ext cx="3237041" cy="1758054"/>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7"/>
            <a:stretch>
              <a:fillRect/>
            </a:stretch>
          </a:blipFill>
        </p:spPr>
        <p:txBody>
          <a:bodyPr/>
          <a:lstStyle/>
          <a:p>
            <a:endParaRPr lang="en-US" sz="100"/>
          </a:p>
        </p:txBody>
      </p:sp>
      <p:sp>
        <p:nvSpPr>
          <p:cNvPr id="8" name="TextBox 7"/>
          <p:cNvSpPr txBox="1"/>
          <p:nvPr/>
        </p:nvSpPr>
        <p:spPr>
          <a:xfrm>
            <a:off x="5772150" y="4476914"/>
            <a:ext cx="2198492" cy="644242"/>
          </a:xfrm>
          <a:prstGeom prst="roundRect">
            <a:avLst/>
          </a:prstGeom>
          <a:solidFill>
            <a:srgbClr val="E187C3"/>
          </a:solidFill>
          <a:ln w="38100">
            <a:solidFill>
              <a:srgbClr val="7030A0"/>
            </a:solidFill>
          </a:ln>
        </p:spPr>
        <p:txBody>
          <a:bodyPr wrap="square" rtlCol="0">
            <a:spAutoFit/>
          </a:bodyPr>
          <a:lstStyle/>
          <a:p>
            <a:pPr algn="ctr" defTabSz="1219200">
              <a:buClr>
                <a:srgbClr val="000000"/>
              </a:buClr>
            </a:pPr>
            <a:r>
              <a:rPr lang="en-US" sz="3200" kern="0" dirty="0" err="1">
                <a:solidFill>
                  <a:srgbClr val="000000"/>
                </a:solidFill>
                <a:latin typeface="Calibri" panose="020F0502020204030204" charset="0"/>
                <a:ea typeface="Roboto" panose="02000000000000000000" pitchFamily="2" charset="0"/>
                <a:cs typeface="Calibri" panose="020F0502020204030204" charset="0"/>
                <a:sym typeface="Arial" panose="020B0604020202020204"/>
              </a:rPr>
              <a:t>Bắn</a:t>
            </a:r>
            <a:r>
              <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rPr>
              <a:t> bi</a:t>
            </a:r>
            <a:endParaRPr lang="en-US" sz="3200" kern="0" dirty="0">
              <a:solidFill>
                <a:srgbClr val="000000"/>
              </a:solidFill>
              <a:latin typeface="Calibri" panose="020F0502020204030204" charset="0"/>
              <a:ea typeface="Roboto" panose="02000000000000000000" pitchFamily="2" charset="0"/>
              <a:cs typeface="Calibri" panose="020F050202020403020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7" name="Group 16"/>
          <p:cNvGrpSpPr/>
          <p:nvPr/>
        </p:nvGrpSpPr>
        <p:grpSpPr>
          <a:xfrm>
            <a:off x="-94879" y="1198603"/>
            <a:ext cx="9053142" cy="4464044"/>
            <a:chOff x="-622961" y="949571"/>
            <a:chExt cx="9053142" cy="4464046"/>
          </a:xfrm>
        </p:grpSpPr>
        <p:sp>
          <p:nvSpPr>
            <p:cNvPr id="18" name="TextBox 17"/>
            <p:cNvSpPr txBox="1"/>
            <p:nvPr/>
          </p:nvSpPr>
          <p:spPr>
            <a:xfrm>
              <a:off x="-57736" y="949571"/>
              <a:ext cx="8487917" cy="4464046"/>
            </a:xfrm>
            <a:prstGeom prst="roundRect">
              <a:avLst/>
            </a:prstGeom>
            <a:solidFill>
              <a:schemeClr val="bg1"/>
            </a:solidFill>
            <a:ln w="38100">
              <a:solidFill>
                <a:srgbClr val="FFC000"/>
              </a:solidFill>
            </a:ln>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19" name="Picture 18"/>
            <p:cNvPicPr>
              <a:picLocks noChangeAspect="1"/>
            </p:cNvPicPr>
            <p:nvPr/>
          </p:nvPicPr>
          <p:blipFill>
            <a:blip r:embed="rId2"/>
            <a:stretch>
              <a:fillRect/>
            </a:stretch>
          </p:blipFill>
          <p:spPr>
            <a:xfrm>
              <a:off x="-622961" y="1144159"/>
              <a:ext cx="887562" cy="802640"/>
            </a:xfrm>
            <a:prstGeom prst="rect">
              <a:avLst/>
            </a:prstGeom>
          </p:spPr>
        </p:pic>
      </p:grpSp>
      <p:grpSp>
        <p:nvGrpSpPr>
          <p:cNvPr id="2" name="Group 1"/>
          <p:cNvGrpSpPr/>
          <p:nvPr/>
        </p:nvGrpSpPr>
        <p:grpSpPr>
          <a:xfrm>
            <a:off x="3054045" y="857250"/>
            <a:ext cx="2766647" cy="982381"/>
            <a:chOff x="375138" y="2147592"/>
            <a:chExt cx="2766647" cy="982381"/>
          </a:xfrm>
        </p:grpSpPr>
        <p:sp>
          <p:nvSpPr>
            <p:cNvPr id="3" name="TextBox 2"/>
            <p:cNvSpPr txBox="1"/>
            <p:nvPr/>
          </p:nvSpPr>
          <p:spPr>
            <a:xfrm>
              <a:off x="841160" y="2321779"/>
              <a:ext cx="2300625" cy="644243"/>
            </a:xfrm>
            <a:prstGeom prst="roundRect">
              <a:avLst/>
            </a:prstGeom>
            <a:solidFill>
              <a:srgbClr val="FFCCCC"/>
            </a:solidFill>
            <a:ln w="38100">
              <a:solidFill>
                <a:srgbClr val="FF7C80"/>
              </a:solidFill>
            </a:ln>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dirty="0" err="1">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rPr>
                <a:t>Trò</a:t>
              </a:r>
              <a:r>
                <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rPr>
                <a:t>chơi</a:t>
              </a: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p:txBody>
        </p:sp>
        <p:pic>
          <p:nvPicPr>
            <p:cNvPr id="4" name="Picture 2" descr="Page 10 | Images de Cartoon Sun – Téléchargement gratuit sur Freepi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a:fillRect/>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807619" y="4555496"/>
            <a:ext cx="2198492" cy="644242"/>
          </a:xfrm>
          <a:prstGeom prst="roundRect">
            <a:avLst/>
          </a:prstGeom>
          <a:solidFill>
            <a:srgbClr val="E187C3"/>
          </a:solidFill>
          <a:ln w="38100">
            <a:solidFill>
              <a:srgbClr val="7030A0"/>
            </a:solidFill>
          </a:ln>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dirty="0" err="1">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rPr>
              <a:t>Nhảy</a:t>
            </a:r>
            <a:r>
              <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rPr>
              <a:t>dây</a:t>
            </a:r>
            <a:endParaRPr kumimoji="0" lang="en-US" sz="3200" b="0" i="0" u="none" strike="noStrike" kern="0" cap="none" spc="0" normalizeH="0" baseline="0" noProof="0" dirty="0">
              <a:ln>
                <a:noFill/>
              </a:ln>
              <a:solidFill>
                <a:srgbClr val="000000"/>
              </a:solidFill>
              <a:effectLst/>
              <a:uLnTx/>
              <a:uFillTx/>
              <a:latin typeface="Calibri" panose="020F0502020204030204" charset="0"/>
              <a:ea typeface="Roboto" panose="02000000000000000000" pitchFamily="2" charset="0"/>
              <a:cs typeface="Calibri" panose="020F0502020204030204" charset="0"/>
              <a:sym typeface="Arial" panose="020B0604020202020204"/>
            </a:endParaRPr>
          </a:p>
        </p:txBody>
      </p:sp>
      <p:sp>
        <p:nvSpPr>
          <p:cNvPr id="9" name="Freeform 4"/>
          <p:cNvSpPr/>
          <p:nvPr/>
        </p:nvSpPr>
        <p:spPr>
          <a:xfrm>
            <a:off x="2436018" y="1978819"/>
            <a:ext cx="4650581" cy="2386013"/>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5"/>
            <a:stretch>
              <a:fillRect/>
            </a:stretch>
          </a:blip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8920"/>
            <a:ext cx="9144000" cy="5080161"/>
          </a:xfrm>
          <a:prstGeom prst="rect">
            <a:avLst/>
          </a:prstGeom>
        </p:spPr>
      </p:pic>
      <p:pic>
        <p:nvPicPr>
          <p:cNvPr id="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70" y="741203"/>
            <a:ext cx="3151192" cy="1815086"/>
          </a:xfrm>
          <a:prstGeom prst="rect">
            <a:avLst/>
          </a:prstGeom>
        </p:spPr>
      </p:pic>
      <p:sp>
        <p:nvSpPr>
          <p:cNvPr id="5" name="Rectangle: Rounded Corners 4"/>
          <p:cNvSpPr/>
          <p:nvPr/>
        </p:nvSpPr>
        <p:spPr>
          <a:xfrm>
            <a:off x="778669" y="1249763"/>
            <a:ext cx="7050881" cy="3507975"/>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643348" y="1315492"/>
            <a:ext cx="4446639"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err="1">
                <a:ln>
                  <a:noFill/>
                </a:ln>
                <a:solidFill>
                  <a:prstClr val="black"/>
                </a:solidFill>
                <a:effectLst/>
                <a:uLnTx/>
                <a:uFillTx/>
                <a:ea typeface="+mn-ea"/>
                <a:cs typeface="+mn-cs"/>
              </a:rPr>
              <a:t>Thứ</a:t>
            </a:r>
            <a:r>
              <a:rPr kumimoji="0" lang="en-US" sz="2700" b="1" i="0" u="none" strike="noStrike" kern="1200" cap="none" spc="0" normalizeH="0" baseline="0" noProof="0" dirty="0">
                <a:ln>
                  <a:noFill/>
                </a:ln>
                <a:solidFill>
                  <a:prstClr val="black"/>
                </a:solidFill>
                <a:effectLst/>
                <a:uLnTx/>
                <a:uFillTx/>
                <a:ea typeface="+mn-ea"/>
                <a:cs typeface="+mn-cs"/>
              </a:rPr>
              <a:t> … </a:t>
            </a:r>
            <a:r>
              <a:rPr kumimoji="0" lang="en-US" sz="2700" b="1" i="0" u="none" strike="noStrike" kern="1200" cap="none" spc="0" normalizeH="0" baseline="0" noProof="0" dirty="0" err="1">
                <a:ln>
                  <a:noFill/>
                </a:ln>
                <a:solidFill>
                  <a:prstClr val="black"/>
                </a:solidFill>
                <a:effectLst/>
                <a:uLnTx/>
                <a:uFillTx/>
                <a:ea typeface="+mn-ea"/>
                <a:cs typeface="+mn-cs"/>
              </a:rPr>
              <a:t>ngày</a:t>
            </a:r>
            <a:r>
              <a:rPr kumimoji="0" lang="en-US" sz="2700" b="1" i="0" u="none" strike="noStrike" kern="1200" cap="none" spc="0" normalizeH="0" baseline="0" noProof="0" dirty="0">
                <a:ln>
                  <a:noFill/>
                </a:ln>
                <a:solidFill>
                  <a:prstClr val="black"/>
                </a:solidFill>
                <a:effectLst/>
                <a:uLnTx/>
                <a:uFillTx/>
                <a:ea typeface="+mn-ea"/>
                <a:cs typeface="+mn-cs"/>
              </a:rPr>
              <a:t> … </a:t>
            </a:r>
            <a:r>
              <a:rPr kumimoji="0" lang="en-US" sz="2700" b="1" i="0" u="none" strike="noStrike" kern="1200" cap="none" spc="0" normalizeH="0" baseline="0" noProof="0" dirty="0" err="1">
                <a:ln>
                  <a:noFill/>
                </a:ln>
                <a:solidFill>
                  <a:prstClr val="black"/>
                </a:solidFill>
                <a:effectLst/>
                <a:uLnTx/>
                <a:uFillTx/>
                <a:ea typeface="+mn-ea"/>
                <a:cs typeface="+mn-cs"/>
              </a:rPr>
              <a:t>tháng</a:t>
            </a:r>
            <a:r>
              <a:rPr kumimoji="0" lang="en-US" sz="2700" b="1" i="0" u="none" strike="noStrike" kern="1200" cap="none" spc="0" normalizeH="0" baseline="0" noProof="0" dirty="0">
                <a:ln>
                  <a:noFill/>
                </a:ln>
                <a:solidFill>
                  <a:prstClr val="black"/>
                </a:solidFill>
                <a:effectLst/>
                <a:uLnTx/>
                <a:uFillTx/>
                <a:ea typeface="+mn-ea"/>
                <a:cs typeface="+mn-cs"/>
              </a:rPr>
              <a:t> … </a:t>
            </a:r>
            <a:r>
              <a:rPr kumimoji="0" lang="en-US" sz="2700" b="1" i="0" u="none" strike="noStrike" kern="1200" cap="none" spc="0" normalizeH="0" baseline="0" noProof="0" dirty="0" err="1">
                <a:ln>
                  <a:noFill/>
                </a:ln>
                <a:solidFill>
                  <a:prstClr val="black"/>
                </a:solidFill>
                <a:effectLst/>
                <a:uLnTx/>
                <a:uFillTx/>
                <a:ea typeface="+mn-ea"/>
                <a:cs typeface="+mn-cs"/>
              </a:rPr>
              <a:t>năm</a:t>
            </a:r>
            <a:r>
              <a:rPr kumimoji="0" lang="en-US" sz="2700" b="1" i="0" u="none" strike="noStrike" kern="1200" cap="none" spc="0" normalizeH="0" baseline="0" noProof="0" dirty="0">
                <a:ln>
                  <a:noFill/>
                </a:ln>
                <a:solidFill>
                  <a:prstClr val="black"/>
                </a:solidFill>
                <a:effectLst/>
                <a:uLnTx/>
                <a:uFillTx/>
                <a:ea typeface="+mn-ea"/>
                <a:cs typeface="+mn-cs"/>
              </a:rPr>
              <a:t> …</a:t>
            </a:r>
            <a:endParaRPr kumimoji="0" lang="en-US" sz="2700" b="1" i="0" u="none" strike="noStrike" kern="1200" cap="none" spc="0" normalizeH="0" baseline="0" noProof="0" dirty="0">
              <a:ln>
                <a:noFill/>
              </a:ln>
              <a:solidFill>
                <a:prstClr val="black"/>
              </a:solidFill>
              <a:effectLst/>
              <a:uLnTx/>
              <a:uFillTx/>
              <a:ea typeface="+mn-ea"/>
              <a:cs typeface="+mn-cs"/>
            </a:endParaRPr>
          </a:p>
        </p:txBody>
      </p:sp>
      <p:pic>
        <p:nvPicPr>
          <p:cNvPr id="10" name="Picture 9" descr="A cartoon of a child pointing&#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911" y="2371725"/>
            <a:ext cx="1494089" cy="2450306"/>
          </a:xfrm>
          <a:prstGeom prst="rect">
            <a:avLst/>
          </a:prstGeom>
        </p:spPr>
      </p:pic>
      <p:pic>
        <p:nvPicPr>
          <p:cNvPr id="11" name="Picture 10" descr="A cartoon of two girl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88" y="2568179"/>
            <a:ext cx="2467480" cy="2739629"/>
          </a:xfrm>
          <a:prstGeom prst="rect">
            <a:avLst/>
          </a:prstGeom>
        </p:spPr>
      </p:pic>
      <p:pic>
        <p:nvPicPr>
          <p:cNvPr id="21" name="Picture 20"/>
          <p:cNvPicPr>
            <a:picLocks noChangeAspect="1"/>
          </p:cNvPicPr>
          <p:nvPr/>
        </p:nvPicPr>
        <p:blipFill>
          <a:blip r:embed="rId5"/>
          <a:stretch>
            <a:fillRect/>
          </a:stretch>
        </p:blipFill>
        <p:spPr>
          <a:xfrm>
            <a:off x="-90976" y="1261243"/>
            <a:ext cx="2496528" cy="1335140"/>
          </a:xfrm>
          <a:prstGeom prst="rect">
            <a:avLst/>
          </a:prstGeom>
        </p:spPr>
      </p:pic>
      <p:pic>
        <p:nvPicPr>
          <p:cNvPr id="22" name="Picture 21"/>
          <p:cNvPicPr>
            <a:picLocks noChangeAspect="1"/>
          </p:cNvPicPr>
          <p:nvPr/>
        </p:nvPicPr>
        <p:blipFill>
          <a:blip r:embed="rId6"/>
          <a:stretch>
            <a:fillRect/>
          </a:stretch>
        </p:blipFill>
        <p:spPr>
          <a:xfrm>
            <a:off x="3824384" y="1778754"/>
            <a:ext cx="2181033" cy="914480"/>
          </a:xfrm>
          <a:prstGeom prst="rect">
            <a:avLst/>
          </a:prstGeom>
        </p:spPr>
      </p:pic>
      <p:pic>
        <p:nvPicPr>
          <p:cNvPr id="23" name="Picture 22"/>
          <p:cNvPicPr>
            <a:picLocks noChangeAspect="1"/>
          </p:cNvPicPr>
          <p:nvPr/>
        </p:nvPicPr>
        <p:blipFill>
          <a:blip r:embed="rId7"/>
          <a:stretch>
            <a:fillRect/>
          </a:stretch>
        </p:blipFill>
        <p:spPr>
          <a:xfrm>
            <a:off x="2422654" y="2435915"/>
            <a:ext cx="5084505" cy="24005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954" r="-1038" b="-3575"/>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4" name="Freeform 3"/>
          <p:cNvSpPr/>
          <p:nvPr/>
        </p:nvSpPr>
        <p:spPr>
          <a:xfrm>
            <a:off x="5943601" y="2468880"/>
            <a:ext cx="3105737" cy="353187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2"/>
            <a:stretch>
              <a:fillRect/>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2" name="Picture 1"/>
          <p:cNvPicPr>
            <a:picLocks noChangeAspect="1"/>
          </p:cNvPicPr>
          <p:nvPr/>
        </p:nvPicPr>
        <p:blipFill>
          <a:blip r:embed="rId3"/>
          <a:stretch>
            <a:fillRect/>
          </a:stretch>
        </p:blipFill>
        <p:spPr>
          <a:xfrm>
            <a:off x="-641188" y="2186799"/>
            <a:ext cx="7980356" cy="32616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954" r="-1038" b="-3575"/>
            </a:stretch>
          </a:blipFill>
        </p:spPr>
        <p:txBody>
          <a:bodyPr/>
          <a:lstStyle/>
          <a:p>
            <a:pPr defTabSz="121920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26" name="Rectangle: Rounded Corners 25"/>
          <p:cNvSpPr/>
          <p:nvPr/>
        </p:nvSpPr>
        <p:spPr>
          <a:xfrm>
            <a:off x="950119" y="3013216"/>
            <a:ext cx="7529513" cy="1979066"/>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200">
              <a:buClr>
                <a:srgbClr val="000000"/>
              </a:buClr>
              <a:buFont typeface="Wingdings" panose="05000000000000000000" pitchFamily="2" charset="2"/>
              <a:buChar char="q"/>
            </a:pPr>
            <a:r>
              <a:rPr lang="en-US" sz="3200" i="1" kern="0" dirty="0">
                <a:solidFill>
                  <a:sysClr val="windowText" lastClr="000000"/>
                </a:solidFill>
                <a:latin typeface="Calibri" panose="020F0502020204030204" charset="0"/>
                <a:cs typeface="Calibri" panose="020F0502020204030204" charset="0"/>
                <a:sym typeface="Arial" panose="020B0604020202020204"/>
              </a:rPr>
              <a:t>G</a:t>
            </a:r>
            <a:r>
              <a:rPr lang="vi-VN" sz="3200" i="1" kern="0" dirty="0">
                <a:solidFill>
                  <a:sysClr val="windowText" lastClr="000000"/>
                </a:solidFill>
                <a:latin typeface="Calibri" panose="020F0502020204030204" charset="0"/>
                <a:cs typeface="Calibri" panose="020F0502020204030204" charset="0"/>
                <a:sym typeface="Arial" panose="020B0604020202020204"/>
              </a:rPr>
              <a:t>iọng đọc diễn cảm, thể hiện cảm xúc hồn nhiên, thích thú của các bạn nhỏ khi phát hiện ra tiếng gió có điều khác lạ.</a:t>
            </a:r>
            <a:endParaRPr lang="en-US" sz="3200" kern="0" dirty="0">
              <a:solidFill>
                <a:sysClr val="windowText" lastClr="000000"/>
              </a:solidFill>
              <a:latin typeface="Calibri" panose="020F0502020204030204" charset="0"/>
              <a:cs typeface="Calibri" panose="020F0502020204030204" charset="0"/>
              <a:sym typeface="Arial" panose="020B0604020202020204"/>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a:fillRect/>
          </a:stretch>
        </p:blipFill>
        <p:spPr>
          <a:xfrm>
            <a:off x="0" y="3963582"/>
            <a:ext cx="4583430" cy="2057400"/>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a:fillRect/>
          </a:stretch>
        </p:blipFill>
        <p:spPr>
          <a:xfrm flipH="1">
            <a:off x="4583430" y="3943350"/>
            <a:ext cx="4559540" cy="2057400"/>
          </a:xfrm>
          <a:prstGeom prst="rect">
            <a:avLst/>
          </a:prstGeom>
        </p:spPr>
      </p:pic>
      <p:pic>
        <p:nvPicPr>
          <p:cNvPr id="2" name="Picture 1"/>
          <p:cNvPicPr>
            <a:picLocks noChangeAspect="1"/>
          </p:cNvPicPr>
          <p:nvPr/>
        </p:nvPicPr>
        <p:blipFill>
          <a:blip r:embed="rId4"/>
          <a:stretch>
            <a:fillRect/>
          </a:stretch>
        </p:blipFill>
        <p:spPr>
          <a:xfrm>
            <a:off x="1635867" y="1163744"/>
            <a:ext cx="5675868" cy="1774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theme/theme1.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6036</Words>
  <Application>WPS Presentation</Application>
  <PresentationFormat>On-screen Show (4:3)</PresentationFormat>
  <Paragraphs>193</Paragraphs>
  <Slides>35</Slides>
  <Notes>0</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35</vt:i4>
      </vt:variant>
    </vt:vector>
  </HeadingPairs>
  <TitlesOfParts>
    <vt:vector size="62" baseType="lpstr">
      <vt:lpstr>Arial</vt:lpstr>
      <vt:lpstr>SimSun</vt:lpstr>
      <vt:lpstr>Wingdings</vt:lpstr>
      <vt:lpstr>Times New Roman</vt:lpstr>
      <vt:lpstr>Wingdings 3</vt:lpstr>
      <vt:lpstr>.VnAvant</vt:lpstr>
      <vt:lpstr>Calibri</vt:lpstr>
      <vt:lpstr>Arial</vt:lpstr>
      <vt:lpstr>Calibri</vt:lpstr>
      <vt:lpstr>Roboto</vt:lpstr>
      <vt:lpstr>Cambria</vt:lpstr>
      <vt:lpstr>Segoe Print</vt:lpstr>
      <vt:lpstr>Microsoft YaHei</vt:lpstr>
      <vt:lpstr>Arial Unicode MS</vt:lpstr>
      <vt:lpstr>SVN-Poky's</vt:lpstr>
      <vt:lpstr>Arial-BoldMT</vt:lpstr>
      <vt:lpstr>ArialMT</vt:lpstr>
      <vt:lpstr>Arial-ItalicMT</vt:lpstr>
      <vt:lpstr>方正静蕾简体</vt:lpstr>
      <vt:lpstr>Yu Mincho</vt:lpstr>
      <vt:lpstr>Yu Gothic UI Semilight</vt:lpstr>
      <vt:lpstr>#9Slide05 Phobia</vt:lpstr>
      <vt:lpstr>Yu Gothic UI</vt:lpstr>
      <vt:lpstr>等线</vt:lpstr>
      <vt:lpstr>等线</vt:lpstr>
      <vt:lpstr>Segoe UI Historic</vt:lpstr>
      <vt:lpstr>Watermark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itfriend.org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acer</cp:lastModifiedBy>
  <cp:revision>113</cp:revision>
  <dcterms:created xsi:type="dcterms:W3CDTF">2010-09-01T15:35:00Z</dcterms:created>
  <dcterms:modified xsi:type="dcterms:W3CDTF">2024-08-29T03:09:21Z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B3E0C1B9DC88499DA7B406C026BC1E51</vt:lpwstr>
  </property>
  <property fmtid="{D5CDD505-2E9C-101B-9397-08002B2CF9AE}" pid="3" name="KSOProductBuildVer">
    <vt:lpwstr>1033-12.2.0.17562</vt:lpwstr>
  </property>
</Properties>
</file>