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25.svg" ContentType="image/svg+xml"/>
  <Override PartName="/ppt/media/image4.svg" ContentType="image/svg+xml"/>
  <Override PartName="/ppt/media/image40.svg" ContentType="image/svg+xml"/>
  <Override PartName="/ppt/media/image51.svg" ContentType="image/svg+xml"/>
  <Override PartName="/ppt/media/image59.svg" ContentType="image/svg+xml"/>
  <Override PartName="/ppt/media/image6.svg" ContentType="image/svg+xml"/>
  <Override PartName="/ppt/media/image61.svg" ContentType="image/svg+xml"/>
  <Override PartName="/ppt/media/image77.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71" r:id="rId3"/>
    <p:sldId id="272" r:id="rId4"/>
    <p:sldId id="273" r:id="rId5"/>
    <p:sldId id="274" r:id="rId6"/>
    <p:sldId id="275" r:id="rId8"/>
    <p:sldId id="276" r:id="rId9"/>
    <p:sldId id="278" r:id="rId10"/>
    <p:sldId id="277" r:id="rId11"/>
    <p:sldId id="279" r:id="rId12"/>
    <p:sldId id="280" r:id="rId13"/>
    <p:sldId id="281" r:id="rId14"/>
    <p:sldId id="282" r:id="rId15"/>
    <p:sldId id="283" r:id="rId16"/>
    <p:sldId id="284" r:id="rId17"/>
    <p:sldId id="285" r:id="rId18"/>
    <p:sldId id="286" r:id="rId19"/>
    <p:sldId id="288" r:id="rId20"/>
    <p:sldId id="289" r:id="rId21"/>
    <p:sldId id="290" r:id="rId22"/>
    <p:sldId id="291" r:id="rId23"/>
    <p:sldId id="293" r:id="rId24"/>
    <p:sldId id="292" r:id="rId25"/>
    <p:sldId id="294" r:id="rId26"/>
    <p:sldId id="298" r:id="rId27"/>
    <p:sldId id="299" r:id="rId28"/>
    <p:sldId id="295" r:id="rId29"/>
    <p:sldId id="296" r:id="rId30"/>
    <p:sldId id="300" r:id="rId31"/>
    <p:sldId id="301" r:id="rId32"/>
    <p:sldId id="302" r:id="rId33"/>
    <p:sldId id="303" r:id="rId34"/>
    <p:sldId id="304" r:id="rId35"/>
    <p:sldId id="305"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99CC"/>
    <a:srgbClr val="00FFFF"/>
    <a:srgbClr val="800000"/>
    <a:srgbClr val="FF9900"/>
    <a:srgbClr val="00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endParaRPr lang="en-US"/>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endParaRPr lang="en-US"/>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4" name="Group 2"/>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grpSp>
      <p:sp>
        <p:nvSpPr>
          <p:cNvPr id="2060"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endParaRPr lang="en-US"/>
          </a:p>
        </p:txBody>
      </p:sp>
      <p:sp>
        <p:nvSpPr>
          <p:cNvPr id="2061" name="Rectangle 13"/>
          <p:cNvSpPr>
            <a:spLocks noGrp="1" noChangeArrowheads="1"/>
          </p:cNvSpPr>
          <p:nvPr>
            <p:ph type="subTitle" idx="1"/>
          </p:nvPr>
        </p:nvSpPr>
        <p:spPr>
          <a:xfrm>
            <a:off x="2057400" y="3505200"/>
            <a:ext cx="6400800" cy="1752600"/>
          </a:xfrm>
        </p:spPr>
        <p:txBody>
          <a:bodyPr/>
          <a:lstStyle>
            <a:lvl1pPr marL="0" indent="0" algn="r">
              <a:buFont typeface="Wingdings" panose="05000000000000000000" pitchFamily="2" charset="2"/>
              <a:buNone/>
              <a:defRPr/>
            </a:lvl1pPr>
          </a:lstStyle>
          <a:p>
            <a:r>
              <a:rPr lang="en-US"/>
              <a:t>Click to edit Master subtitle style</a:t>
            </a:r>
            <a:endParaRPr lang="en-US"/>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A25E042D-2072-402A-B1DE-52FAC81476D9}"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1F0ACC9D-69E9-4820-B9C4-F8E7013B5D1C}"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862A6549-5BFA-482B-AA9C-9FDDC4FD6A61}"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stretch>
            <a:fillRect/>
          </a:stretch>
        </p:blipFill>
        <p:spPr>
          <a:xfrm>
            <a:off x="0" y="0"/>
            <a:ext cx="9144000" cy="6858000"/>
          </a:xfrm>
          <a:prstGeom prst="rect">
            <a:avLst/>
          </a:prstGeom>
          <a:noFill/>
          <a:ln>
            <a:noFill/>
          </a:ln>
        </p:spPr>
      </p:pic>
      <p:sp>
        <p:nvSpPr>
          <p:cNvPr id="143" name="Google Shape;143;p25"/>
          <p:cNvSpPr/>
          <p:nvPr/>
        </p:nvSpPr>
        <p:spPr>
          <a:xfrm>
            <a:off x="438450" y="832067"/>
            <a:ext cx="82671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5"/>
          <p:cNvSpPr txBox="1">
            <a:spLocks noGrp="1"/>
          </p:cNvSpPr>
          <p:nvPr>
            <p:ph type="title"/>
          </p:nvPr>
        </p:nvSpPr>
        <p:spPr>
          <a:xfrm>
            <a:off x="2463310" y="1910940"/>
            <a:ext cx="1978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2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5" name="Google Shape;145;p25"/>
          <p:cNvSpPr txBox="1">
            <a:spLocks noGrp="1"/>
          </p:cNvSpPr>
          <p:nvPr>
            <p:ph type="subTitle" idx="1"/>
          </p:nvPr>
        </p:nvSpPr>
        <p:spPr>
          <a:xfrm>
            <a:off x="2463314" y="2529007"/>
            <a:ext cx="21321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146" name="Google Shape;146;p25"/>
          <p:cNvSpPr txBox="1">
            <a:spLocks noGrp="1"/>
          </p:cNvSpPr>
          <p:nvPr>
            <p:ph type="title" idx="2"/>
          </p:nvPr>
        </p:nvSpPr>
        <p:spPr>
          <a:xfrm>
            <a:off x="4746326" y="1910940"/>
            <a:ext cx="19782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7" name="Google Shape;147;p25"/>
          <p:cNvSpPr txBox="1">
            <a:spLocks noGrp="1"/>
          </p:cNvSpPr>
          <p:nvPr>
            <p:ph type="subTitle" idx="3"/>
          </p:nvPr>
        </p:nvSpPr>
        <p:spPr>
          <a:xfrm>
            <a:off x="4593926" y="2529011"/>
            <a:ext cx="21306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148" name="Google Shape;148;p25"/>
          <p:cNvSpPr txBox="1">
            <a:spLocks noGrp="1"/>
          </p:cNvSpPr>
          <p:nvPr>
            <p:ph type="title" idx="4"/>
          </p:nvPr>
        </p:nvSpPr>
        <p:spPr>
          <a:xfrm>
            <a:off x="2463310" y="4044540"/>
            <a:ext cx="1978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2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9" name="Google Shape;149;p25"/>
          <p:cNvSpPr txBox="1">
            <a:spLocks noGrp="1"/>
          </p:cNvSpPr>
          <p:nvPr>
            <p:ph type="subTitle" idx="5"/>
          </p:nvPr>
        </p:nvSpPr>
        <p:spPr>
          <a:xfrm>
            <a:off x="2463314" y="4662607"/>
            <a:ext cx="21321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150" name="Google Shape;150;p25"/>
          <p:cNvSpPr txBox="1">
            <a:spLocks noGrp="1"/>
          </p:cNvSpPr>
          <p:nvPr>
            <p:ph type="title" idx="6"/>
          </p:nvPr>
        </p:nvSpPr>
        <p:spPr>
          <a:xfrm>
            <a:off x="4746326" y="4044540"/>
            <a:ext cx="19782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51" name="Google Shape;151;p25"/>
          <p:cNvSpPr txBox="1">
            <a:spLocks noGrp="1"/>
          </p:cNvSpPr>
          <p:nvPr>
            <p:ph type="subTitle" idx="7"/>
          </p:nvPr>
        </p:nvSpPr>
        <p:spPr>
          <a:xfrm>
            <a:off x="4593926" y="4662611"/>
            <a:ext cx="21306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p:txBody>
      </p:sp>
      <p:sp>
        <p:nvSpPr>
          <p:cNvPr id="152" name="Google Shape;152;p25"/>
          <p:cNvSpPr txBox="1">
            <a:spLocks noGrp="1"/>
          </p:cNvSpPr>
          <p:nvPr>
            <p:ph type="title" idx="8"/>
          </p:nvPr>
        </p:nvSpPr>
        <p:spPr>
          <a:xfrm>
            <a:off x="720000" y="512064"/>
            <a:ext cx="7704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3_PPTMON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0C672EAA-4479-4B6A-9D4E-37E3B7FB058D}"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9"/>
          <p:cNvSpPr>
            <a:spLocks noGrp="1" noChangeArrowheads="1"/>
          </p:cNvSpPr>
          <p:nvPr>
            <p:ph type="dt" sz="half" idx="10"/>
          </p:nvPr>
        </p:nvSpPr>
        <p:spPr/>
        <p:txBody>
          <a:bodyPr/>
          <a:lstStyle>
            <a:lvl1pP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B1A224A6-0AC7-49FB-818F-1DE7DA9D66CF}"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4802D5B8-7354-4A96-A3DD-06054826A279}"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9"/>
          <p:cNvSpPr>
            <a:spLocks noGrp="1" noChangeArrowheads="1"/>
          </p:cNvSpPr>
          <p:nvPr>
            <p:ph type="dt" sz="half" idx="10"/>
          </p:nvPr>
        </p:nvSpPr>
        <p:spPr/>
        <p:txBody>
          <a:bodyPr/>
          <a:lstStyle>
            <a:lvl1pPr>
              <a:defRPr/>
            </a:lvl1pPr>
          </a:lstStyle>
          <a:p>
            <a:pPr>
              <a:defRPr/>
            </a:pPr>
            <a:endParaRPr lang="en-US"/>
          </a:p>
        </p:txBody>
      </p:sp>
      <p:sp>
        <p:nvSpPr>
          <p:cNvPr id="8" name="Rectangle 10"/>
          <p:cNvSpPr>
            <a:spLocks noGrp="1" noChangeArrowheads="1"/>
          </p:cNvSpPr>
          <p:nvPr>
            <p:ph type="ftr" sz="quarter" idx="11"/>
          </p:nvPr>
        </p:nvSpPr>
        <p:spPr/>
        <p:txBody>
          <a:bodyPr/>
          <a:lstStyle>
            <a:lvl1pPr>
              <a:defRPr/>
            </a:lvl1pPr>
          </a:lstStyle>
          <a:p>
            <a:pPr>
              <a:defRPr/>
            </a:pPr>
            <a:endParaRPr lang="en-US"/>
          </a:p>
        </p:txBody>
      </p:sp>
      <p:sp>
        <p:nvSpPr>
          <p:cNvPr id="9" name="Rectangle 11"/>
          <p:cNvSpPr>
            <a:spLocks noGrp="1" noChangeArrowheads="1"/>
          </p:cNvSpPr>
          <p:nvPr>
            <p:ph type="sldNum" sz="quarter" idx="12"/>
          </p:nvPr>
        </p:nvSpPr>
        <p:spPr/>
        <p:txBody>
          <a:bodyPr/>
          <a:lstStyle>
            <a:lvl1pPr>
              <a:defRPr/>
            </a:lvl1pPr>
          </a:lstStyle>
          <a:p>
            <a:pPr>
              <a:defRPr/>
            </a:pPr>
            <a:fld id="{DFCB86C3-C937-4E57-BCE4-6B02022555D5}"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9"/>
          <p:cNvSpPr>
            <a:spLocks noGrp="1" noChangeArrowheads="1"/>
          </p:cNvSpPr>
          <p:nvPr>
            <p:ph type="dt" sz="half" idx="10"/>
          </p:nvPr>
        </p:nvSpPr>
        <p:spPr/>
        <p:txBody>
          <a:bodyPr/>
          <a:lstStyle>
            <a:lvl1pPr>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pPr>
              <a:defRPr/>
            </a:pPr>
            <a:fld id="{6FBE11B8-1D80-4A5F-BDF6-22ADAD8D9A5D}"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defRPr/>
            </a:lvl1pPr>
          </a:lstStyle>
          <a:p>
            <a:pPr>
              <a:defRPr/>
            </a:pPr>
            <a:endParaRPr lang="en-US"/>
          </a:p>
        </p:txBody>
      </p:sp>
      <p:sp>
        <p:nvSpPr>
          <p:cNvPr id="3" name="Rectangle 10"/>
          <p:cNvSpPr>
            <a:spLocks noGrp="1" noChangeArrowheads="1"/>
          </p:cNvSpPr>
          <p:nvPr>
            <p:ph type="ftr" sz="quarter" idx="11"/>
          </p:nvPr>
        </p:nvSpPr>
        <p:spPr/>
        <p:txBody>
          <a:bodyPr/>
          <a:lstStyle>
            <a:lvl1pPr>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C4D0A557-A3B6-4379-BDD7-DBF740EC04E2}"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75E6B213-0E7E-45C4-8D79-75AEE5919280}"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9"/>
          <p:cNvSpPr>
            <a:spLocks noGrp="1" noChangeArrowheads="1"/>
          </p:cNvSpPr>
          <p:nvPr>
            <p:ph type="dt" sz="half" idx="10"/>
          </p:nvPr>
        </p:nvSpPr>
        <p:spPr/>
        <p:txBody>
          <a:bodyPr/>
          <a:lstStyle>
            <a:lvl1pP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4E5054B4-535B-42D2-B371-002FD30D4A7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p:nvPr/>
        </p:nvGrpSpPr>
        <p:grpSpPr bwMode="auto">
          <a:xfrm>
            <a:off x="1071563" y="304800"/>
            <a:ext cx="7615237"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2" name="Oval 4"/>
            <p:cNvSpPr>
              <a:spLocks noChangeArrowheads="1"/>
            </p:cNvSpPr>
            <p:nvPr/>
          </p:nvSpPr>
          <p:spPr bwMode="hidden">
            <a:xfrm flipH="1">
              <a:off x="4777" y="192"/>
              <a:ext cx="695" cy="696"/>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3" name="Oval 5"/>
            <p:cNvSpPr>
              <a:spLocks noChangeArrowheads="1"/>
            </p:cNvSpPr>
            <p:nvPr/>
          </p:nvSpPr>
          <p:spPr bwMode="hidden">
            <a:xfrm flipH="1">
              <a:off x="675" y="193"/>
              <a:ext cx="695" cy="696"/>
            </a:xfrm>
            <a:prstGeom prst="ellipse">
              <a:avLst/>
            </a:prstGeom>
            <a:solidFill>
              <a:schemeClr val="accent2"/>
            </a:solidFill>
            <a:ln w="28575">
              <a:noFill/>
              <a:round/>
            </a:ln>
          </p:spPr>
          <p:txBody>
            <a:bodyPr wrap="none" anchor="ctr"/>
            <a:lstStyle/>
            <a:p>
              <a:pPr algn="ctr" eaLnBrk="1" hangingPunct="1">
                <a:defRPr/>
              </a:pPr>
              <a:endParaRPr lang="en-US" sz="2400">
                <a:latin typeface="Times New Roman" panose="02020603050405020304" pitchFamily="18" charset="0"/>
              </a:endParaRPr>
            </a:p>
          </p:txBody>
        </p:sp>
        <p:sp>
          <p:nvSpPr>
            <p:cNvPr id="4" name="Oval 6"/>
            <p:cNvSpPr>
              <a:spLocks noChangeArrowheads="1"/>
            </p:cNvSpPr>
            <p:nvPr/>
          </p:nvSpPr>
          <p:spPr bwMode="hidden">
            <a:xfrm flipH="1">
              <a:off x="3984" y="192"/>
              <a:ext cx="695" cy="696"/>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ln>
          </p:spPr>
          <p:txBody>
            <a:bodyPr wrap="none" anchor="ctr"/>
            <a:lstStyle/>
            <a:p>
              <a:pPr algn="ctr" eaLnBrk="1" hangingPunct="1">
                <a:defRPr/>
              </a:pPr>
              <a:endParaRPr lang="en-US" sz="2400">
                <a:latin typeface="Times New Roman" panose="02020603050405020304" pitchFamily="18" charset="0"/>
              </a:endParaRPr>
            </a:p>
          </p:txBody>
        </p:sp>
      </p:grpSp>
      <p:sp>
        <p:nvSpPr>
          <p:cNvPr id="1027" name="Rectangle 8"/>
          <p:cNvSpPr>
            <a:spLocks noGrp="1" noChangeArrowheads="1"/>
          </p:cNvSpPr>
          <p:nvPr>
            <p:ph type="body" idx="1"/>
          </p:nvPr>
        </p:nvSpPr>
        <p:spPr bwMode="auto">
          <a:xfrm>
            <a:off x="457200" y="1600200"/>
            <a:ext cx="8229600" cy="4530725"/>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33" name="Rectangle 9"/>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000"/>
            </a:lvl1pPr>
          </a:lstStyle>
          <a:p>
            <a:pPr>
              <a:defRPr/>
            </a:pPr>
            <a:endParaRPr lang="en-US"/>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00"/>
            </a:lvl1pPr>
          </a:lstStyle>
          <a:p>
            <a:pPr>
              <a:defRPr/>
            </a:pPr>
            <a:endParaRPr lang="en-US"/>
          </a:p>
        </p:txBody>
      </p:sp>
      <p:sp>
        <p:nvSpPr>
          <p:cNvPr id="1035" name="Rectangle 11"/>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000"/>
            </a:lvl1pPr>
          </a:lstStyle>
          <a:p>
            <a:pPr>
              <a:defRPr/>
            </a:pPr>
            <a:fld id="{2190D5F6-2458-482A-A509-576CD3AC8E4E}" type="slidenum">
              <a:rPr lang="en-US"/>
            </a:fld>
            <a:endParaRPr lang="en-US"/>
          </a:p>
        </p:txBody>
      </p:sp>
      <p:sp>
        <p:nvSpPr>
          <p:cNvPr id="1031" name="Rectangle 1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4" Type="http://schemas.openxmlformats.org/officeDocument/2006/relationships/slideLayout" Target="../slideLayouts/slideLayout7.xml"/><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4.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2.png"/><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image" Target="../media/image49.png"/></Relationships>
</file>

<file path=ppt/slides/_rels/slide23.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png"/><Relationship Id="rId7" Type="http://schemas.openxmlformats.org/officeDocument/2006/relationships/image" Target="../media/image61.svg"/><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3" Type="http://schemas.microsoft.com/office/2007/relationships/hdphoto" Target="../media/image57.wdp"/><Relationship Id="rId2" Type="http://schemas.openxmlformats.org/officeDocument/2006/relationships/image" Target="../media/image56.png"/><Relationship Id="rId10" Type="http://schemas.openxmlformats.org/officeDocument/2006/relationships/slideLayout" Target="../slideLayouts/slideLayout7.xml"/><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40.sv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image" Target="../media/image67.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image" Target="../media/image68.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4.xml"/><Relationship Id="rId4" Type="http://schemas.openxmlformats.org/officeDocument/2006/relationships/image" Target="../media/image70.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image" Target="../media/image7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png"/><Relationship Id="rId2" Type="http://schemas.openxmlformats.org/officeDocument/2006/relationships/image" Target="../media/image38.png"/><Relationship Id="rId1" Type="http://schemas.openxmlformats.org/officeDocument/2006/relationships/image" Target="../media/image55.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7.sv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2.png"/><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27.png"/><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l="389" b="14886"/>
          <a:stretch>
            <a:fillRect/>
          </a:stretch>
        </p:blipFill>
        <p:spPr>
          <a:xfrm>
            <a:off x="0" y="1051832"/>
            <a:ext cx="9166559" cy="3661723"/>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1340" y="985611"/>
            <a:ext cx="578261" cy="38599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945" b="44001"/>
          <a:stretch>
            <a:fillRect/>
          </a:stretch>
        </p:blipFill>
        <p:spPr>
          <a:xfrm>
            <a:off x="0" y="2551517"/>
            <a:ext cx="9166559" cy="346427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42341" y="959288"/>
            <a:ext cx="918848" cy="918848"/>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9046" y="161287"/>
            <a:ext cx="5222015" cy="5376592"/>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304" y="1068880"/>
            <a:ext cx="524093" cy="34983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52459" y="826388"/>
            <a:ext cx="708614" cy="473000"/>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9650" y="1937569"/>
            <a:ext cx="863075" cy="576103"/>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4920" y="952500"/>
            <a:ext cx="787483" cy="525645"/>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24682" y="1120629"/>
            <a:ext cx="535605" cy="357517"/>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9547" y="2042847"/>
            <a:ext cx="3828103" cy="2941174"/>
          </a:xfrm>
          <a:prstGeom prst="rect">
            <a:avLst/>
          </a:prstGeom>
        </p:spPr>
      </p:pic>
      <p:pic>
        <p:nvPicPr>
          <p:cNvPr id="12" name="Hình ảnh 3" descr="Ảnh có chứa văn bản, đồ chơi, búp bê&#10;&#10;Mô tả được tạo tự động"/>
          <p:cNvPicPr>
            <a:picLocks noChangeAspect="1"/>
          </p:cNvPicPr>
          <p:nvPr/>
        </p:nvPicPr>
        <p:blipFill rotWithShape="1">
          <a:blip r:embed="rId12">
            <a:extLst>
              <a:ext uri="{BEBA8EAE-BF5A-486C-A8C5-ECC9F3942E4B}">
                <a14:imgProps xmlns:a14="http://schemas.microsoft.com/office/drawing/2010/main">
                  <a14:imgLayer r:embed="rId13">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a:fillRect/>
          </a:stretch>
        </p:blipFill>
        <p:spPr>
          <a:xfrm>
            <a:off x="5850023" y="1336573"/>
            <a:ext cx="2895771" cy="4387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Shape 4085"/>
        <p:cNvGrpSpPr/>
        <p:nvPr/>
      </p:nvGrpSpPr>
      <p:grpSpPr>
        <a:xfrm>
          <a:off x="0" y="0"/>
          <a:ext cx="0" cy="0"/>
          <a:chOff x="0" y="0"/>
          <a:chExt cx="0" cy="0"/>
        </a:xfrm>
      </p:grpSpPr>
      <p:sp>
        <p:nvSpPr>
          <p:cNvPr id="2" name="Hình chữ nhật: Góc Tròn 1"/>
          <p:cNvSpPr/>
          <p:nvPr/>
        </p:nvSpPr>
        <p:spPr>
          <a:xfrm>
            <a:off x="359327" y="1035844"/>
            <a:ext cx="8310781" cy="4798923"/>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solidFill>
                  <a:srgbClr val="EE789F"/>
                </a:solidFill>
                <a:prstDash val="lgDash"/>
              </a:ln>
              <a:solidFill>
                <a:srgbClr val="FFAFC1"/>
              </a:solidFill>
              <a:effectLst/>
              <a:uLnTx/>
              <a:uFillTx/>
              <a:latin typeface="Arial" panose="020B0604020202020204"/>
              <a:ea typeface="+mn-ea"/>
              <a:cs typeface="+mn-cs"/>
              <a:sym typeface="Arial" panose="020B0604020202020204"/>
            </a:endParaRPr>
          </a:p>
        </p:txBody>
      </p:sp>
      <p:sp>
        <p:nvSpPr>
          <p:cNvPr id="3" name="TextBox 2"/>
          <p:cNvSpPr txBox="1"/>
          <p:nvPr/>
        </p:nvSpPr>
        <p:spPr>
          <a:xfrm>
            <a:off x="152400" y="198120"/>
            <a:ext cx="8884920" cy="6454775"/>
          </a:xfrm>
          <a:prstGeom prst="rect">
            <a:avLst/>
          </a:prstGeom>
          <a:noFill/>
        </p:spPr>
        <p:txBody>
          <a:bodyPr wrap="square" rtlCol="0">
            <a:noAutofit/>
          </a:bodyPr>
          <a:lstStyle/>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Bỗng Mư Hoa hỏi:</a:t>
            </a:r>
            <a:endParaRPr lang="vi-VN" sz="2000" dirty="0">
              <a:solidFill>
                <a:srgbClr val="150309"/>
              </a:solidFill>
              <a:latin typeface="Cambria" panose="02040503050406030204" pitchFamily="18" charset="0"/>
              <a:ea typeface="Cambria" panose="02040503050406030204" pitchFamily="18" charset="0"/>
            </a:endParaRPr>
          </a:p>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 Các cậu có thấy bầu trời như một vườn hoa không?</a:t>
            </a:r>
            <a:endParaRPr lang="vi-VN" sz="2000" dirty="0">
              <a:solidFill>
                <a:srgbClr val="150309"/>
              </a:solidFill>
              <a:latin typeface="Cambria" panose="02040503050406030204" pitchFamily="18" charset="0"/>
              <a:ea typeface="Cambria" panose="02040503050406030204" pitchFamily="18" charset="0"/>
            </a:endParaRPr>
          </a:p>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Mư Nhơ gật đầu:</a:t>
            </a:r>
            <a:endParaRPr lang="vi-VN" sz="2000" dirty="0">
              <a:solidFill>
                <a:srgbClr val="150309"/>
              </a:solidFill>
              <a:latin typeface="Cambria" panose="02040503050406030204" pitchFamily="18" charset="0"/>
              <a:ea typeface="Cambria" panose="02040503050406030204" pitchFamily="18" charset="0"/>
            </a:endParaRPr>
          </a:p>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endParaRPr lang="vi-VN" sz="2000" dirty="0">
              <a:solidFill>
                <a:srgbClr val="150309"/>
              </a:solidFill>
              <a:latin typeface="Cambria" panose="02040503050406030204" pitchFamily="18" charset="0"/>
              <a:ea typeface="Cambria" panose="02040503050406030204" pitchFamily="18" charset="0"/>
            </a:endParaRPr>
          </a:p>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Mư Hoa bật dậy:</a:t>
            </a:r>
            <a:endParaRPr lang="vi-VN" sz="2000" dirty="0">
              <a:solidFill>
                <a:srgbClr val="150309"/>
              </a:solidFill>
              <a:latin typeface="Cambria" panose="02040503050406030204" pitchFamily="18" charset="0"/>
              <a:ea typeface="Cambria" panose="02040503050406030204" pitchFamily="18" charset="0"/>
            </a:endParaRPr>
          </a:p>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endParaRPr lang="vi-VN" sz="2000" dirty="0">
              <a:solidFill>
                <a:srgbClr val="150309"/>
              </a:solidFill>
              <a:latin typeface="Cambria" panose="02040503050406030204" pitchFamily="18" charset="0"/>
              <a:ea typeface="Cambria" panose="02040503050406030204" pitchFamily="18" charset="0"/>
            </a:endParaRPr>
          </a:p>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endParaRPr lang="vi-VN" sz="2000" dirty="0">
              <a:solidFill>
                <a:srgbClr val="150309"/>
              </a:solidFill>
              <a:latin typeface="Cambria" panose="02040503050406030204" pitchFamily="18" charset="0"/>
              <a:ea typeface="Cambria" panose="02040503050406030204" pitchFamily="18" charset="0"/>
            </a:endParaRPr>
          </a:p>
          <a:p>
            <a:pPr algn="just"/>
            <a:r>
              <a:rPr lang="en-US" sz="2000" dirty="0">
                <a:solidFill>
                  <a:srgbClr val="150309"/>
                </a:solidFill>
                <a:latin typeface="Cambria" panose="02040503050406030204" pitchFamily="18" charset="0"/>
                <a:ea typeface="Cambria" panose="02040503050406030204" pitchFamily="18" charset="0"/>
              </a:rPr>
              <a:t>   </a:t>
            </a:r>
            <a:r>
              <a:rPr lang="vi-VN" sz="20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endParaRPr lang="vi-VN" sz="2000" dirty="0">
              <a:solidFill>
                <a:srgbClr val="150309"/>
              </a:solidFill>
              <a:latin typeface="Cambria" panose="02040503050406030204" pitchFamily="18" charset="0"/>
              <a:ea typeface="Cambria" panose="02040503050406030204" pitchFamily="18" charset="0"/>
            </a:endParaRPr>
          </a:p>
          <a:p>
            <a:pPr algn="r"/>
            <a:r>
              <a:rPr lang="vi-VN" sz="2000" dirty="0">
                <a:solidFill>
                  <a:srgbClr val="150309"/>
                </a:solidFill>
                <a:latin typeface="Cambria" panose="02040503050406030204" pitchFamily="18" charset="0"/>
                <a:ea typeface="Cambria" panose="02040503050406030204" pitchFamily="18" charset="0"/>
              </a:rPr>
              <a:t>(</a:t>
            </a:r>
            <a:r>
              <a:rPr lang="vi-VN" sz="2000" i="1" dirty="0">
                <a:solidFill>
                  <a:srgbClr val="150309"/>
                </a:solidFill>
                <a:latin typeface="Cambria" panose="02040503050406030204" pitchFamily="18" charset="0"/>
                <a:ea typeface="Cambria" panose="02040503050406030204" pitchFamily="18" charset="0"/>
              </a:rPr>
              <a:t>Theo</a:t>
            </a:r>
            <a:r>
              <a:rPr lang="vi-VN" sz="2000" dirty="0">
                <a:solidFill>
                  <a:srgbClr val="150309"/>
                </a:solidFill>
                <a:latin typeface="Cambria" panose="02040503050406030204" pitchFamily="18" charset="0"/>
                <a:ea typeface="Cambria" panose="02040503050406030204" pitchFamily="18" charset="0"/>
              </a:rPr>
              <a:t> Lê Anh Vinh – Bùi Thị Diển)</a:t>
            </a:r>
            <a:endParaRPr lang="vi-VN" sz="2000" dirty="0">
              <a:solidFill>
                <a:srgbClr val="150309"/>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2" name="Hình chữ nhật: Góc Tròn 1"/>
          <p:cNvSpPr/>
          <p:nvPr/>
        </p:nvSpPr>
        <p:spPr>
          <a:xfrm>
            <a:off x="359327" y="1035844"/>
            <a:ext cx="8310781" cy="4798923"/>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solidFill>
                  <a:srgbClr val="EE789F"/>
                </a:solidFill>
                <a:prstDash val="lgDash"/>
              </a:ln>
              <a:solidFill>
                <a:srgbClr val="FFAFC1"/>
              </a:solidFill>
              <a:effectLst/>
              <a:uLnTx/>
              <a:uFillTx/>
              <a:latin typeface="Arial" panose="020B0604020202020204"/>
              <a:ea typeface="+mn-ea"/>
              <a:cs typeface="+mn-cs"/>
              <a:sym typeface="Arial" panose="020B0604020202020204"/>
            </a:endParaRPr>
          </a:p>
        </p:txBody>
      </p:sp>
      <p:sp>
        <p:nvSpPr>
          <p:cNvPr id="4" name="TextBox 3"/>
          <p:cNvSpPr txBox="1"/>
          <p:nvPr/>
        </p:nvSpPr>
        <p:spPr>
          <a:xfrm>
            <a:off x="567830" y="2337515"/>
            <a:ext cx="7111702" cy="610433"/>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Đoạn</a:t>
            </a:r>
            <a:r>
              <a:rPr lang="en-US"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1: </a:t>
            </a:r>
            <a:r>
              <a:rPr lang="en-US" sz="30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Từ</a:t>
            </a:r>
            <a:r>
              <a:rPr lang="en-US"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đầu</a:t>
            </a:r>
            <a:r>
              <a:rPr lang="en-US"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đến</a:t>
            </a:r>
            <a:r>
              <a:rPr lang="en-US"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vi-VN" sz="30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r>
              <a:rPr lang="en-US" sz="30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múa</a:t>
            </a:r>
            <a:r>
              <a:rPr lang="en-US" sz="30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hát</a:t>
            </a:r>
            <a:r>
              <a:rPr lang="en-US" sz="30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tưng</a:t>
            </a:r>
            <a:r>
              <a:rPr lang="en-US" sz="30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bừng</a:t>
            </a:r>
            <a:r>
              <a:rPr lang="en-US" sz="30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endParaRPr lang="en-US" sz="3000" kern="0" dirty="0">
              <a:solidFill>
                <a:srgbClr val="000000"/>
              </a:solidFill>
              <a:latin typeface="Calibri" panose="020F0502020204030204" charset="0"/>
              <a:ea typeface="Roboto" panose="02000000000000000000" charset="0"/>
              <a:cs typeface="Calibri" panose="020F0502020204030204" charset="0"/>
              <a:sym typeface="Arial" panose="020B0604020202020204"/>
            </a:endParaRPr>
          </a:p>
        </p:txBody>
      </p:sp>
      <p:sp>
        <p:nvSpPr>
          <p:cNvPr id="5" name="TextBox 4"/>
          <p:cNvSpPr txBox="1"/>
          <p:nvPr/>
        </p:nvSpPr>
        <p:spPr>
          <a:xfrm>
            <a:off x="1848299" y="3258097"/>
            <a:ext cx="6702770" cy="559091"/>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vi-VN" sz="27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7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Đoạn</a:t>
            </a:r>
            <a:r>
              <a:rPr lang="en-US" sz="27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vi-VN" sz="27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2</a:t>
            </a:r>
            <a:r>
              <a:rPr lang="en-US" sz="27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vi-VN" sz="27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Tiếp theo đến </a:t>
            </a:r>
            <a:r>
              <a:rPr lang="en-US" sz="27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r>
              <a:rPr lang="en-US" sz="27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thế</a:t>
            </a:r>
            <a:r>
              <a:rPr lang="en-US" sz="27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7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nào</a:t>
            </a:r>
            <a:r>
              <a:rPr lang="en-US" sz="27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7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bây</a:t>
            </a:r>
            <a:r>
              <a:rPr lang="en-US" sz="27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7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giờ</a:t>
            </a:r>
            <a:r>
              <a:rPr lang="en-US" sz="27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r>
              <a:rPr lang="en-US" sz="27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endParaRPr lang="en-US" sz="2700" kern="0" dirty="0">
              <a:solidFill>
                <a:srgbClr val="000000"/>
              </a:solidFill>
              <a:latin typeface="Calibri" panose="020F0502020204030204" charset="0"/>
              <a:ea typeface="Roboto" panose="02000000000000000000" charset="0"/>
              <a:cs typeface="Calibri" panose="020F0502020204030204" charset="0"/>
              <a:sym typeface="Arial" panose="020B0604020202020204"/>
            </a:endParaRPr>
          </a:p>
        </p:txBody>
      </p:sp>
      <p:grpSp>
        <p:nvGrpSpPr>
          <p:cNvPr id="6" name="Group 5"/>
          <p:cNvGrpSpPr/>
          <p:nvPr/>
        </p:nvGrpSpPr>
        <p:grpSpPr>
          <a:xfrm>
            <a:off x="1478423" y="1006991"/>
            <a:ext cx="6350408" cy="802640"/>
            <a:chOff x="-622961" y="871744"/>
            <a:chExt cx="6350408" cy="802640"/>
          </a:xfrm>
        </p:grpSpPr>
        <p:sp>
          <p:nvSpPr>
            <p:cNvPr id="7" name="TextBox 6"/>
            <p:cNvSpPr txBox="1"/>
            <p:nvPr/>
          </p:nvSpPr>
          <p:spPr>
            <a:xfrm>
              <a:off x="-179180" y="949571"/>
              <a:ext cx="5906627" cy="644242"/>
            </a:xfrm>
            <a:prstGeom prst="roundRect">
              <a:avLst/>
            </a:prstGeom>
            <a:solidFill>
              <a:srgbClr val="FFCCCC"/>
            </a:solidFill>
            <a:ln w="38100">
              <a:solidFill>
                <a:srgbClr val="FF0066"/>
              </a:solidFill>
            </a:ln>
          </p:spPr>
          <p:txBody>
            <a:bodyPr wrap="square" rtlCol="0">
              <a:spAutoFit/>
            </a:bodyPr>
            <a:lstStyle/>
            <a:p>
              <a:pPr algn="ctr" defTabSz="1219200">
                <a:buClr>
                  <a:srgbClr val="000000"/>
                </a:buClr>
              </a:pPr>
              <a:r>
                <a:rPr lang="vi-VN" sz="32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Bài đọc chia thành mấy đoạn?</a:t>
              </a:r>
              <a:endParaRPr lang="en-US" sz="3200" b="1" kern="0" dirty="0">
                <a:solidFill>
                  <a:srgbClr val="000000"/>
                </a:solidFill>
                <a:latin typeface="Calibri" panose="020F0502020204030204" charset="0"/>
                <a:ea typeface="Roboto" panose="02000000000000000000" charset="0"/>
                <a:cs typeface="Calibri" panose="020F0502020204030204" charset="0"/>
                <a:sym typeface="Arial" panose="020B0604020202020204"/>
              </a:endParaRPr>
            </a:p>
          </p:txBody>
        </p:sp>
        <p:pic>
          <p:nvPicPr>
            <p:cNvPr id="8" name="Picture 7"/>
            <p:cNvPicPr>
              <a:picLocks noChangeAspect="1"/>
            </p:cNvPicPr>
            <p:nvPr/>
          </p:nvPicPr>
          <p:blipFill>
            <a:blip r:embed="rId1"/>
            <a:stretch>
              <a:fillRect/>
            </a:stretch>
          </p:blipFill>
          <p:spPr>
            <a:xfrm>
              <a:off x="-622961" y="871744"/>
              <a:ext cx="887562" cy="802640"/>
            </a:xfrm>
            <a:prstGeom prst="rect">
              <a:avLst/>
            </a:prstGeom>
          </p:spPr>
        </p:pic>
      </p:grpSp>
      <p:sp>
        <p:nvSpPr>
          <p:cNvPr id="9" name="TextBox 8"/>
          <p:cNvSpPr txBox="1"/>
          <p:nvPr/>
        </p:nvSpPr>
        <p:spPr>
          <a:xfrm>
            <a:off x="2993231" y="4227593"/>
            <a:ext cx="5505070" cy="507748"/>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vi-VN"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4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Đoạn</a:t>
            </a:r>
            <a:r>
              <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3: </a:t>
            </a:r>
            <a:r>
              <a:rPr lang="vi-VN"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Tiếp theo đến </a:t>
            </a:r>
            <a:r>
              <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r>
              <a:rPr lang="en-US" sz="24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chỗ</a:t>
            </a:r>
            <a:r>
              <a:rPr lang="en-US" sz="24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4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đổ</a:t>
            </a:r>
            <a:r>
              <a:rPr lang="en-US" sz="24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4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rác</a:t>
            </a:r>
            <a:r>
              <a:rPr lang="en-US" sz="24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400" i="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đâu</a:t>
            </a:r>
            <a:r>
              <a:rPr lang="en-US" sz="2400" i="1"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r>
              <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endPar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endParaRPr>
          </a:p>
        </p:txBody>
      </p:sp>
      <p:sp>
        <p:nvSpPr>
          <p:cNvPr id="10" name="TextBox 9"/>
          <p:cNvSpPr txBox="1"/>
          <p:nvPr/>
        </p:nvSpPr>
        <p:spPr>
          <a:xfrm>
            <a:off x="4136232" y="5020549"/>
            <a:ext cx="3114675" cy="507748"/>
          </a:xfrm>
          <a:prstGeom prst="roundRect">
            <a:avLst/>
          </a:prstGeom>
          <a:solidFill>
            <a:srgbClr val="FFFFCC"/>
          </a:solidFill>
          <a:ln w="38100">
            <a:solidFill>
              <a:srgbClr val="FFC000"/>
            </a:solidFill>
          </a:ln>
        </p:spPr>
        <p:txBody>
          <a:bodyPr wrap="square" rtlCol="0">
            <a:spAutoFit/>
          </a:bodyPr>
          <a:lstStyle/>
          <a:p>
            <a:pPr algn="just" defTabSz="1219200">
              <a:buClr>
                <a:srgbClr val="000000"/>
              </a:buClr>
            </a:pPr>
            <a:r>
              <a:rPr lang="vi-VN"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4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Đoạn</a:t>
            </a:r>
            <a:r>
              <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4: </a:t>
            </a:r>
            <a:r>
              <a:rPr lang="en-US" sz="24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Đoạn</a:t>
            </a:r>
            <a:r>
              <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4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còn</a:t>
            </a:r>
            <a:r>
              <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2400"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lại</a:t>
            </a:r>
            <a:r>
              <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endParaRPr lang="en-US" sz="2400" kern="0" dirty="0">
              <a:solidFill>
                <a:srgbClr val="000000"/>
              </a:solidFill>
              <a:latin typeface="Calibri" panose="020F0502020204030204" charset="0"/>
              <a:ea typeface="Roboto" panose="02000000000000000000" charset="0"/>
              <a:cs typeface="Calibri" panose="020F0502020204030204"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9" grpId="0" bldLvl="0" animBg="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p:cNvPicPr>
            <a:picLocks noChangeAspect="1"/>
          </p:cNvPicPr>
          <p:nvPr/>
        </p:nvPicPr>
        <p:blipFill rotWithShape="1">
          <a:blip r:embed="rId1"/>
          <a:srcRect l="2671" t="948" r="3028"/>
          <a:stretch>
            <a:fillRect/>
          </a:stretch>
        </p:blipFill>
        <p:spPr>
          <a:xfrm>
            <a:off x="0" y="857604"/>
            <a:ext cx="9143574" cy="5143500"/>
          </a:xfrm>
          <a:prstGeom prst="rect">
            <a:avLst/>
          </a:prstGeom>
        </p:spPr>
      </p:pic>
      <p:grpSp>
        <p:nvGrpSpPr>
          <p:cNvPr id="727" name="Google Shape;727;p44"/>
          <p:cNvGrpSpPr/>
          <p:nvPr/>
        </p:nvGrpSpPr>
        <p:grpSpPr>
          <a:xfrm>
            <a:off x="3871550" y="5341851"/>
            <a:ext cx="4848226" cy="641388"/>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sz="100"/>
            </a:p>
          </p:txBody>
        </p:sp>
        <p:pic>
          <p:nvPicPr>
            <p:cNvPr id="729" name="Google Shape;729;p44"/>
            <p:cNvPicPr preferRelativeResize="0"/>
            <p:nvPr/>
          </p:nvPicPr>
          <p:blipFill>
            <a:blip r:embed="rId2"/>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384353" y="872875"/>
            <a:ext cx="2689934" cy="736847"/>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sz="100"/>
            </a:p>
          </p:txBody>
        </p:sp>
        <p:pic>
          <p:nvPicPr>
            <p:cNvPr id="732" name="Google Shape;732;p44"/>
            <p:cNvPicPr preferRelativeResize="0"/>
            <p:nvPr/>
          </p:nvPicPr>
          <p:blipFill>
            <a:blip r:embed="rId3"/>
            <a:stretch>
              <a:fillRect/>
            </a:stretch>
          </p:blipFill>
          <p:spPr>
            <a:xfrm>
              <a:off x="6189775" y="317425"/>
              <a:ext cx="790742" cy="692600"/>
            </a:xfrm>
            <a:prstGeom prst="rect">
              <a:avLst/>
            </a:prstGeom>
            <a:noFill/>
            <a:ln>
              <a:noFill/>
            </a:ln>
          </p:spPr>
        </p:pic>
      </p:grpSp>
      <p:sp>
        <p:nvSpPr>
          <p:cNvPr id="176" name="TextBox 175"/>
          <p:cNvSpPr txBox="1"/>
          <p:nvPr/>
        </p:nvSpPr>
        <p:spPr>
          <a:xfrm>
            <a:off x="992981" y="1909072"/>
            <a:ext cx="2864644" cy="768350"/>
          </a:xfrm>
          <a:prstGeom prst="rect">
            <a:avLst/>
          </a:prstGeom>
          <a:noFill/>
        </p:spPr>
        <p:txBody>
          <a:bodyPr wrap="square">
            <a:spAutoFit/>
          </a:bodyPr>
          <a:lstStyle/>
          <a:p>
            <a:pPr algn="ctr" defTabSz="1219200">
              <a:buClr>
                <a:srgbClr val="000000"/>
              </a:buClr>
            </a:pPr>
            <a:r>
              <a:rPr lang="en-SG" sz="4400" kern="0" dirty="0" err="1">
                <a:solidFill>
                  <a:srgbClr val="FFFCF1">
                    <a:lumMod val="10000"/>
                  </a:srgbClr>
                </a:solidFill>
                <a:latin typeface="Calibri" panose="020F0502020204030204" charset="0"/>
                <a:cs typeface="Calibri" panose="020F0502020204030204" charset="0"/>
                <a:sym typeface="Arial" panose="020B0604020202020204"/>
              </a:rPr>
              <a:t>chọi</a:t>
            </a:r>
            <a:r>
              <a:rPr lang="en-SG" sz="4400" kern="0" dirty="0">
                <a:solidFill>
                  <a:srgbClr val="FFFCF1">
                    <a:lumMod val="10000"/>
                  </a:srgbClr>
                </a:solidFill>
                <a:latin typeface="Calibri" panose="020F0502020204030204" charset="0"/>
                <a:cs typeface="Calibri" panose="020F0502020204030204" charset="0"/>
                <a:sym typeface="Arial" panose="020B0604020202020204"/>
              </a:rPr>
              <a:t> </a:t>
            </a:r>
            <a:r>
              <a:rPr lang="en-SG" sz="4400" kern="0" dirty="0" err="1">
                <a:solidFill>
                  <a:srgbClr val="FFFCF1">
                    <a:lumMod val="10000"/>
                  </a:srgbClr>
                </a:solidFill>
                <a:latin typeface="Calibri" panose="020F0502020204030204" charset="0"/>
                <a:cs typeface="Calibri" panose="020F0502020204030204" charset="0"/>
                <a:sym typeface="Arial" panose="020B0604020202020204"/>
              </a:rPr>
              <a:t>cỏ</a:t>
            </a:r>
            <a:r>
              <a:rPr lang="en-SG" sz="4400" kern="0" dirty="0">
                <a:solidFill>
                  <a:srgbClr val="FFFCF1">
                    <a:lumMod val="10000"/>
                  </a:srgbClr>
                </a:solidFill>
                <a:latin typeface="Calibri" panose="020F0502020204030204" charset="0"/>
                <a:cs typeface="Calibri" panose="020F0502020204030204" charset="0"/>
                <a:sym typeface="Arial" panose="020B0604020202020204"/>
              </a:rPr>
              <a:t> </a:t>
            </a:r>
            <a:r>
              <a:rPr lang="en-SG" sz="4400" kern="0" dirty="0" err="1">
                <a:solidFill>
                  <a:srgbClr val="FFFCF1">
                    <a:lumMod val="10000"/>
                  </a:srgbClr>
                </a:solidFill>
                <a:latin typeface="Calibri" panose="020F0502020204030204" charset="0"/>
                <a:cs typeface="Calibri" panose="020F0502020204030204" charset="0"/>
                <a:sym typeface="Arial" panose="020B0604020202020204"/>
              </a:rPr>
              <a:t>gà</a:t>
            </a:r>
            <a:endParaRPr lang="vi-VN" sz="4400" kern="0" dirty="0">
              <a:solidFill>
                <a:srgbClr val="FFFCF1">
                  <a:lumMod val="10000"/>
                </a:srgbClr>
              </a:solidFill>
              <a:latin typeface="Calibri" panose="020F0502020204030204" charset="0"/>
              <a:cs typeface="Calibri" panose="020F0502020204030204" charset="0"/>
              <a:sym typeface="Arial" panose="020B0604020202020204"/>
            </a:endParaRPr>
          </a:p>
        </p:txBody>
      </p:sp>
      <p:sp>
        <p:nvSpPr>
          <p:cNvPr id="177" name="TextBox 176"/>
          <p:cNvSpPr txBox="1"/>
          <p:nvPr/>
        </p:nvSpPr>
        <p:spPr>
          <a:xfrm>
            <a:off x="967036" y="2579483"/>
            <a:ext cx="2554002" cy="768350"/>
          </a:xfrm>
          <a:prstGeom prst="rect">
            <a:avLst/>
          </a:prstGeom>
          <a:noFill/>
        </p:spPr>
        <p:txBody>
          <a:bodyPr wrap="square">
            <a:spAutoFit/>
          </a:bodyPr>
          <a:lstStyle/>
          <a:p>
            <a:pPr algn="ctr" defTabSz="1219200">
              <a:buClr>
                <a:srgbClr val="000000"/>
              </a:buClr>
            </a:pPr>
            <a:r>
              <a:rPr lang="en-SG" sz="4400" kern="0" dirty="0" err="1">
                <a:solidFill>
                  <a:srgbClr val="FF0000"/>
                </a:solidFill>
                <a:latin typeface="Calibri" panose="020F0502020204030204" charset="0"/>
                <a:cs typeface="Calibri" panose="020F0502020204030204" charset="0"/>
                <a:sym typeface="Arial" panose="020B0604020202020204"/>
              </a:rPr>
              <a:t>vỗ</a:t>
            </a:r>
            <a:r>
              <a:rPr lang="en-SG" sz="4400" kern="0" dirty="0">
                <a:solidFill>
                  <a:srgbClr val="FF0000"/>
                </a:solidFill>
                <a:latin typeface="Calibri" panose="020F0502020204030204" charset="0"/>
                <a:cs typeface="Calibri" panose="020F0502020204030204" charset="0"/>
                <a:sym typeface="Arial" panose="020B0604020202020204"/>
              </a:rPr>
              <a:t> </a:t>
            </a:r>
            <a:r>
              <a:rPr lang="en-SG" sz="4400" kern="0" dirty="0" err="1">
                <a:solidFill>
                  <a:srgbClr val="FF0000"/>
                </a:solidFill>
                <a:latin typeface="Calibri" panose="020F0502020204030204" charset="0"/>
                <a:cs typeface="Calibri" panose="020F0502020204030204" charset="0"/>
                <a:sym typeface="Arial" panose="020B0604020202020204"/>
              </a:rPr>
              <a:t>trống</a:t>
            </a:r>
            <a:endParaRPr lang="vi-VN" sz="4400" kern="0" dirty="0">
              <a:solidFill>
                <a:srgbClr val="FF0000"/>
              </a:solidFill>
              <a:latin typeface="Calibri" panose="020F0502020204030204" charset="0"/>
              <a:cs typeface="Calibri" panose="020F0502020204030204" charset="0"/>
              <a:sym typeface="Arial" panose="020B0604020202020204"/>
            </a:endParaRPr>
          </a:p>
        </p:txBody>
      </p:sp>
      <p:sp>
        <p:nvSpPr>
          <p:cNvPr id="178" name="TextBox 177"/>
          <p:cNvSpPr txBox="1"/>
          <p:nvPr/>
        </p:nvSpPr>
        <p:spPr>
          <a:xfrm>
            <a:off x="449778" y="3378481"/>
            <a:ext cx="3559945" cy="768350"/>
          </a:xfrm>
          <a:prstGeom prst="rect">
            <a:avLst/>
          </a:prstGeom>
          <a:noFill/>
        </p:spPr>
        <p:txBody>
          <a:bodyPr wrap="square">
            <a:spAutoFit/>
          </a:bodyPr>
          <a:lstStyle/>
          <a:p>
            <a:pPr algn="ctr" defTabSz="1219200">
              <a:buClr>
                <a:srgbClr val="000000"/>
              </a:buClr>
            </a:pPr>
            <a:r>
              <a:rPr lang="en-SG" sz="4400" kern="0" dirty="0" err="1">
                <a:solidFill>
                  <a:srgbClr val="0070C0"/>
                </a:solidFill>
                <a:latin typeface="Calibri" panose="020F0502020204030204" charset="0"/>
                <a:cs typeface="Calibri" panose="020F0502020204030204" charset="0"/>
                <a:sym typeface="Arial" panose="020B0604020202020204"/>
              </a:rPr>
              <a:t>chỗ</a:t>
            </a:r>
            <a:r>
              <a:rPr lang="en-SG" sz="4400" kern="0" dirty="0">
                <a:solidFill>
                  <a:srgbClr val="0070C0"/>
                </a:solidFill>
                <a:latin typeface="Calibri" panose="020F0502020204030204" charset="0"/>
                <a:cs typeface="Calibri" panose="020F0502020204030204" charset="0"/>
                <a:sym typeface="Arial" panose="020B0604020202020204"/>
              </a:rPr>
              <a:t> </a:t>
            </a:r>
            <a:r>
              <a:rPr lang="en-SG" sz="4400" kern="0" dirty="0" err="1">
                <a:solidFill>
                  <a:srgbClr val="0070C0"/>
                </a:solidFill>
                <a:latin typeface="Calibri" panose="020F0502020204030204" charset="0"/>
                <a:cs typeface="Calibri" panose="020F0502020204030204" charset="0"/>
                <a:sym typeface="Arial" panose="020B0604020202020204"/>
              </a:rPr>
              <a:t>đổ</a:t>
            </a:r>
            <a:r>
              <a:rPr lang="en-SG" sz="4400" kern="0" dirty="0">
                <a:solidFill>
                  <a:srgbClr val="0070C0"/>
                </a:solidFill>
                <a:latin typeface="Calibri" panose="020F0502020204030204" charset="0"/>
                <a:cs typeface="Calibri" panose="020F0502020204030204" charset="0"/>
                <a:sym typeface="Arial" panose="020B0604020202020204"/>
              </a:rPr>
              <a:t> </a:t>
            </a:r>
            <a:r>
              <a:rPr lang="en-SG" sz="4400" kern="0" dirty="0" err="1">
                <a:solidFill>
                  <a:srgbClr val="0070C0"/>
                </a:solidFill>
                <a:latin typeface="Calibri" panose="020F0502020204030204" charset="0"/>
                <a:cs typeface="Calibri" panose="020F0502020204030204" charset="0"/>
                <a:sym typeface="Arial" panose="020B0604020202020204"/>
              </a:rPr>
              <a:t>rác</a:t>
            </a:r>
            <a:endParaRPr lang="vi-VN" sz="4400" kern="0" dirty="0">
              <a:solidFill>
                <a:srgbClr val="0070C0"/>
              </a:solidFill>
              <a:latin typeface="Calibri" panose="020F0502020204030204" charset="0"/>
              <a:cs typeface="Calibri" panose="020F0502020204030204" charset="0"/>
              <a:sym typeface="Arial" panose="020B0604020202020204"/>
            </a:endParaRPr>
          </a:p>
        </p:txBody>
      </p:sp>
      <p:pic>
        <p:nvPicPr>
          <p:cNvPr id="4" name="Picture 3"/>
          <p:cNvPicPr>
            <a:picLocks noChangeAspect="1"/>
          </p:cNvPicPr>
          <p:nvPr/>
        </p:nvPicPr>
        <p:blipFill>
          <a:blip r:embed="rId4"/>
          <a:stretch>
            <a:fillRect/>
          </a:stretch>
        </p:blipFill>
        <p:spPr>
          <a:xfrm>
            <a:off x="503045" y="1178108"/>
            <a:ext cx="3694496" cy="887045"/>
          </a:xfrm>
          <a:prstGeom prst="rect">
            <a:avLst/>
          </a:prstGeom>
        </p:spPr>
      </p:pic>
      <p:sp>
        <p:nvSpPr>
          <p:cNvPr id="5" name="TextBox 4"/>
          <p:cNvSpPr txBox="1"/>
          <p:nvPr/>
        </p:nvSpPr>
        <p:spPr>
          <a:xfrm>
            <a:off x="435490" y="4157150"/>
            <a:ext cx="3559945" cy="768350"/>
          </a:xfrm>
          <a:prstGeom prst="rect">
            <a:avLst/>
          </a:prstGeom>
          <a:noFill/>
        </p:spPr>
        <p:txBody>
          <a:bodyPr wrap="square">
            <a:spAutoFit/>
          </a:bodyPr>
          <a:lstStyle/>
          <a:p>
            <a:pPr algn="ctr" defTabSz="1219200">
              <a:buClr>
                <a:srgbClr val="000000"/>
              </a:buClr>
            </a:pPr>
            <a:r>
              <a:rPr lang="en-US" sz="4400" kern="0" dirty="0" err="1">
                <a:solidFill>
                  <a:srgbClr val="C00000"/>
                </a:solidFill>
                <a:latin typeface="Calibri" panose="020F0502020204030204" charset="0"/>
                <a:cs typeface="Calibri" panose="020F0502020204030204" charset="0"/>
                <a:sym typeface="Arial" panose="020B0604020202020204"/>
              </a:rPr>
              <a:t>hoa</a:t>
            </a:r>
            <a:r>
              <a:rPr lang="en-US" sz="4400" kern="0" dirty="0">
                <a:solidFill>
                  <a:srgbClr val="C00000"/>
                </a:solidFill>
                <a:latin typeface="Calibri" panose="020F0502020204030204" charset="0"/>
                <a:cs typeface="Calibri" panose="020F0502020204030204" charset="0"/>
                <a:sym typeface="Arial" panose="020B0604020202020204"/>
              </a:rPr>
              <a:t> </a:t>
            </a:r>
            <a:r>
              <a:rPr lang="en-US" sz="4400" kern="0" dirty="0" err="1">
                <a:solidFill>
                  <a:srgbClr val="C00000"/>
                </a:solidFill>
                <a:latin typeface="Calibri" panose="020F0502020204030204" charset="0"/>
                <a:cs typeface="Calibri" panose="020F0502020204030204" charset="0"/>
                <a:sym typeface="Arial" panose="020B0604020202020204"/>
              </a:rPr>
              <a:t>ngũ</a:t>
            </a:r>
            <a:r>
              <a:rPr lang="en-US" sz="4400" kern="0" dirty="0">
                <a:solidFill>
                  <a:srgbClr val="C00000"/>
                </a:solidFill>
                <a:latin typeface="Calibri" panose="020F0502020204030204" charset="0"/>
                <a:cs typeface="Calibri" panose="020F0502020204030204" charset="0"/>
                <a:sym typeface="Arial" panose="020B0604020202020204"/>
              </a:rPr>
              <a:t> </a:t>
            </a:r>
            <a:r>
              <a:rPr lang="en-US" sz="4400" kern="0" dirty="0" err="1">
                <a:solidFill>
                  <a:srgbClr val="C00000"/>
                </a:solidFill>
                <a:latin typeface="Calibri" panose="020F0502020204030204" charset="0"/>
                <a:cs typeface="Calibri" panose="020F0502020204030204" charset="0"/>
                <a:sym typeface="Arial" panose="020B0604020202020204"/>
              </a:rPr>
              <a:t>sắc</a:t>
            </a:r>
            <a:endParaRPr lang="vi-VN" sz="4400" kern="0" dirty="0">
              <a:solidFill>
                <a:srgbClr val="C00000"/>
              </a:solidFill>
              <a:latin typeface="Calibri" panose="020F0502020204030204" charset="0"/>
              <a:cs typeface="Calibri" panose="020F0502020204030204" charset="0"/>
              <a:sym typeface="Arial" panose="020B0604020202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2" name="Hình chữ nhật: Góc Tròn 1"/>
          <p:cNvSpPr/>
          <p:nvPr/>
        </p:nvSpPr>
        <p:spPr>
          <a:xfrm>
            <a:off x="359327" y="1035844"/>
            <a:ext cx="8310781" cy="4798923"/>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solidFill>
                  <a:srgbClr val="EE789F"/>
                </a:solidFill>
                <a:prstDash val="lgDash"/>
              </a:ln>
              <a:solidFill>
                <a:srgbClr val="FFAFC1"/>
              </a:solidFill>
              <a:effectLst/>
              <a:uLnTx/>
              <a:uFillTx/>
              <a:latin typeface="Arial" panose="020B0604020202020204"/>
              <a:ea typeface="+mn-ea"/>
              <a:cs typeface="+mn-cs"/>
              <a:sym typeface="Arial" panose="020B0604020202020204"/>
            </a:endParaRPr>
          </a:p>
        </p:txBody>
      </p:sp>
      <p:sp>
        <p:nvSpPr>
          <p:cNvPr id="4" name="TextBox 3"/>
          <p:cNvSpPr txBox="1"/>
          <p:nvPr/>
        </p:nvSpPr>
        <p:spPr>
          <a:xfrm>
            <a:off x="1075036" y="2401808"/>
            <a:ext cx="7111702" cy="1633459"/>
          </a:xfrm>
          <a:prstGeom prst="roundRect">
            <a:avLst/>
          </a:prstGeom>
          <a:solidFill>
            <a:srgbClr val="FFFFCC"/>
          </a:solidFill>
          <a:ln w="38100">
            <a:solidFill>
              <a:srgbClr val="FFC000"/>
            </a:solidFill>
          </a:ln>
        </p:spPr>
        <p:txBody>
          <a:bodyPr wrap="square" rtlCol="0">
            <a:spAutoFit/>
          </a:bodyPr>
          <a:lstStyle/>
          <a:p>
            <a:pPr lvl="0" algn="just" defTabSz="1219200">
              <a:buClr>
                <a:srgbClr val="000000"/>
              </a:buClr>
            </a:pP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Họ hồ hởi</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cùng các bạn</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bắt tay vào dọn rác,</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xới đất,</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gieo hạt,</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trồng cây;</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ngày ngày,</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 </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tưới nước,</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nhổ cỏ,</a:t>
            </a:r>
            <a:r>
              <a:rPr lang="vi-VN"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r>
              <a:rPr lang="vi-VN" sz="3000" kern="0" dirty="0">
                <a:solidFill>
                  <a:srgbClr val="000000"/>
                </a:solidFill>
                <a:latin typeface="Calibri" panose="020F0502020204030204" charset="0"/>
                <a:ea typeface="Roboto" panose="02000000000000000000" charset="0"/>
                <a:cs typeface="Calibri" panose="020F0502020204030204" charset="0"/>
                <a:sym typeface="Arial" panose="020B0604020202020204"/>
              </a:rPr>
              <a:t> bắt sâu.</a:t>
            </a:r>
            <a:r>
              <a:rPr lang="en-US" sz="3000" kern="0" dirty="0">
                <a:solidFill>
                  <a:srgbClr val="FF0000"/>
                </a:solidFill>
                <a:latin typeface="Calibri" panose="020F0502020204030204" charset="0"/>
                <a:ea typeface="Roboto" panose="02000000000000000000" charset="0"/>
                <a:cs typeface="Calibri" panose="020F0502020204030204" charset="0"/>
                <a:sym typeface="Arial" panose="020B0604020202020204"/>
              </a:rPr>
              <a:t>//</a:t>
            </a:r>
            <a:endParaRPr kumimoji="0" lang="en-US" sz="3000" b="0" i="0" u="none" strike="noStrike" kern="0" cap="none" spc="0" normalizeH="0" baseline="0" noProof="0" dirty="0">
              <a:ln>
                <a:noFill/>
              </a:ln>
              <a:solidFill>
                <a:srgbClr val="FF0000"/>
              </a:solidFill>
              <a:effectLst/>
              <a:uLnTx/>
              <a:uFillTx/>
              <a:latin typeface="Calibri" panose="020F0502020204030204" charset="0"/>
              <a:ea typeface="Roboto" panose="02000000000000000000" charset="0"/>
              <a:cs typeface="Calibri" panose="020F0502020204030204" charset="0"/>
              <a:sym typeface="Arial" panose="020B0604020202020204"/>
            </a:endParaRPr>
          </a:p>
        </p:txBody>
      </p:sp>
      <p:pic>
        <p:nvPicPr>
          <p:cNvPr id="3" name="Picture 2"/>
          <p:cNvPicPr>
            <a:picLocks noChangeAspect="1"/>
          </p:cNvPicPr>
          <p:nvPr/>
        </p:nvPicPr>
        <p:blipFill>
          <a:blip r:embed="rId1"/>
          <a:stretch>
            <a:fillRect/>
          </a:stretch>
        </p:blipFill>
        <p:spPr>
          <a:xfrm>
            <a:off x="780563" y="1090378"/>
            <a:ext cx="9025910" cy="10196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2" name="Hình chữ nhật: Góc Tròn 1"/>
          <p:cNvSpPr/>
          <p:nvPr/>
        </p:nvSpPr>
        <p:spPr>
          <a:xfrm>
            <a:off x="359327" y="1035844"/>
            <a:ext cx="8310781" cy="4798923"/>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solidFill>
                  <a:srgbClr val="EE789F"/>
                </a:solidFill>
                <a:prstDash val="lgDash"/>
              </a:ln>
              <a:solidFill>
                <a:srgbClr val="FFAFC1"/>
              </a:solidFill>
              <a:effectLst/>
              <a:uLnTx/>
              <a:uFillTx/>
              <a:latin typeface="Arial" panose="020B0604020202020204"/>
              <a:ea typeface="+mn-ea"/>
              <a:cs typeface="+mn-cs"/>
              <a:sym typeface="Arial" panose="020B0604020202020204"/>
            </a:endParaRPr>
          </a:p>
        </p:txBody>
      </p:sp>
      <p:grpSp>
        <p:nvGrpSpPr>
          <p:cNvPr id="5" name="Group 4"/>
          <p:cNvGrpSpPr/>
          <p:nvPr/>
        </p:nvGrpSpPr>
        <p:grpSpPr>
          <a:xfrm>
            <a:off x="692611" y="964128"/>
            <a:ext cx="6836902" cy="802640"/>
            <a:chOff x="-801555" y="886031"/>
            <a:chExt cx="6836902" cy="802640"/>
          </a:xfrm>
        </p:grpSpPr>
        <p:sp>
          <p:nvSpPr>
            <p:cNvPr id="6" name="TextBox 5"/>
            <p:cNvSpPr txBox="1"/>
            <p:nvPr/>
          </p:nvSpPr>
          <p:spPr>
            <a:xfrm>
              <a:off x="-179180" y="949571"/>
              <a:ext cx="6214527" cy="610433"/>
            </a:xfrm>
            <a:prstGeom prst="roundRect">
              <a:avLst/>
            </a:prstGeom>
            <a:solidFill>
              <a:srgbClr val="FFCCCC"/>
            </a:solidFill>
            <a:ln w="38100">
              <a:solidFill>
                <a:srgbClr val="FF0066"/>
              </a:solidFill>
            </a:ln>
          </p:spPr>
          <p:txBody>
            <a:bodyPr wrap="square" rtlCol="0">
              <a:spAutoFit/>
            </a:bodyPr>
            <a:lstStyle/>
            <a:p>
              <a:pPr algn="ctr" defTabSz="1219200">
                <a:buClr>
                  <a:srgbClr val="000000"/>
                </a:buClr>
              </a:pP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Đọc</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diễn</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cảm</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theo</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nhóm</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đôi</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các</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 </a:t>
              </a:r>
              <a:r>
                <a:rPr lang="en-US" sz="3000" b="1" kern="0" dirty="0" err="1">
                  <a:solidFill>
                    <a:srgbClr val="000000"/>
                  </a:solidFill>
                  <a:latin typeface="Calibri" panose="020F0502020204030204" charset="0"/>
                  <a:ea typeface="Roboto" panose="02000000000000000000" charset="0"/>
                  <a:cs typeface="Calibri" panose="020F0502020204030204" charset="0"/>
                  <a:sym typeface="Arial" panose="020B0604020202020204"/>
                </a:rPr>
                <a:t>câu</a:t>
              </a:r>
              <a:r>
                <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rPr>
                <a:t>:</a:t>
              </a:r>
              <a:endParaRPr lang="en-US" sz="3000" b="1" kern="0" dirty="0">
                <a:solidFill>
                  <a:srgbClr val="000000"/>
                </a:solidFill>
                <a:latin typeface="Calibri" panose="020F0502020204030204" charset="0"/>
                <a:ea typeface="Roboto" panose="02000000000000000000" charset="0"/>
                <a:cs typeface="Calibri" panose="020F0502020204030204" charset="0"/>
                <a:sym typeface="Arial" panose="020B0604020202020204"/>
              </a:endParaRPr>
            </a:p>
          </p:txBody>
        </p:sp>
        <p:pic>
          <p:nvPicPr>
            <p:cNvPr id="7" name="Picture 6"/>
            <p:cNvPicPr>
              <a:picLocks noChangeAspect="1"/>
            </p:cNvPicPr>
            <p:nvPr/>
          </p:nvPicPr>
          <p:blipFill>
            <a:blip r:embed="rId1"/>
            <a:stretch>
              <a:fillRect/>
            </a:stretch>
          </p:blipFill>
          <p:spPr>
            <a:xfrm>
              <a:off x="-801555" y="886031"/>
              <a:ext cx="887562" cy="802640"/>
            </a:xfrm>
            <a:prstGeom prst="rect">
              <a:avLst/>
            </a:prstGeom>
          </p:spPr>
        </p:pic>
      </p:grpSp>
      <p:sp>
        <p:nvSpPr>
          <p:cNvPr id="8" name="TextBox 7"/>
          <p:cNvSpPr txBox="1"/>
          <p:nvPr/>
        </p:nvSpPr>
        <p:spPr>
          <a:xfrm>
            <a:off x="814388" y="2150269"/>
            <a:ext cx="7458075" cy="2933065"/>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400" b="0" i="1" u="none" strike="noStrike" dirty="0">
                <a:solidFill>
                  <a:srgbClr val="002060"/>
                </a:solidFill>
                <a:effectLst/>
                <a:latin typeface="Calibri" panose="020F0502020204030204" charset="0"/>
                <a:cs typeface="Calibri" panose="020F0502020204030204" charset="0"/>
              </a:rPr>
              <a:t>Cứ thế này, đồng cỏ sẽ thành bãi rác mất thôi!</a:t>
            </a:r>
            <a:endParaRPr lang="vi-VN" sz="2400" b="0" dirty="0">
              <a:solidFill>
                <a:srgbClr val="002060"/>
              </a:solidFill>
              <a:effectLst/>
              <a:latin typeface="Calibri" panose="020F0502020204030204" charset="0"/>
              <a:cs typeface="Calibri" panose="020F0502020204030204" charset="0"/>
            </a:endParaRPr>
          </a:p>
          <a:p>
            <a:pPr marL="457200" indent="-457200" algn="just" rtl="0">
              <a:spcBef>
                <a:spcPts val="0"/>
              </a:spcBef>
              <a:spcAft>
                <a:spcPts val="500"/>
              </a:spcAft>
              <a:buFont typeface="Arial" panose="020B0604020202020204" pitchFamily="34" charset="0"/>
              <a:buChar char="•"/>
            </a:pPr>
            <a:r>
              <a:rPr lang="vi-VN" sz="2400" b="0" i="1" u="none" strike="noStrike" dirty="0">
                <a:solidFill>
                  <a:srgbClr val="002060"/>
                </a:solidFill>
                <a:effectLst/>
                <a:latin typeface="Calibri" panose="020F0502020204030204" charset="0"/>
                <a:cs typeface="Calibri" panose="020F0502020204030204" charset="0"/>
              </a:rPr>
              <a:t>Bọn mình còn đâu chỗ mà vui choi!.</a:t>
            </a:r>
            <a:endParaRPr lang="vi-VN" sz="2400" b="0" dirty="0">
              <a:solidFill>
                <a:srgbClr val="002060"/>
              </a:solidFill>
              <a:effectLst/>
              <a:latin typeface="Calibri" panose="020F0502020204030204" charset="0"/>
              <a:cs typeface="Calibri" panose="020F0502020204030204" charset="0"/>
            </a:endParaRPr>
          </a:p>
          <a:p>
            <a:pPr marL="457200" indent="-457200" algn="just" rtl="0">
              <a:spcBef>
                <a:spcPts val="0"/>
              </a:spcBef>
              <a:spcAft>
                <a:spcPts val="500"/>
              </a:spcAft>
              <a:buFont typeface="Arial" panose="020B0604020202020204" pitchFamily="34" charset="0"/>
              <a:buChar char="•"/>
            </a:pPr>
            <a:r>
              <a:rPr lang="vi-VN" sz="2400" b="0" i="1" u="none" strike="noStrike" dirty="0">
                <a:solidFill>
                  <a:srgbClr val="002060"/>
                </a:solidFill>
                <a:effectLst/>
                <a:latin typeface="Calibri" panose="020F0502020204030204" charset="0"/>
                <a:cs typeface="Calibri" panose="020F0502020204030204" charset="0"/>
              </a:rPr>
              <a:t>Biết làm thế nào bây giờ?</a:t>
            </a:r>
            <a:endParaRPr lang="vi-VN" sz="2400" b="0" dirty="0">
              <a:solidFill>
                <a:srgbClr val="002060"/>
              </a:solidFill>
              <a:effectLst/>
              <a:latin typeface="Calibri" panose="020F0502020204030204" charset="0"/>
              <a:cs typeface="Calibri" panose="020F0502020204030204" charset="0"/>
            </a:endParaRPr>
          </a:p>
          <a:p>
            <a:pPr marL="457200" indent="-457200" algn="just" rtl="0">
              <a:spcBef>
                <a:spcPts val="0"/>
              </a:spcBef>
              <a:spcAft>
                <a:spcPts val="500"/>
              </a:spcAft>
              <a:buFont typeface="Arial" panose="020B0604020202020204" pitchFamily="34" charset="0"/>
              <a:buChar char="•"/>
            </a:pPr>
            <a:r>
              <a:rPr lang="vi-VN" sz="2400" b="0" i="1" u="none" strike="noStrike" dirty="0">
                <a:solidFill>
                  <a:srgbClr val="002060"/>
                </a:solidFill>
                <a:effectLst/>
                <a:latin typeface="Calibri" panose="020F0502020204030204" charset="0"/>
                <a:cs typeface="Calibri" panose="020F0502020204030204" charset="0"/>
              </a:rPr>
              <a:t>Các cậu có thấy bầu trời như một vườn hoa không?</a:t>
            </a:r>
            <a:endParaRPr lang="en-US" sz="2400" b="0" i="1" u="none" strike="noStrike" dirty="0">
              <a:solidFill>
                <a:srgbClr val="002060"/>
              </a:solidFill>
              <a:effectLst/>
              <a:latin typeface="Calibri" panose="020F0502020204030204" charset="0"/>
              <a:cs typeface="Calibri" panose="020F0502020204030204" charset="0"/>
            </a:endParaRPr>
          </a:p>
          <a:p>
            <a:pPr marL="457200" indent="-457200" algn="just" rtl="0">
              <a:spcBef>
                <a:spcPts val="0"/>
              </a:spcBef>
              <a:spcAft>
                <a:spcPts val="500"/>
              </a:spcAft>
              <a:buFont typeface="Arial" panose="020B0604020202020204" pitchFamily="34" charset="0"/>
              <a:buChar char="•"/>
            </a:pPr>
            <a:r>
              <a:rPr lang="vi-VN" sz="2400" b="0" i="1" u="none" strike="noStrike" dirty="0">
                <a:solidFill>
                  <a:srgbClr val="002060"/>
                </a:solidFill>
                <a:effectLst/>
                <a:latin typeface="Calibri" panose="020F0502020204030204" charset="0"/>
                <a:cs typeface="Calibri" panose="020F0502020204030204" charset="0"/>
              </a:rPr>
              <a:t>Chúng ta sẽ biến nơi đây thành cánh đồng hoa. Mọi người không nỡ lấy cánh đồng đẹp làm chỗ đổ rác đâu.</a:t>
            </a:r>
            <a:endParaRPr lang="vi-VN" sz="2400" b="0" dirty="0">
              <a:solidFill>
                <a:srgbClr val="002060"/>
              </a:solidFill>
              <a:effectLst/>
              <a:latin typeface="Calibri" panose="020F0502020204030204" charset="0"/>
              <a:cs typeface="Calibri" panose="020F05020202040302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2" name="Hình chữ nhật: Góc Tròn 1"/>
          <p:cNvSpPr/>
          <p:nvPr/>
        </p:nvSpPr>
        <p:spPr>
          <a:xfrm>
            <a:off x="359327" y="1035844"/>
            <a:ext cx="8310781" cy="4798923"/>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solidFill>
                  <a:srgbClr val="EE789F"/>
                </a:solidFill>
                <a:prstDash val="lgDash"/>
              </a:ln>
              <a:solidFill>
                <a:srgbClr val="FFAFC1"/>
              </a:solidFill>
              <a:effectLst/>
              <a:uLnTx/>
              <a:uFillTx/>
              <a:latin typeface="Calibri" panose="020F0502020204030204" charset="0"/>
              <a:cs typeface="Calibri" panose="020F0502020204030204" charset="0"/>
              <a:sym typeface="Arial" panose="020B0604020202020204"/>
            </a:endParaRPr>
          </a:p>
        </p:txBody>
      </p:sp>
      <p:grpSp>
        <p:nvGrpSpPr>
          <p:cNvPr id="4" name="Group 3"/>
          <p:cNvGrpSpPr/>
          <p:nvPr/>
        </p:nvGrpSpPr>
        <p:grpSpPr>
          <a:xfrm>
            <a:off x="4558135" y="978199"/>
            <a:ext cx="4325245" cy="2474433"/>
            <a:chOff x="3075433" y="1255651"/>
            <a:chExt cx="4325245" cy="2474433"/>
          </a:xfrm>
        </p:grpSpPr>
        <p:sp>
          <p:nvSpPr>
            <p:cNvPr id="5" name="Rectangle: Rounded Corners 6"/>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50000"/>
                </a:lnSpc>
                <a:buClr>
                  <a:srgbClr val="000000"/>
                </a:buClr>
              </a:pPr>
              <a:r>
                <a:rPr lang="en-US" sz="2400" kern="0" dirty="0" err="1">
                  <a:solidFill>
                    <a:srgbClr val="000000"/>
                  </a:solidFill>
                  <a:latin typeface="Calibri" panose="020F0502020204030204" charset="0"/>
                  <a:cs typeface="Calibri" panose="020F0502020204030204" charset="0"/>
                  <a:sym typeface="Arial" panose="020B0604020202020204"/>
                </a:rPr>
                <a:t>Phân</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công</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đọc</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theo</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đoạn</a:t>
              </a:r>
              <a:r>
                <a:rPr lang="en-US" sz="2400" kern="0" dirty="0">
                  <a:solidFill>
                    <a:srgbClr val="000000"/>
                  </a:solidFill>
                  <a:latin typeface="Calibri" panose="020F0502020204030204" charset="0"/>
                  <a:cs typeface="Calibri" panose="020F0502020204030204" charset="0"/>
                  <a:sym typeface="Arial" panose="020B0604020202020204"/>
                </a:rPr>
                <a:t>.</a:t>
              </a:r>
              <a:endParaRPr lang="en-US" sz="2400" kern="0" dirty="0">
                <a:solidFill>
                  <a:srgbClr val="000000"/>
                </a:solidFill>
                <a:latin typeface="Calibri" panose="020F0502020204030204" charset="0"/>
                <a:cs typeface="Calibri" panose="020F0502020204030204" charset="0"/>
                <a:sym typeface="Arial" panose="020B0604020202020204"/>
              </a:endParaRPr>
            </a:p>
            <a:p>
              <a:pPr marL="757555" algn="just" defTabSz="1219200">
                <a:lnSpc>
                  <a:spcPct val="150000"/>
                </a:lnSpc>
                <a:buClr>
                  <a:srgbClr val="000000"/>
                </a:buClr>
              </a:pPr>
              <a:r>
                <a:rPr lang="en-US" sz="2400" kern="0" dirty="0" err="1">
                  <a:solidFill>
                    <a:srgbClr val="000000"/>
                  </a:solidFill>
                  <a:latin typeface="Calibri" panose="020F0502020204030204" charset="0"/>
                  <a:cs typeface="Calibri" panose="020F0502020204030204" charset="0"/>
                  <a:sym typeface="Arial" panose="020B0604020202020204"/>
                </a:rPr>
                <a:t>Tất</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cả</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thành</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viên</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đều</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đọc</a:t>
              </a:r>
              <a:r>
                <a:rPr lang="en-US" sz="2400" kern="0" dirty="0">
                  <a:solidFill>
                    <a:srgbClr val="000000"/>
                  </a:solidFill>
                  <a:latin typeface="Calibri" panose="020F0502020204030204" charset="0"/>
                  <a:cs typeface="Calibri" panose="020F0502020204030204" charset="0"/>
                  <a:sym typeface="Arial" panose="020B0604020202020204"/>
                </a:rPr>
                <a:t>.</a:t>
              </a:r>
              <a:endParaRPr lang="en-US" sz="2400" kern="0" dirty="0">
                <a:solidFill>
                  <a:srgbClr val="000000"/>
                </a:solidFill>
                <a:latin typeface="Calibri" panose="020F0502020204030204" charset="0"/>
                <a:cs typeface="Calibri" panose="020F0502020204030204" charset="0"/>
                <a:sym typeface="Arial" panose="020B0604020202020204"/>
              </a:endParaRPr>
            </a:p>
            <a:p>
              <a:pPr marL="757555" algn="just" defTabSz="1219200">
                <a:lnSpc>
                  <a:spcPct val="150000"/>
                </a:lnSpc>
                <a:buClr>
                  <a:srgbClr val="000000"/>
                </a:buClr>
              </a:pPr>
              <a:r>
                <a:rPr lang="en-US" sz="2400" kern="0" dirty="0" err="1">
                  <a:solidFill>
                    <a:srgbClr val="000000"/>
                  </a:solidFill>
                  <a:latin typeface="Calibri" panose="020F0502020204030204" charset="0"/>
                  <a:cs typeface="Calibri" panose="020F0502020204030204" charset="0"/>
                  <a:sym typeface="Arial" panose="020B0604020202020204"/>
                </a:rPr>
                <a:t>Giải</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nghĩa</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từ</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cùng</a:t>
              </a:r>
              <a:r>
                <a:rPr lang="en-US" sz="2400" kern="0" dirty="0">
                  <a:solidFill>
                    <a:srgbClr val="000000"/>
                  </a:solidFill>
                  <a:latin typeface="Calibri" panose="020F0502020204030204" charset="0"/>
                  <a:cs typeface="Calibri" panose="020F0502020204030204" charset="0"/>
                  <a:sym typeface="Arial" panose="020B0604020202020204"/>
                </a:rPr>
                <a:t> </a:t>
              </a:r>
              <a:r>
                <a:rPr lang="en-US" sz="2400" kern="0" dirty="0" err="1">
                  <a:solidFill>
                    <a:srgbClr val="000000"/>
                  </a:solidFill>
                  <a:latin typeface="Calibri" panose="020F0502020204030204" charset="0"/>
                  <a:cs typeface="Calibri" panose="020F0502020204030204" charset="0"/>
                  <a:sym typeface="Arial" panose="020B0604020202020204"/>
                </a:rPr>
                <a:t>nhau</a:t>
              </a:r>
              <a:r>
                <a:rPr lang="en-US" sz="2400" kern="0" dirty="0">
                  <a:solidFill>
                    <a:srgbClr val="000000"/>
                  </a:solidFill>
                  <a:latin typeface="Calibri" panose="020F0502020204030204" charset="0"/>
                  <a:cs typeface="Calibri" panose="020F0502020204030204" charset="0"/>
                  <a:sym typeface="Arial" panose="020B0604020202020204"/>
                </a:rPr>
                <a:t>. </a:t>
              </a:r>
              <a:endParaRPr lang="vi-VN" sz="2400" kern="0" dirty="0">
                <a:solidFill>
                  <a:srgbClr val="000000"/>
                </a:solidFill>
                <a:latin typeface="Calibri" panose="020F0502020204030204" charset="0"/>
                <a:cs typeface="Calibri" panose="020F0502020204030204" charset="0"/>
                <a:sym typeface="Arial" panose="020B0604020202020204"/>
              </a:endParaRPr>
            </a:p>
          </p:txBody>
        </p:sp>
        <p:sp>
          <p:nvSpPr>
            <p:cNvPr id="6" name="Rectangle: Rounded Corners 5"/>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6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Yêu</a:t>
              </a:r>
              <a:r>
                <a:rPr lang="en-US" sz="36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 </a:t>
              </a:r>
              <a:r>
                <a:rPr lang="en-US" sz="36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Cầu</a:t>
              </a:r>
              <a:endParaRPr lang="en-US" sz="36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endParaRPr>
            </a:p>
          </p:txBody>
        </p:sp>
        <p:pic>
          <p:nvPicPr>
            <p:cNvPr id="7" name="Picture 6"/>
            <p:cNvPicPr>
              <a:picLocks noChangeAspect="1"/>
            </p:cNvPicPr>
            <p:nvPr/>
          </p:nvPicPr>
          <p:blipFill>
            <a:blip r:embed="rId1"/>
            <a:stretch>
              <a:fillRect/>
            </a:stretch>
          </p:blipFill>
          <p:spPr>
            <a:xfrm flipH="1">
              <a:off x="3114052" y="1948075"/>
              <a:ext cx="570472" cy="570472"/>
            </a:xfrm>
            <a:prstGeom prst="rect">
              <a:avLst/>
            </a:prstGeom>
          </p:spPr>
        </p:pic>
        <p:pic>
          <p:nvPicPr>
            <p:cNvPr id="8" name="Picture 7"/>
            <p:cNvPicPr>
              <a:picLocks noChangeAspect="1"/>
            </p:cNvPicPr>
            <p:nvPr/>
          </p:nvPicPr>
          <p:blipFill>
            <a:blip r:embed="rId1"/>
            <a:stretch>
              <a:fillRect/>
            </a:stretch>
          </p:blipFill>
          <p:spPr>
            <a:xfrm flipH="1">
              <a:off x="3114053" y="2589143"/>
              <a:ext cx="570471" cy="570471"/>
            </a:xfrm>
            <a:prstGeom prst="rect">
              <a:avLst/>
            </a:prstGeom>
          </p:spPr>
        </p:pic>
        <p:pic>
          <p:nvPicPr>
            <p:cNvPr id="9" name="Picture 8"/>
            <p:cNvPicPr>
              <a:picLocks noChangeAspect="1"/>
            </p:cNvPicPr>
            <p:nvPr/>
          </p:nvPicPr>
          <p:blipFill>
            <a:blip r:embed="rId1"/>
            <a:stretch>
              <a:fillRect/>
            </a:stretch>
          </p:blipFill>
          <p:spPr>
            <a:xfrm flipH="1">
              <a:off x="3152674" y="3159614"/>
              <a:ext cx="570470" cy="570470"/>
            </a:xfrm>
            <a:prstGeom prst="rect">
              <a:avLst/>
            </a:prstGeom>
          </p:spPr>
        </p:pic>
      </p:grpSp>
      <p:pic>
        <p:nvPicPr>
          <p:cNvPr id="11"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1038" y="1147896"/>
            <a:ext cx="3690048" cy="1620214"/>
          </a:xfrm>
          <a:prstGeom prst="rect">
            <a:avLst/>
          </a:prstGeom>
        </p:spPr>
      </p:pic>
      <p:grpSp>
        <p:nvGrpSpPr>
          <p:cNvPr id="13" name="Group 12"/>
          <p:cNvGrpSpPr/>
          <p:nvPr/>
        </p:nvGrpSpPr>
        <p:grpSpPr>
          <a:xfrm>
            <a:off x="103436" y="3471113"/>
            <a:ext cx="5567959" cy="2437071"/>
            <a:chOff x="5189220" y="3812803"/>
            <a:chExt cx="5567959" cy="2437071"/>
          </a:xfrm>
        </p:grpSpPr>
        <p:grpSp>
          <p:nvGrpSpPr>
            <p:cNvPr id="14" name="Group 13"/>
            <p:cNvGrpSpPr/>
            <p:nvPr/>
          </p:nvGrpSpPr>
          <p:grpSpPr>
            <a:xfrm>
              <a:off x="5189220" y="3812803"/>
              <a:ext cx="5445754" cy="2437071"/>
              <a:chOff x="3323320" y="1250854"/>
              <a:chExt cx="5445754" cy="2437071"/>
            </a:xfrm>
          </p:grpSpPr>
          <p:sp>
            <p:nvSpPr>
              <p:cNvPr id="24" name="Rectangle: Rounded Corners 12"/>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2800" kern="0" dirty="0">
                    <a:solidFill>
                      <a:srgbClr val="000000"/>
                    </a:solidFill>
                    <a:latin typeface="Calibri" panose="020F0502020204030204" charset="0"/>
                    <a:cs typeface="Calibri" panose="020F0502020204030204" charset="0"/>
                    <a:sym typeface="Arial" panose="020B0604020202020204"/>
                  </a:rPr>
                  <a:t>1. </a:t>
                </a:r>
                <a:r>
                  <a:rPr lang="en-US" sz="2800" kern="0" dirty="0" err="1">
                    <a:solidFill>
                      <a:srgbClr val="000000"/>
                    </a:solidFill>
                    <a:latin typeface="Calibri" panose="020F0502020204030204" charset="0"/>
                    <a:cs typeface="Calibri" panose="020F0502020204030204" charset="0"/>
                    <a:sym typeface="Arial" panose="020B0604020202020204"/>
                  </a:rPr>
                  <a:t>Đọc</a:t>
                </a:r>
                <a:r>
                  <a:rPr lang="en-US" sz="2800" kern="0" dirty="0">
                    <a:solidFill>
                      <a:srgbClr val="000000"/>
                    </a:solidFill>
                    <a:latin typeface="Calibri" panose="020F0502020204030204" charset="0"/>
                    <a:cs typeface="Calibri" panose="020F0502020204030204" charset="0"/>
                    <a:sym typeface="Arial" panose="020B0604020202020204"/>
                  </a:rPr>
                  <a:t> </a:t>
                </a:r>
                <a:r>
                  <a:rPr lang="en-US" sz="2800" kern="0" dirty="0" err="1">
                    <a:solidFill>
                      <a:srgbClr val="000000"/>
                    </a:solidFill>
                    <a:latin typeface="Calibri" panose="020F0502020204030204" charset="0"/>
                    <a:cs typeface="Calibri" panose="020F0502020204030204" charset="0"/>
                    <a:sym typeface="Arial" panose="020B0604020202020204"/>
                  </a:rPr>
                  <a:t>đúng</a:t>
                </a:r>
                <a:r>
                  <a:rPr lang="en-US" sz="2800" kern="0" dirty="0">
                    <a:solidFill>
                      <a:srgbClr val="000000"/>
                    </a:solidFill>
                    <a:latin typeface="Calibri" panose="020F0502020204030204" charset="0"/>
                    <a:cs typeface="Calibri" panose="020F0502020204030204" charset="0"/>
                    <a:sym typeface="Arial" panose="020B0604020202020204"/>
                  </a:rPr>
                  <a:t>.</a:t>
                </a:r>
                <a:endParaRPr lang="en-US" sz="2800" kern="0" dirty="0">
                  <a:solidFill>
                    <a:srgbClr val="000000"/>
                  </a:solidFill>
                  <a:latin typeface="Calibri" panose="020F0502020204030204" charset="0"/>
                  <a:cs typeface="Calibri" panose="020F0502020204030204" charset="0"/>
                  <a:sym typeface="Arial" panose="020B0604020202020204"/>
                </a:endParaRPr>
              </a:p>
              <a:p>
                <a:pPr algn="just" defTabSz="1219200">
                  <a:lnSpc>
                    <a:spcPct val="110000"/>
                  </a:lnSpc>
                  <a:buClr>
                    <a:srgbClr val="000000"/>
                  </a:buClr>
                </a:pPr>
                <a:r>
                  <a:rPr lang="en-US" sz="2800" kern="0" dirty="0">
                    <a:solidFill>
                      <a:srgbClr val="000000"/>
                    </a:solidFill>
                    <a:latin typeface="Calibri" panose="020F0502020204030204" charset="0"/>
                    <a:cs typeface="Calibri" panose="020F0502020204030204" charset="0"/>
                    <a:sym typeface="Arial" panose="020B0604020202020204"/>
                  </a:rPr>
                  <a:t>2. </a:t>
                </a:r>
                <a:r>
                  <a:rPr lang="en-US" sz="2800" kern="0" dirty="0" err="1">
                    <a:solidFill>
                      <a:srgbClr val="000000"/>
                    </a:solidFill>
                    <a:latin typeface="Calibri" panose="020F0502020204030204" charset="0"/>
                    <a:cs typeface="Calibri" panose="020F0502020204030204" charset="0"/>
                    <a:sym typeface="Arial" panose="020B0604020202020204"/>
                  </a:rPr>
                  <a:t>Đọc</a:t>
                </a:r>
                <a:r>
                  <a:rPr lang="en-US" sz="2800" kern="0" dirty="0">
                    <a:solidFill>
                      <a:srgbClr val="000000"/>
                    </a:solidFill>
                    <a:latin typeface="Calibri" panose="020F0502020204030204" charset="0"/>
                    <a:cs typeface="Calibri" panose="020F0502020204030204" charset="0"/>
                    <a:sym typeface="Arial" panose="020B0604020202020204"/>
                  </a:rPr>
                  <a:t> to, </a:t>
                </a:r>
                <a:r>
                  <a:rPr lang="en-US" sz="2800" kern="0" dirty="0" err="1">
                    <a:solidFill>
                      <a:srgbClr val="000000"/>
                    </a:solidFill>
                    <a:latin typeface="Calibri" panose="020F0502020204030204" charset="0"/>
                    <a:cs typeface="Calibri" panose="020F0502020204030204" charset="0"/>
                    <a:sym typeface="Arial" panose="020B0604020202020204"/>
                  </a:rPr>
                  <a:t>rõ</a:t>
                </a:r>
                <a:r>
                  <a:rPr lang="en-US" sz="2800" kern="0" dirty="0">
                    <a:solidFill>
                      <a:srgbClr val="000000"/>
                    </a:solidFill>
                    <a:latin typeface="Calibri" panose="020F0502020204030204" charset="0"/>
                    <a:cs typeface="Calibri" panose="020F0502020204030204" charset="0"/>
                    <a:sym typeface="Arial" panose="020B0604020202020204"/>
                  </a:rPr>
                  <a:t>.</a:t>
                </a:r>
                <a:endParaRPr lang="en-US" sz="2800" kern="0" dirty="0">
                  <a:solidFill>
                    <a:srgbClr val="000000"/>
                  </a:solidFill>
                  <a:latin typeface="Calibri" panose="020F0502020204030204" charset="0"/>
                  <a:cs typeface="Calibri" panose="020F0502020204030204" charset="0"/>
                  <a:sym typeface="Arial" panose="020B0604020202020204"/>
                </a:endParaRPr>
              </a:p>
              <a:p>
                <a:pPr algn="just" defTabSz="1219200">
                  <a:lnSpc>
                    <a:spcPct val="110000"/>
                  </a:lnSpc>
                  <a:buClr>
                    <a:srgbClr val="000000"/>
                  </a:buClr>
                </a:pPr>
                <a:r>
                  <a:rPr lang="en-US" sz="2800" kern="0" dirty="0">
                    <a:solidFill>
                      <a:srgbClr val="000000"/>
                    </a:solidFill>
                    <a:latin typeface="Calibri" panose="020F0502020204030204" charset="0"/>
                    <a:cs typeface="Calibri" panose="020F0502020204030204" charset="0"/>
                    <a:sym typeface="Arial" panose="020B0604020202020204"/>
                  </a:rPr>
                  <a:t>3. </a:t>
                </a:r>
                <a:r>
                  <a:rPr lang="en-US" sz="2800" kern="0" dirty="0" err="1">
                    <a:solidFill>
                      <a:srgbClr val="000000"/>
                    </a:solidFill>
                    <a:latin typeface="Calibri" panose="020F0502020204030204" charset="0"/>
                    <a:cs typeface="Calibri" panose="020F0502020204030204" charset="0"/>
                    <a:sym typeface="Arial" panose="020B0604020202020204"/>
                  </a:rPr>
                  <a:t>Đọc</a:t>
                </a:r>
                <a:r>
                  <a:rPr lang="en-US" sz="2800" kern="0" dirty="0">
                    <a:solidFill>
                      <a:srgbClr val="000000"/>
                    </a:solidFill>
                    <a:latin typeface="Calibri" panose="020F0502020204030204" charset="0"/>
                    <a:cs typeface="Calibri" panose="020F0502020204030204" charset="0"/>
                    <a:sym typeface="Arial" panose="020B0604020202020204"/>
                  </a:rPr>
                  <a:t> </a:t>
                </a:r>
                <a:r>
                  <a:rPr lang="en-US" sz="2800" kern="0" dirty="0" err="1">
                    <a:solidFill>
                      <a:srgbClr val="000000"/>
                    </a:solidFill>
                    <a:latin typeface="Calibri" panose="020F0502020204030204" charset="0"/>
                    <a:cs typeface="Calibri" panose="020F0502020204030204" charset="0"/>
                    <a:sym typeface="Arial" panose="020B0604020202020204"/>
                  </a:rPr>
                  <a:t>ngắt</a:t>
                </a:r>
                <a:r>
                  <a:rPr lang="en-US" sz="2800" kern="0" dirty="0">
                    <a:solidFill>
                      <a:srgbClr val="000000"/>
                    </a:solidFill>
                    <a:latin typeface="Calibri" panose="020F0502020204030204" charset="0"/>
                    <a:cs typeface="Calibri" panose="020F0502020204030204" charset="0"/>
                    <a:sym typeface="Arial" panose="020B0604020202020204"/>
                  </a:rPr>
                  <a:t>, </a:t>
                </a:r>
                <a:r>
                  <a:rPr lang="en-US" sz="2800" kern="0" dirty="0" err="1">
                    <a:solidFill>
                      <a:srgbClr val="000000"/>
                    </a:solidFill>
                    <a:latin typeface="Calibri" panose="020F0502020204030204" charset="0"/>
                    <a:cs typeface="Calibri" panose="020F0502020204030204" charset="0"/>
                    <a:sym typeface="Arial" panose="020B0604020202020204"/>
                  </a:rPr>
                  <a:t>nghỉ</a:t>
                </a:r>
                <a:r>
                  <a:rPr lang="en-US" sz="2800" kern="0" dirty="0">
                    <a:solidFill>
                      <a:srgbClr val="000000"/>
                    </a:solidFill>
                    <a:latin typeface="Calibri" panose="020F0502020204030204" charset="0"/>
                    <a:cs typeface="Calibri" panose="020F0502020204030204" charset="0"/>
                    <a:sym typeface="Arial" panose="020B0604020202020204"/>
                  </a:rPr>
                  <a:t> </a:t>
                </a:r>
                <a:r>
                  <a:rPr lang="en-US" sz="2800" kern="0" dirty="0" err="1">
                    <a:solidFill>
                      <a:srgbClr val="000000"/>
                    </a:solidFill>
                    <a:latin typeface="Calibri" panose="020F0502020204030204" charset="0"/>
                    <a:cs typeface="Calibri" panose="020F0502020204030204" charset="0"/>
                    <a:sym typeface="Arial" panose="020B0604020202020204"/>
                  </a:rPr>
                  <a:t>đúng</a:t>
                </a:r>
                <a:r>
                  <a:rPr lang="en-US" sz="2800" kern="0" dirty="0">
                    <a:solidFill>
                      <a:srgbClr val="000000"/>
                    </a:solidFill>
                    <a:latin typeface="Calibri" panose="020F0502020204030204" charset="0"/>
                    <a:cs typeface="Calibri" panose="020F0502020204030204" charset="0"/>
                    <a:sym typeface="Arial" panose="020B0604020202020204"/>
                  </a:rPr>
                  <a:t> </a:t>
                </a:r>
                <a:r>
                  <a:rPr lang="en-US" sz="2800" kern="0" dirty="0" err="1">
                    <a:solidFill>
                      <a:srgbClr val="000000"/>
                    </a:solidFill>
                    <a:latin typeface="Calibri" panose="020F0502020204030204" charset="0"/>
                    <a:cs typeface="Calibri" panose="020F0502020204030204" charset="0"/>
                    <a:sym typeface="Arial" panose="020B0604020202020204"/>
                  </a:rPr>
                  <a:t>chỗ</a:t>
                </a:r>
                <a:r>
                  <a:rPr lang="en-US" sz="2800" kern="0" dirty="0">
                    <a:solidFill>
                      <a:srgbClr val="000000"/>
                    </a:solidFill>
                    <a:latin typeface="Calibri" panose="020F0502020204030204" charset="0"/>
                    <a:cs typeface="Calibri" panose="020F0502020204030204" charset="0"/>
                    <a:sym typeface="Arial" panose="020B0604020202020204"/>
                  </a:rPr>
                  <a:t>.</a:t>
                </a:r>
                <a:endParaRPr lang="en-US" sz="2800" kern="0" dirty="0">
                  <a:solidFill>
                    <a:srgbClr val="000000"/>
                  </a:solidFill>
                  <a:latin typeface="Calibri" panose="020F0502020204030204" charset="0"/>
                  <a:cs typeface="Calibri" panose="020F0502020204030204" charset="0"/>
                  <a:sym typeface="Arial" panose="020B0604020202020204"/>
                </a:endParaRPr>
              </a:p>
            </p:txBody>
          </p:sp>
          <p:sp>
            <p:nvSpPr>
              <p:cNvPr id="25" name="Rectangle: Rounded Corners 24"/>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endParaRPr>
              </a:p>
            </p:txBody>
          </p:sp>
        </p:grpSp>
        <p:pic>
          <p:nvPicPr>
            <p:cNvPr id="15" name="Picture 14"/>
            <p:cNvPicPr>
              <a:picLocks noChangeAspect="1"/>
            </p:cNvPicPr>
            <p:nvPr/>
          </p:nvPicPr>
          <p:blipFill>
            <a:blip r:embed="rId4"/>
            <a:stretch>
              <a:fillRect/>
            </a:stretch>
          </p:blipFill>
          <p:spPr>
            <a:xfrm>
              <a:off x="7639094" y="4747810"/>
              <a:ext cx="469963" cy="469963"/>
            </a:xfrm>
            <a:prstGeom prst="rect">
              <a:avLst/>
            </a:prstGeom>
          </p:spPr>
        </p:pic>
        <p:pic>
          <p:nvPicPr>
            <p:cNvPr id="16" name="Picture 15"/>
            <p:cNvPicPr>
              <a:picLocks noChangeAspect="1"/>
            </p:cNvPicPr>
            <p:nvPr/>
          </p:nvPicPr>
          <p:blipFill>
            <a:blip r:embed="rId5"/>
            <a:stretch>
              <a:fillRect/>
            </a:stretch>
          </p:blipFill>
          <p:spPr>
            <a:xfrm>
              <a:off x="7082420" y="4747810"/>
              <a:ext cx="469963" cy="469963"/>
            </a:xfrm>
            <a:prstGeom prst="rect">
              <a:avLst/>
            </a:prstGeom>
          </p:spPr>
        </p:pic>
        <p:pic>
          <p:nvPicPr>
            <p:cNvPr id="17" name="Picture 16"/>
            <p:cNvPicPr>
              <a:picLocks noChangeAspect="1"/>
            </p:cNvPicPr>
            <p:nvPr/>
          </p:nvPicPr>
          <p:blipFill>
            <a:blip r:embed="rId6"/>
            <a:stretch>
              <a:fillRect/>
            </a:stretch>
          </p:blipFill>
          <p:spPr>
            <a:xfrm>
              <a:off x="8195768" y="4747810"/>
              <a:ext cx="469963" cy="469963"/>
            </a:xfrm>
            <a:prstGeom prst="rect">
              <a:avLst/>
            </a:prstGeom>
          </p:spPr>
        </p:pic>
        <p:pic>
          <p:nvPicPr>
            <p:cNvPr id="18" name="Picture 17"/>
            <p:cNvPicPr>
              <a:picLocks noChangeAspect="1"/>
            </p:cNvPicPr>
            <p:nvPr/>
          </p:nvPicPr>
          <p:blipFill>
            <a:blip r:embed="rId4"/>
            <a:stretch>
              <a:fillRect/>
            </a:stretch>
          </p:blipFill>
          <p:spPr>
            <a:xfrm>
              <a:off x="7666906" y="5309947"/>
              <a:ext cx="469963" cy="469963"/>
            </a:xfrm>
            <a:prstGeom prst="rect">
              <a:avLst/>
            </a:prstGeom>
          </p:spPr>
        </p:pic>
        <p:pic>
          <p:nvPicPr>
            <p:cNvPr id="19" name="Picture 18"/>
            <p:cNvPicPr>
              <a:picLocks noChangeAspect="1"/>
            </p:cNvPicPr>
            <p:nvPr/>
          </p:nvPicPr>
          <p:blipFill>
            <a:blip r:embed="rId5"/>
            <a:stretch>
              <a:fillRect/>
            </a:stretch>
          </p:blipFill>
          <p:spPr>
            <a:xfrm>
              <a:off x="7110232" y="5309947"/>
              <a:ext cx="469963" cy="469963"/>
            </a:xfrm>
            <a:prstGeom prst="rect">
              <a:avLst/>
            </a:prstGeom>
          </p:spPr>
        </p:pic>
        <p:pic>
          <p:nvPicPr>
            <p:cNvPr id="20" name="Picture 19"/>
            <p:cNvPicPr>
              <a:picLocks noChangeAspect="1"/>
            </p:cNvPicPr>
            <p:nvPr/>
          </p:nvPicPr>
          <p:blipFill>
            <a:blip r:embed="rId6"/>
            <a:stretch>
              <a:fillRect/>
            </a:stretch>
          </p:blipFill>
          <p:spPr>
            <a:xfrm>
              <a:off x="8223580" y="5309947"/>
              <a:ext cx="469963" cy="469963"/>
            </a:xfrm>
            <a:prstGeom prst="rect">
              <a:avLst/>
            </a:prstGeom>
          </p:spPr>
        </p:pic>
        <p:pic>
          <p:nvPicPr>
            <p:cNvPr id="21" name="Picture 20"/>
            <p:cNvPicPr>
              <a:picLocks noChangeAspect="1"/>
            </p:cNvPicPr>
            <p:nvPr/>
          </p:nvPicPr>
          <p:blipFill>
            <a:blip r:embed="rId4"/>
            <a:stretch>
              <a:fillRect/>
            </a:stretch>
          </p:blipFill>
          <p:spPr>
            <a:xfrm>
              <a:off x="9730542" y="5706940"/>
              <a:ext cx="469963" cy="469963"/>
            </a:xfrm>
            <a:prstGeom prst="rect">
              <a:avLst/>
            </a:prstGeom>
          </p:spPr>
        </p:pic>
        <p:pic>
          <p:nvPicPr>
            <p:cNvPr id="22" name="Picture 21"/>
            <p:cNvPicPr>
              <a:picLocks noChangeAspect="1"/>
            </p:cNvPicPr>
            <p:nvPr/>
          </p:nvPicPr>
          <p:blipFill>
            <a:blip r:embed="rId5"/>
            <a:stretch>
              <a:fillRect/>
            </a:stretch>
          </p:blipFill>
          <p:spPr>
            <a:xfrm>
              <a:off x="9173868" y="5706940"/>
              <a:ext cx="469963" cy="469963"/>
            </a:xfrm>
            <a:prstGeom prst="rect">
              <a:avLst/>
            </a:prstGeom>
          </p:spPr>
        </p:pic>
        <p:pic>
          <p:nvPicPr>
            <p:cNvPr id="23" name="Picture 22"/>
            <p:cNvPicPr>
              <a:picLocks noChangeAspect="1"/>
            </p:cNvPicPr>
            <p:nvPr/>
          </p:nvPicPr>
          <p:blipFill>
            <a:blip r:embed="rId6"/>
            <a:stretch>
              <a:fillRect/>
            </a:stretch>
          </p:blipFill>
          <p:spPr>
            <a:xfrm>
              <a:off x="10287216" y="5706940"/>
              <a:ext cx="469963" cy="469963"/>
            </a:xfrm>
            <a:prstGeom prst="rect">
              <a:avLst/>
            </a:prstGeom>
          </p:spPr>
        </p:pic>
      </p:grpSp>
      <p:sp>
        <p:nvSpPr>
          <p:cNvPr id="26" name="TextBox 25"/>
          <p:cNvSpPr txBox="1"/>
          <p:nvPr/>
        </p:nvSpPr>
        <p:spPr>
          <a:xfrm>
            <a:off x="171823" y="1187551"/>
            <a:ext cx="3742952" cy="1322070"/>
          </a:xfrm>
          <a:prstGeom prst="rect">
            <a:avLst/>
          </a:prstGeom>
          <a:noFill/>
        </p:spPr>
        <p:txBody>
          <a:bodyPr wrap="square" rtlCol="0">
            <a:spAutoFit/>
          </a:bodyPr>
          <a:lstStyle/>
          <a:p>
            <a:pPr algn="ctr" defTabSz="1219200">
              <a:buClr>
                <a:srgbClr val="000000"/>
              </a:buClr>
            </a:pP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LUYỆN ĐỌC </a:t>
            </a:r>
            <a:endParaRPr lang="vi-VN"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endParaRPr>
          </a:p>
          <a:p>
            <a:pPr algn="ctr" defTabSz="1219200">
              <a:buClr>
                <a:srgbClr val="000000"/>
              </a:buClr>
            </a:pP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rPr>
              <a:t>TRONG NHÓM</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charset="0"/>
              <a:cs typeface="Calibri" panose="020F0502020204030204" charset="0"/>
              <a:sym typeface="Arial" panose="020B0604020202020204"/>
            </a:endParaRPr>
          </a:p>
        </p:txBody>
      </p:sp>
      <p:sp>
        <p:nvSpPr>
          <p:cNvPr id="27" name="Freeform 3"/>
          <p:cNvSpPr/>
          <p:nvPr/>
        </p:nvSpPr>
        <p:spPr>
          <a:xfrm>
            <a:off x="5652626" y="3929063"/>
            <a:ext cx="3164278" cy="2071688"/>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7"/>
            <a:stretch>
              <a:fillRect/>
            </a:stretch>
          </a:blipFill>
        </p:spPr>
        <p:txBody>
          <a:bodyPr/>
          <a:lstStyle/>
          <a:p>
            <a:pPr defTabSz="1219200">
              <a:buClr>
                <a:srgbClr val="000000"/>
              </a:buClr>
            </a:pPr>
            <a:endParaRPr lang="en-US" sz="1400" kern="0">
              <a:solidFill>
                <a:srgbClr val="000000"/>
              </a:solidFill>
              <a:latin typeface="Calibri" panose="020F0502020204030204" charset="0"/>
              <a:cs typeface="Calibri" panose="020F0502020204030204" charset="0"/>
              <a:sym typeface="Arial" panose="020B0604020202020204"/>
            </a:endParaRPr>
          </a:p>
        </p:txBody>
      </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1">
            <a:extLst>
              <a:ext uri="{28A0092B-C50C-407E-A947-70E740481C1C}">
                <a14:useLocalDpi xmlns:a14="http://schemas.microsoft.com/office/drawing/2010/main" val="0"/>
              </a:ext>
            </a:extLst>
          </a:blip>
          <a:srcRect r="12439" b="6086"/>
          <a:stretch>
            <a:fillRect/>
          </a:stretch>
        </p:blipFill>
        <p:spPr>
          <a:xfrm>
            <a:off x="703538" y="1037918"/>
            <a:ext cx="8041726" cy="4219883"/>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986" y="2700956"/>
            <a:ext cx="2844031" cy="3525317"/>
          </a:xfrm>
          <a:prstGeom prst="rect">
            <a:avLst/>
          </a:prstGeom>
        </p:spPr>
      </p:pic>
      <p:pic>
        <p:nvPicPr>
          <p:cNvPr id="3" name="图片 9"/>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a:fillRect/>
          </a:stretch>
        </p:blipFill>
        <p:spPr>
          <a:xfrm>
            <a:off x="-326390" y="2895161"/>
            <a:ext cx="2866505" cy="3525341"/>
          </a:xfrm>
          <a:prstGeom prst="rect">
            <a:avLst/>
          </a:prstGeom>
        </p:spPr>
      </p:pic>
      <p:pic>
        <p:nvPicPr>
          <p:cNvPr id="6" name="Picture 5"/>
          <p:cNvPicPr>
            <a:picLocks noChangeAspect="1"/>
          </p:cNvPicPr>
          <p:nvPr/>
        </p:nvPicPr>
        <p:blipFill>
          <a:blip r:embed="rId4"/>
          <a:stretch>
            <a:fillRect/>
          </a:stretch>
        </p:blipFill>
        <p:spPr>
          <a:xfrm>
            <a:off x="1680515" y="2282209"/>
            <a:ext cx="6154445" cy="1764945"/>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65" name="Rectangle: Rounded Corners 64"/>
          <p:cNvSpPr/>
          <p:nvPr/>
        </p:nvSpPr>
        <p:spPr>
          <a:xfrm>
            <a:off x="240263" y="1063440"/>
            <a:ext cx="8663474" cy="473112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p:cNvGrpSpPr/>
          <p:nvPr/>
        </p:nvGrpSpPr>
        <p:grpSpPr>
          <a:xfrm>
            <a:off x="-7635" y="921047"/>
            <a:ext cx="8744480" cy="1481408"/>
            <a:chOff x="40893" y="288601"/>
            <a:chExt cx="11659306" cy="1975211"/>
          </a:xfrm>
        </p:grpSpPr>
        <p:sp>
          <p:nvSpPr>
            <p:cNvPr id="67" name="TextBox 66"/>
            <p:cNvSpPr txBox="1"/>
            <p:nvPr/>
          </p:nvSpPr>
          <p:spPr>
            <a:xfrm>
              <a:off x="666237" y="767884"/>
              <a:ext cx="11033962" cy="1495928"/>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1. </a:t>
              </a:r>
              <a:r>
                <a:rPr kumimoji="0" lang="vi-VN"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Các bạn nhỏ có những hoạt động vui chơi nào trên đồng cỏ đầu làng? Chuyện gì xảy ra ở đó?</a:t>
              </a:r>
              <a:endParaRPr kumimoji="0" lang="vi-VN"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endParaRPr>
            </a:p>
          </p:txBody>
        </p:sp>
        <p:pic>
          <p:nvPicPr>
            <p:cNvPr id="68" name="Picture 6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p:cNvGrpSpPr/>
          <p:nvPr/>
        </p:nvGrpSpPr>
        <p:grpSpPr>
          <a:xfrm>
            <a:off x="2757542" y="2393156"/>
            <a:ext cx="3557533" cy="3086100"/>
            <a:chOff x="3105223" y="1933575"/>
            <a:chExt cx="4743377" cy="4114800"/>
          </a:xfrm>
        </p:grpSpPr>
        <p:pic>
          <p:nvPicPr>
            <p:cNvPr id="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05223" y="1933575"/>
              <a:ext cx="4656068" cy="4114800"/>
            </a:xfrm>
            <a:prstGeom prst="rect">
              <a:avLst/>
            </a:prstGeom>
          </p:spPr>
        </p:pic>
        <p:sp>
          <p:nvSpPr>
            <p:cNvPr id="4" name="Rectangle: Rounded Corners 3"/>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accent6"/>
                  </a:solidFill>
                </a:rPr>
                <a:t>Thảo</a:t>
              </a:r>
              <a:r>
                <a:rPr lang="en-US" sz="2100" b="1" dirty="0">
                  <a:solidFill>
                    <a:schemeClr val="accent6"/>
                  </a:solidFill>
                </a:rPr>
                <a:t> </a:t>
              </a:r>
              <a:r>
                <a:rPr lang="en-US" sz="2100" b="1" dirty="0" err="1">
                  <a:solidFill>
                    <a:schemeClr val="accent6"/>
                  </a:solidFill>
                </a:rPr>
                <a:t>luận</a:t>
              </a:r>
              <a:r>
                <a:rPr lang="en-US" sz="2100" b="1" dirty="0">
                  <a:solidFill>
                    <a:schemeClr val="accent6"/>
                  </a:solidFill>
                </a:rPr>
                <a:t> </a:t>
              </a:r>
              <a:r>
                <a:rPr lang="en-US" sz="2100" b="1" dirty="0" err="1">
                  <a:solidFill>
                    <a:schemeClr val="accent6"/>
                  </a:solidFill>
                </a:rPr>
                <a:t>nhóm</a:t>
              </a:r>
              <a:r>
                <a:rPr lang="en-US" sz="2100" b="1" dirty="0">
                  <a:solidFill>
                    <a:schemeClr val="accent6"/>
                  </a:solidFill>
                </a:rPr>
                <a:t> </a:t>
              </a:r>
              <a:r>
                <a:rPr lang="en-US" sz="2100" b="1" dirty="0" err="1">
                  <a:solidFill>
                    <a:schemeClr val="accent6"/>
                  </a:solidFill>
                </a:rPr>
                <a:t>đôi</a:t>
              </a:r>
              <a:endParaRPr lang="en-US" sz="2100" b="1" dirty="0">
                <a:solidFill>
                  <a:schemeClr val="accent6"/>
                </a:solidFill>
              </a:endParaRPr>
            </a:p>
          </p:txBody>
        </p:sp>
      </p:grpSp>
      <p:grpSp>
        <p:nvGrpSpPr>
          <p:cNvPr id="6" name="Group 5"/>
          <p:cNvGrpSpPr/>
          <p:nvPr/>
        </p:nvGrpSpPr>
        <p:grpSpPr>
          <a:xfrm>
            <a:off x="405056" y="2833803"/>
            <a:ext cx="8263764" cy="2599556"/>
            <a:chOff x="663786" y="2296137"/>
            <a:chExt cx="11018352" cy="3466074"/>
          </a:xfrm>
        </p:grpSpPr>
        <p:sp>
          <p:nvSpPr>
            <p:cNvPr id="7" name="TextBox 6"/>
            <p:cNvSpPr txBox="1"/>
            <p:nvPr/>
          </p:nvSpPr>
          <p:spPr>
            <a:xfrm>
              <a:off x="962633" y="2561663"/>
              <a:ext cx="10719505" cy="320054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Trên đồng cỏ, các</a:t>
              </a:r>
              <a:r>
                <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bạn thường vui chơi, vỗ trống, múa hát,... Các bạn múa hát tưng bừng theo nhịp trống của Ja Ka.</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Nhưng tại nơi vui chơi ấy, một bãi rác xuất hiện và cứ lớn dần lên, bốc mùi khó chịu.</a:t>
              </a:r>
              <a:endPar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endParaRPr>
            </a:p>
          </p:txBody>
        </p:sp>
        <p:pic>
          <p:nvPicPr>
            <p:cNvPr id="8" name="Picture 7" descr="A light bulb with stars and dot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65" name="Rectangle: Rounded Corners 64"/>
          <p:cNvSpPr/>
          <p:nvPr/>
        </p:nvSpPr>
        <p:spPr>
          <a:xfrm>
            <a:off x="240263" y="1063440"/>
            <a:ext cx="8663474" cy="473112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p:cNvGrpSpPr/>
          <p:nvPr/>
        </p:nvGrpSpPr>
        <p:grpSpPr>
          <a:xfrm>
            <a:off x="-7635" y="921047"/>
            <a:ext cx="8744480" cy="1378724"/>
            <a:chOff x="40893" y="288601"/>
            <a:chExt cx="11659306" cy="1838299"/>
          </a:xfrm>
        </p:grpSpPr>
        <p:sp>
          <p:nvSpPr>
            <p:cNvPr id="67" name="TextBox 66"/>
            <p:cNvSpPr txBox="1"/>
            <p:nvPr/>
          </p:nvSpPr>
          <p:spPr>
            <a:xfrm>
              <a:off x="666237" y="767884"/>
              <a:ext cx="11033962" cy="13590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2. </a:t>
              </a:r>
              <a:r>
                <a:rPr kumimoji="0" lang="vi-VN" sz="27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Khi thấy đồng cỏ có nguy cơ trở thành bãi rác, các bạn nhỏ lo buồn thế nào? Các bạn đã có ý tưởng gi?</a:t>
              </a:r>
              <a:endParaRPr kumimoji="0" lang="vi-VN" sz="27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endParaRPr>
            </a:p>
          </p:txBody>
        </p:sp>
        <p:pic>
          <p:nvPicPr>
            <p:cNvPr id="68" name="Picture 6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p:cNvGrpSpPr/>
          <p:nvPr/>
        </p:nvGrpSpPr>
        <p:grpSpPr>
          <a:xfrm>
            <a:off x="2693194" y="2654523"/>
            <a:ext cx="3720941" cy="1917477"/>
            <a:chOff x="892354" y="3758439"/>
            <a:chExt cx="4278451" cy="2175001"/>
          </a:xfrm>
        </p:grpSpPr>
        <p:pic>
          <p:nvPicPr>
            <p:cNvPr id="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err="1">
                  <a:solidFill>
                    <a:srgbClr val="002060"/>
                  </a:solidFill>
                  <a:latin typeface="Arial" panose="020B0604020202020204" pitchFamily="34" charset="0"/>
                  <a:cs typeface="Arial" panose="020B0604020202020204" pitchFamily="34" charset="0"/>
                </a:rPr>
                <a:t>Thảo</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luận</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nhóm</a:t>
              </a:r>
              <a:r>
                <a:rPr lang="en-US" sz="1800" b="1" dirty="0">
                  <a:solidFill>
                    <a:srgbClr val="002060"/>
                  </a:solidFill>
                  <a:latin typeface="Arial" panose="020B0604020202020204" pitchFamily="34" charset="0"/>
                  <a:cs typeface="Arial" panose="020B0604020202020204" pitchFamily="34" charset="0"/>
                </a:rPr>
                <a:t> 4</a:t>
              </a:r>
              <a:endParaRPr lang="en-US" sz="1800" b="1" dirty="0">
                <a:solidFill>
                  <a:srgbClr val="002060"/>
                </a:solidFill>
                <a:latin typeface="Arial" panose="020B0604020202020204" pitchFamily="34" charset="0"/>
                <a:cs typeface="Arial" panose="020B0604020202020204" pitchFamily="34" charset="0"/>
              </a:endParaRPr>
            </a:p>
          </p:txBody>
        </p:sp>
      </p:grpSp>
      <p:grpSp>
        <p:nvGrpSpPr>
          <p:cNvPr id="5" name="Group 4"/>
          <p:cNvGrpSpPr/>
          <p:nvPr/>
        </p:nvGrpSpPr>
        <p:grpSpPr>
          <a:xfrm>
            <a:off x="405056" y="2833803"/>
            <a:ext cx="8381756" cy="2713052"/>
            <a:chOff x="663786" y="2296137"/>
            <a:chExt cx="11175675" cy="3617403"/>
          </a:xfrm>
        </p:grpSpPr>
        <p:sp>
          <p:nvSpPr>
            <p:cNvPr id="6" name="TextBox 5"/>
            <p:cNvSpPr txBox="1"/>
            <p:nvPr/>
          </p:nvSpPr>
          <p:spPr>
            <a:xfrm>
              <a:off x="962633" y="2561663"/>
              <a:ext cx="10876828" cy="3351877"/>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Khi thấy cánh đồng có thể thành bãi rác, các bạn nhỏ rất lo buồn (chẳng nô đùa, hò hét như mọi ngày;</a:t>
              </a:r>
              <a:r>
                <a:rPr lang="en-US" sz="2400" dirty="0">
                  <a:solidFill>
                    <a:srgbClr val="FF0000"/>
                  </a:solidFill>
                  <a:latin typeface="Calibri" panose="020F0502020204030204"/>
                  <a:ea typeface="Roboto" panose="02000000000000000000" charset="0"/>
                </a:rPr>
                <a:t> </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Mư Nhơ thở dài; Mư Hoa giấu những giọt nước mắt; Ja Ka, Ja Prok rầu rĩ...).</a:t>
              </a:r>
              <a:endParaRPr kumimoji="0" lang="en-US"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Mư Hoa nghĩ ra ý tưởng và được các bạn tán thành: cải tạo đồng cỏ thành cánh đồng hoa.</a:t>
              </a:r>
              <a:endPar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endParaRPr>
            </a:p>
          </p:txBody>
        </p:sp>
        <p:pic>
          <p:nvPicPr>
            <p:cNvPr id="7" name="Picture 6" descr="A light bulb with stars and dot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65" name="Rectangle: Rounded Corners 64"/>
          <p:cNvSpPr/>
          <p:nvPr/>
        </p:nvSpPr>
        <p:spPr>
          <a:xfrm>
            <a:off x="240263" y="1063440"/>
            <a:ext cx="8663474" cy="473112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p:cNvGrpSpPr/>
          <p:nvPr/>
        </p:nvGrpSpPr>
        <p:grpSpPr>
          <a:xfrm>
            <a:off x="-7635" y="921047"/>
            <a:ext cx="8744480" cy="1276676"/>
            <a:chOff x="40893" y="288601"/>
            <a:chExt cx="11659306" cy="1702234"/>
          </a:xfrm>
        </p:grpSpPr>
        <p:sp>
          <p:nvSpPr>
            <p:cNvPr id="67" name="TextBox 66"/>
            <p:cNvSpPr txBox="1"/>
            <p:nvPr/>
          </p:nvSpPr>
          <p:spPr>
            <a:xfrm>
              <a:off x="666237" y="767884"/>
              <a:ext cx="11033962" cy="122295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3.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Các bạn nhỏ đã thực hiện ý tưởng đã như thế nào và kết quả ra sao? Các bạn có cảm xúc gì trước thành quả đạt được?</a:t>
              </a:r>
              <a:endPar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endParaRPr>
            </a:p>
          </p:txBody>
        </p:sp>
        <p:pic>
          <p:nvPicPr>
            <p:cNvPr id="68" name="Picture 6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p:cNvGrpSpPr/>
          <p:nvPr/>
        </p:nvGrpSpPr>
        <p:grpSpPr>
          <a:xfrm>
            <a:off x="300092" y="2578894"/>
            <a:ext cx="3621827" cy="3157538"/>
            <a:chOff x="3105223" y="1933575"/>
            <a:chExt cx="4743377" cy="4114800"/>
          </a:xfrm>
        </p:grpSpPr>
        <p:pic>
          <p:nvPicPr>
            <p:cNvPr id="3"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05223" y="1933575"/>
              <a:ext cx="4656068" cy="4114800"/>
            </a:xfrm>
            <a:prstGeom prst="rect">
              <a:avLst/>
            </a:prstGeom>
          </p:spPr>
        </p:pic>
        <p:sp>
          <p:nvSpPr>
            <p:cNvPr id="4" name="Rectangle: Rounded Corners 3"/>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100" b="1" i="0" u="none" strike="noStrike" kern="1200" cap="none" spc="0" normalizeH="0" baseline="0" noProof="0" dirty="0" err="1">
                  <a:ln>
                    <a:noFill/>
                  </a:ln>
                  <a:solidFill>
                    <a:srgbClr val="FFFFFF"/>
                  </a:solidFill>
                  <a:effectLst/>
                  <a:uLnTx/>
                  <a:uFillTx/>
                  <a:latin typeface="Arial" panose="020B0604020202020204"/>
                  <a:ea typeface="+mn-ea"/>
                  <a:cs typeface="+mn-cs"/>
                </a:rPr>
                <a:t>Thảo</a:t>
              </a:r>
              <a:r>
                <a:rPr kumimoji="0" lang="en-US" sz="21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100" b="1" i="0" u="none" strike="noStrike" kern="1200" cap="none" spc="0" normalizeH="0" baseline="0" noProof="0" dirty="0" err="1">
                  <a:ln>
                    <a:noFill/>
                  </a:ln>
                  <a:solidFill>
                    <a:srgbClr val="FFFFFF"/>
                  </a:solidFill>
                  <a:effectLst/>
                  <a:uLnTx/>
                  <a:uFillTx/>
                  <a:latin typeface="Arial" panose="020B0604020202020204"/>
                  <a:ea typeface="+mn-ea"/>
                  <a:cs typeface="+mn-cs"/>
                </a:rPr>
                <a:t>luận</a:t>
              </a:r>
              <a:r>
                <a:rPr kumimoji="0" lang="en-US" sz="21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100" b="1" i="0" u="none" strike="noStrike" kern="1200" cap="none" spc="0" normalizeH="0" baseline="0" noProof="0" dirty="0" err="1">
                  <a:ln>
                    <a:noFill/>
                  </a:ln>
                  <a:solidFill>
                    <a:srgbClr val="FFFFFF"/>
                  </a:solidFill>
                  <a:effectLst/>
                  <a:uLnTx/>
                  <a:uFillTx/>
                  <a:latin typeface="Arial" panose="020B0604020202020204"/>
                  <a:ea typeface="+mn-ea"/>
                  <a:cs typeface="+mn-cs"/>
                </a:rPr>
                <a:t>nhóm</a:t>
              </a:r>
              <a:r>
                <a:rPr kumimoji="0" lang="en-US" sz="21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100" b="1" i="0" u="none" strike="noStrike" kern="1200" cap="none" spc="0" normalizeH="0" baseline="0" noProof="0" dirty="0" err="1">
                  <a:ln>
                    <a:noFill/>
                  </a:ln>
                  <a:solidFill>
                    <a:srgbClr val="FFFFFF"/>
                  </a:solidFill>
                  <a:effectLst/>
                  <a:uLnTx/>
                  <a:uFillTx/>
                  <a:latin typeface="Arial" panose="020B0604020202020204"/>
                  <a:ea typeface="+mn-ea"/>
                  <a:cs typeface="+mn-cs"/>
                </a:rPr>
                <a:t>đôi</a:t>
              </a:r>
              <a:endParaRPr kumimoji="0" lang="en-US" sz="21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8" name="Bong bóng Lời nói: Hình chữ nhật với Góc Tròn 2"/>
          <p:cNvSpPr/>
          <p:nvPr/>
        </p:nvSpPr>
        <p:spPr>
          <a:xfrm>
            <a:off x="3855243" y="2415903"/>
            <a:ext cx="4702970" cy="763066"/>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100" b="1" dirty="0">
                <a:solidFill>
                  <a:srgbClr val="002060"/>
                </a:solidFill>
                <a:latin typeface="Calibri" panose="020F0502020204030204"/>
              </a:rPr>
              <a:t>Các bạn thực hiện ý tưởng với một tinh </a:t>
            </a:r>
            <a:r>
              <a:rPr lang="en-US" sz="2100" b="1" dirty="0">
                <a:solidFill>
                  <a:srgbClr val="002060"/>
                </a:solidFill>
                <a:latin typeface="Calibri" panose="020F0502020204030204"/>
              </a:rPr>
              <a:t>t</a:t>
            </a:r>
            <a:r>
              <a:rPr lang="vi-VN" sz="2100" b="1" dirty="0">
                <a:solidFill>
                  <a:srgbClr val="002060"/>
                </a:solidFill>
                <a:latin typeface="Calibri" panose="020F0502020204030204"/>
              </a:rPr>
              <a:t>hần như thế nào?</a:t>
            </a:r>
            <a:endParaRPr kumimoji="0" lang="en-US" sz="2100" b="1" i="0" u="none" strike="noStrike" kern="1200" cap="none" spc="0" normalizeH="0" baseline="0" noProof="0" dirty="0">
              <a:ln>
                <a:noFill/>
              </a:ln>
              <a:solidFill>
                <a:srgbClr val="002060"/>
              </a:solidFill>
              <a:effectLst/>
              <a:uLnTx/>
              <a:uFillTx/>
              <a:latin typeface="Calibri" panose="020F0502020204030204"/>
            </a:endParaRPr>
          </a:p>
        </p:txBody>
      </p:sp>
      <p:sp>
        <p:nvSpPr>
          <p:cNvPr id="9" name="Bong bóng Lời nói: Hình chữ nhật với Góc Tròn 2"/>
          <p:cNvSpPr/>
          <p:nvPr/>
        </p:nvSpPr>
        <p:spPr>
          <a:xfrm>
            <a:off x="3919536" y="3487466"/>
            <a:ext cx="4752976" cy="884509"/>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800" b="1" dirty="0">
                <a:solidFill>
                  <a:srgbClr val="002060"/>
                </a:solidFill>
                <a:latin typeface="Calibri" panose="020F0502020204030204"/>
              </a:rPr>
              <a:t> Ngoài các bạn, </a:t>
            </a:r>
            <a:r>
              <a:rPr lang="en-US" sz="1800" b="1" dirty="0">
                <a:solidFill>
                  <a:srgbClr val="002060"/>
                </a:solidFill>
                <a:latin typeface="Calibri" panose="020F0502020204030204"/>
              </a:rPr>
              <a:t>c</a:t>
            </a:r>
            <a:r>
              <a:rPr lang="vi-VN" sz="1800" b="1" dirty="0">
                <a:solidFill>
                  <a:srgbClr val="002060"/>
                </a:solidFill>
                <a:latin typeface="Calibri" panose="020F0502020204030204"/>
              </a:rPr>
              <a:t>òn ai tham gia thực hiện ý tưởng? Tất cả đã tiến </a:t>
            </a:r>
            <a:r>
              <a:rPr lang="en-US" sz="1800" b="1" dirty="0">
                <a:solidFill>
                  <a:srgbClr val="002060"/>
                </a:solidFill>
                <a:latin typeface="Calibri" panose="020F0502020204030204"/>
              </a:rPr>
              <a:t>h</a:t>
            </a:r>
            <a:r>
              <a:rPr lang="vi-VN" sz="1800" b="1" dirty="0">
                <a:solidFill>
                  <a:srgbClr val="002060"/>
                </a:solidFill>
                <a:latin typeface="Calibri" panose="020F0502020204030204"/>
              </a:rPr>
              <a:t>ành những công việc gì để biến ý tưởng thành iện thực?</a:t>
            </a:r>
            <a:endParaRPr lang="en-US" sz="1800" b="1" dirty="0">
              <a:solidFill>
                <a:srgbClr val="002060"/>
              </a:solidFill>
              <a:latin typeface="Calibri" panose="020F0502020204030204"/>
            </a:endParaRPr>
          </a:p>
        </p:txBody>
      </p:sp>
      <p:sp>
        <p:nvSpPr>
          <p:cNvPr id="10" name="Bong bóng Lời nói: Hình chữ nhật với Góc Tròn 2"/>
          <p:cNvSpPr/>
          <p:nvPr/>
        </p:nvSpPr>
        <p:spPr>
          <a:xfrm>
            <a:off x="4040980" y="4714875"/>
            <a:ext cx="4938713" cy="778669"/>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800" b="1" dirty="0">
                <a:solidFill>
                  <a:srgbClr val="002060"/>
                </a:solidFill>
                <a:latin typeface="Calibri" panose="020F0502020204030204"/>
              </a:rPr>
              <a:t>Sau cùng, ý tưởng đó có đạt như mong muốn? Có kết quả nào nằm ngoài mong đợi?</a:t>
            </a:r>
            <a:endParaRPr kumimoji="0" lang="en-US" sz="1800" b="1" i="0" u="none" strike="noStrike" kern="1200" cap="none" spc="0" normalizeH="0" baseline="0" noProof="0" dirty="0">
              <a:ln>
                <a:noFill/>
              </a:ln>
              <a:solidFill>
                <a:srgbClr val="002060"/>
              </a:solidFill>
              <a:effectLst/>
              <a:uLnTx/>
              <a:uFillTx/>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0198"/>
            <a:ext cx="9138062" cy="6005012"/>
          </a:xfrm>
          <a:prstGeom prst="rect">
            <a:avLst/>
          </a:prstGeom>
        </p:spPr>
      </p:pic>
      <p:pic>
        <p:nvPicPr>
          <p:cNvPr id="12" name="Picture 11" descr="A rainbow over a green fiel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5111"/>
            <a:ext cx="9138062" cy="9138062"/>
          </a:xfrm>
          <a:prstGeom prst="rect">
            <a:avLst/>
          </a:prstGeom>
        </p:spPr>
      </p:pic>
      <p:pic>
        <p:nvPicPr>
          <p:cNvPr id="22" name="Picture 21" descr="A cartoon of two girl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43" y="3245143"/>
            <a:ext cx="3349157" cy="2874260"/>
          </a:xfrm>
          <a:prstGeom prst="rect">
            <a:avLst/>
          </a:prstGeom>
        </p:spPr>
      </p:pic>
      <p:grpSp>
        <p:nvGrpSpPr>
          <p:cNvPr id="9" name="Group 8"/>
          <p:cNvGrpSpPr/>
          <p:nvPr/>
        </p:nvGrpSpPr>
        <p:grpSpPr>
          <a:xfrm>
            <a:off x="0" y="1201132"/>
            <a:ext cx="8954843" cy="1237763"/>
            <a:chOff x="177888" y="242199"/>
            <a:chExt cx="11939790" cy="1650351"/>
          </a:xfrm>
        </p:grpSpPr>
        <p:sp>
          <p:nvSpPr>
            <p:cNvPr id="4" name="Rectangle: Rounded Corners 3"/>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50337" y="377093"/>
              <a:ext cx="11367341" cy="1352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p:cNvPicPr>
            <a:picLocks noChangeAspect="1"/>
          </p:cNvPicPr>
          <p:nvPr/>
        </p:nvPicPr>
        <p:blipFill>
          <a:blip r:embed="rId5"/>
          <a:stretch>
            <a:fillRect/>
          </a:stretch>
        </p:blipFill>
        <p:spPr>
          <a:xfrm>
            <a:off x="3769833" y="3107354"/>
            <a:ext cx="5143946" cy="30177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65" name="Rectangle: Rounded Corners 64"/>
          <p:cNvSpPr/>
          <p:nvPr/>
        </p:nvSpPr>
        <p:spPr>
          <a:xfrm>
            <a:off x="240263" y="1063440"/>
            <a:ext cx="8663474" cy="473112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p:cNvGrpSpPr/>
          <p:nvPr/>
        </p:nvGrpSpPr>
        <p:grpSpPr>
          <a:xfrm>
            <a:off x="-7635" y="921047"/>
            <a:ext cx="8744480" cy="918553"/>
            <a:chOff x="40893" y="288601"/>
            <a:chExt cx="11659306" cy="1224737"/>
          </a:xfrm>
        </p:grpSpPr>
        <p:sp>
          <p:nvSpPr>
            <p:cNvPr id="67" name="TextBox 66"/>
            <p:cNvSpPr txBox="1"/>
            <p:nvPr/>
          </p:nvSpPr>
          <p:spPr>
            <a:xfrm>
              <a:off x="666237" y="767884"/>
              <a:ext cx="11033962" cy="745454"/>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700" b="1" dirty="0">
                  <a:solidFill>
                    <a:prstClr val="black"/>
                  </a:solidFill>
                  <a:latin typeface="Calibri" panose="020F0502020204030204"/>
                  <a:ea typeface="Roboto" panose="02000000000000000000" charset="0"/>
                </a:rPr>
                <a:t>4. </a:t>
              </a:r>
              <a:r>
                <a:rPr lang="en-US" sz="2700" b="1" dirty="0" err="1">
                  <a:solidFill>
                    <a:prstClr val="black"/>
                  </a:solidFill>
                  <a:latin typeface="Calibri" panose="020F0502020204030204"/>
                  <a:ea typeface="Roboto" panose="02000000000000000000" charset="0"/>
                </a:rPr>
                <a:t>Kể</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tóm</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tắt</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câu</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chuyện</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Cánh</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đồng</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hoa</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theo</a:t>
              </a:r>
              <a:r>
                <a:rPr lang="en-US" sz="2700" b="1" dirty="0">
                  <a:solidFill>
                    <a:prstClr val="black"/>
                  </a:solidFill>
                  <a:latin typeface="Calibri" panose="020F0502020204030204"/>
                  <a:ea typeface="Roboto" panose="02000000000000000000" charset="0"/>
                </a:rPr>
                <a:t> </a:t>
              </a:r>
              <a:r>
                <a:rPr lang="en-US" sz="2700" b="1" dirty="0" err="1">
                  <a:solidFill>
                    <a:prstClr val="black"/>
                  </a:solidFill>
                  <a:latin typeface="Calibri" panose="020F0502020204030204"/>
                  <a:ea typeface="Roboto" panose="02000000000000000000" charset="0"/>
                </a:rPr>
                <a:t>gợi</a:t>
              </a:r>
              <a:r>
                <a:rPr lang="en-US" sz="2700" b="1" dirty="0">
                  <a:solidFill>
                    <a:prstClr val="black"/>
                  </a:solidFill>
                  <a:latin typeface="Calibri" panose="020F0502020204030204"/>
                  <a:ea typeface="Roboto" panose="02000000000000000000" charset="0"/>
                </a:rPr>
                <a:t> ý:</a:t>
              </a:r>
              <a:endParaRPr kumimoji="0" lang="vi-VN" sz="27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endParaRPr>
            </a:p>
          </p:txBody>
        </p:sp>
        <p:pic>
          <p:nvPicPr>
            <p:cNvPr id="68" name="Picture 6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p:cNvPicPr>
            <a:picLocks noChangeAspect="1"/>
          </p:cNvPicPr>
          <p:nvPr/>
        </p:nvPicPr>
        <p:blipFill>
          <a:blip r:embed="rId2"/>
          <a:stretch>
            <a:fillRect/>
          </a:stretch>
        </p:blipFill>
        <p:spPr>
          <a:xfrm>
            <a:off x="800100" y="2062094"/>
            <a:ext cx="7818834" cy="1188311"/>
          </a:xfrm>
          <a:prstGeom prst="rect">
            <a:avLst/>
          </a:prstGeom>
        </p:spPr>
      </p:pic>
      <p:grpSp>
        <p:nvGrpSpPr>
          <p:cNvPr id="10" name="Group 9"/>
          <p:cNvGrpSpPr/>
          <p:nvPr/>
        </p:nvGrpSpPr>
        <p:grpSpPr>
          <a:xfrm>
            <a:off x="2921794" y="3340323"/>
            <a:ext cx="3720941" cy="1917477"/>
            <a:chOff x="892354" y="3758439"/>
            <a:chExt cx="4278451" cy="2175001"/>
          </a:xfrm>
        </p:grpSpPr>
        <p:pic>
          <p:nvPicPr>
            <p:cNvPr id="1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err="1">
                  <a:solidFill>
                    <a:srgbClr val="002060"/>
                  </a:solidFill>
                  <a:latin typeface="Arial" panose="020B0604020202020204" pitchFamily="34" charset="0"/>
                  <a:cs typeface="Arial" panose="020B0604020202020204" pitchFamily="34" charset="0"/>
                </a:rPr>
                <a:t>Thảo</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luận</a:t>
              </a:r>
              <a:r>
                <a:rPr lang="en-US" sz="1800" b="1" dirty="0">
                  <a:solidFill>
                    <a:srgbClr val="002060"/>
                  </a:solidFill>
                  <a:latin typeface="Arial" panose="020B0604020202020204" pitchFamily="34" charset="0"/>
                  <a:cs typeface="Arial" panose="020B0604020202020204" pitchFamily="34" charset="0"/>
                </a:rPr>
                <a:t> </a:t>
              </a:r>
              <a:r>
                <a:rPr lang="en-US" sz="1800" b="1" dirty="0" err="1">
                  <a:solidFill>
                    <a:srgbClr val="002060"/>
                  </a:solidFill>
                  <a:latin typeface="Arial" panose="020B0604020202020204" pitchFamily="34" charset="0"/>
                  <a:cs typeface="Arial" panose="020B0604020202020204" pitchFamily="34" charset="0"/>
                </a:rPr>
                <a:t>nhóm</a:t>
              </a:r>
              <a:r>
                <a:rPr lang="en-US" sz="1800" b="1" dirty="0">
                  <a:solidFill>
                    <a:srgbClr val="002060"/>
                  </a:solidFill>
                  <a:latin typeface="Arial" panose="020B0604020202020204" pitchFamily="34" charset="0"/>
                  <a:cs typeface="Arial" panose="020B0604020202020204" pitchFamily="34" charset="0"/>
                </a:rPr>
                <a:t> 4</a:t>
              </a:r>
              <a:endParaRPr lang="en-US" sz="1800" b="1" dirty="0">
                <a:solidFill>
                  <a:srgbClr val="002060"/>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65" name="Rectangle: Rounded Corners 64"/>
          <p:cNvSpPr/>
          <p:nvPr/>
        </p:nvSpPr>
        <p:spPr>
          <a:xfrm>
            <a:off x="240263" y="1063440"/>
            <a:ext cx="8663474" cy="473112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p:cNvGrpSpPr/>
          <p:nvPr/>
        </p:nvGrpSpPr>
        <p:grpSpPr>
          <a:xfrm>
            <a:off x="176456" y="1328011"/>
            <a:ext cx="8603212" cy="4297302"/>
            <a:chOff x="663786" y="2038962"/>
            <a:chExt cx="11470949" cy="5729736"/>
          </a:xfrm>
        </p:grpSpPr>
        <p:sp>
          <p:nvSpPr>
            <p:cNvPr id="6" name="TextBox 5"/>
            <p:cNvSpPr txBox="1"/>
            <p:nvPr/>
          </p:nvSpPr>
          <p:spPr>
            <a:xfrm>
              <a:off x="1266710" y="2180663"/>
              <a:ext cx="10868025" cy="5588035"/>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en-US" sz="2400" b="0" i="0" u="none" strike="noStrike" kern="1200" cap="none" spc="0" normalizeH="0" baseline="0" noProof="0" dirty="0" err="1">
                  <a:ln>
                    <a:noFill/>
                  </a:ln>
                  <a:solidFill>
                    <a:srgbClr val="FF0000"/>
                  </a:solidFill>
                  <a:effectLst/>
                  <a:uLnTx/>
                  <a:uFillTx/>
                  <a:latin typeface="Calibri" panose="020F0502020204030204"/>
                  <a:ea typeface="Roboto" panose="02000000000000000000" charset="0"/>
                  <a:cs typeface="+mn-cs"/>
                </a:rPr>
                <a:t>Ví</a:t>
              </a:r>
              <a:r>
                <a:rPr kumimoji="0" lang="en-US"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Roboto" panose="02000000000000000000" charset="0"/>
                  <a:cs typeface="+mn-cs"/>
                </a:rPr>
                <a:t>dụ</a:t>
              </a:r>
              <a:r>
                <a:rPr kumimoji="0" lang="en-US"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 </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Ja Ka, Mư Hoa, Ja Prok và Mư Như thường </a:t>
              </a:r>
              <a:r>
                <a:rPr kumimoji="0" lang="en-US"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v</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2400" dirty="0">
                  <a:solidFill>
                    <a:srgbClr val="FF0000"/>
                  </a:solidFill>
                  <a:latin typeface="Calibri" panose="020F0502020204030204"/>
                  <a:ea typeface="Roboto" panose="02000000000000000000" charset="0"/>
                </a:rPr>
                <a:t>đ</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ồng hoa, để mọi người không đến đổ rác. Thế là </a:t>
              </a:r>
              <a:r>
                <a:rPr kumimoji="0" lang="en-US"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c</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ác bạn cùng cô bác trong làng bắt tay dọn rác, xới </a:t>
              </a:r>
              <a:r>
                <a:rPr lang="en-US" sz="2400" dirty="0">
                  <a:solidFill>
                    <a:srgbClr val="FF0000"/>
                  </a:solidFill>
                  <a:latin typeface="Calibri" panose="020F0502020204030204"/>
                  <a:ea typeface="Roboto" panose="02000000000000000000" charset="0"/>
                </a:rPr>
                <a:t>đ</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ất, trồng cây và chăm sóc cây. Ba tháng sau, cánh </a:t>
              </a:r>
              <a:r>
                <a:rPr lang="en-US" sz="2400" dirty="0">
                  <a:solidFill>
                    <a:srgbClr val="FF0000"/>
                  </a:solidFill>
                  <a:latin typeface="Calibri" panose="020F0502020204030204"/>
                  <a:ea typeface="Roboto" panose="02000000000000000000" charset="0"/>
                </a:rPr>
                <a:t>đ</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ồng cỏ đã thành rừng hoa rực rỡ. Không ai đến </a:t>
              </a:r>
              <a:r>
                <a:rPr lang="en-US" sz="2400" dirty="0">
                  <a:solidFill>
                    <a:srgbClr val="FF0000"/>
                  </a:solidFill>
                  <a:latin typeface="Calibri" panose="020F0502020204030204"/>
                  <a:ea typeface="Roboto" panose="02000000000000000000" charset="0"/>
                </a:rPr>
                <a:t>đ</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ây đổ rác nữa. Với đồng hoa, ngôi làng trở nên nổi tiếng, đón nhiều khách tới tham quan. Các </a:t>
              </a:r>
              <a:r>
                <a:rPr kumimoji="0" lang="en-US"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b</a:t>
              </a:r>
              <a:r>
                <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ạn nhỏ và dân làng vô cùng hạnh phúc.</a:t>
              </a:r>
              <a:endParaRPr kumimoji="0" lang="vi-VN" sz="24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endParaRPr>
            </a:p>
          </p:txBody>
        </p:sp>
        <p:pic>
          <p:nvPicPr>
            <p:cNvPr id="7" name="Picture 6" descr="A light bulb with stars and dot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5"/>
        <p:cNvGrpSpPr/>
        <p:nvPr/>
      </p:nvGrpSpPr>
      <p:grpSpPr>
        <a:xfrm>
          <a:off x="0" y="0"/>
          <a:ext cx="0" cy="0"/>
          <a:chOff x="0" y="0"/>
          <a:chExt cx="0" cy="0"/>
        </a:xfrm>
      </p:grpSpPr>
      <p:sp>
        <p:nvSpPr>
          <p:cNvPr id="65" name="Rectangle: Rounded Corners 64"/>
          <p:cNvSpPr/>
          <p:nvPr/>
        </p:nvSpPr>
        <p:spPr>
          <a:xfrm>
            <a:off x="240263" y="1063440"/>
            <a:ext cx="8663474" cy="473112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p:cNvGrpSpPr/>
          <p:nvPr/>
        </p:nvGrpSpPr>
        <p:grpSpPr>
          <a:xfrm>
            <a:off x="-7635" y="921047"/>
            <a:ext cx="8744480" cy="969895"/>
            <a:chOff x="40893" y="288601"/>
            <a:chExt cx="11659306" cy="1293193"/>
          </a:xfrm>
        </p:grpSpPr>
        <p:sp>
          <p:nvSpPr>
            <p:cNvPr id="67" name="TextBox 66"/>
            <p:cNvSpPr txBox="1"/>
            <p:nvPr/>
          </p:nvSpPr>
          <p:spPr>
            <a:xfrm>
              <a:off x="666237" y="767884"/>
              <a:ext cx="11033962" cy="813910"/>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5. Em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rút</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ra</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được</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bài</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học</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gì</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từ</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câu</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Roboto" panose="02000000000000000000" charset="0"/>
                  <a:cs typeface="+mn-cs"/>
                </a:rPr>
                <a:t>chuyện</a:t>
              </a:r>
              <a:r>
                <a:rPr kumimoji="0" lang="en-US"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rPr>
                <a:t>?</a:t>
              </a:r>
              <a:endParaRPr kumimoji="0" lang="vi-VN" sz="3000" b="1" i="0" u="none" strike="noStrike" kern="1200" cap="none" spc="0" normalizeH="0" baseline="0" noProof="0" dirty="0">
                <a:ln>
                  <a:noFill/>
                </a:ln>
                <a:solidFill>
                  <a:prstClr val="black"/>
                </a:solidFill>
                <a:effectLst/>
                <a:uLnTx/>
                <a:uFillTx/>
                <a:latin typeface="Calibri" panose="020F0502020204030204"/>
                <a:ea typeface="Roboto" panose="02000000000000000000" charset="0"/>
                <a:cs typeface="+mn-cs"/>
              </a:endParaRPr>
            </a:p>
          </p:txBody>
        </p:sp>
        <p:pic>
          <p:nvPicPr>
            <p:cNvPr id="68" name="Picture 67" descr="A question mark in a speech bubb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p:cNvGrpSpPr/>
          <p:nvPr/>
        </p:nvGrpSpPr>
        <p:grpSpPr>
          <a:xfrm>
            <a:off x="2378869" y="2383061"/>
            <a:ext cx="3720941" cy="1917477"/>
            <a:chOff x="892354" y="3758439"/>
            <a:chExt cx="4278451" cy="2175001"/>
          </a:xfrm>
        </p:grpSpPr>
        <p:pic>
          <p:nvPicPr>
            <p:cNvPr id="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endPar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405056" y="2833803"/>
            <a:ext cx="8381756" cy="2554675"/>
            <a:chOff x="663786" y="2296137"/>
            <a:chExt cx="11175675" cy="3406233"/>
          </a:xfrm>
        </p:grpSpPr>
        <p:sp>
          <p:nvSpPr>
            <p:cNvPr id="9" name="TextBox 8"/>
            <p:cNvSpPr txBox="1"/>
            <p:nvPr/>
          </p:nvSpPr>
          <p:spPr>
            <a:xfrm>
              <a:off x="962633" y="2561663"/>
              <a:ext cx="10876828" cy="3140707"/>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endPar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charset="0"/>
                <a:cs typeface="+mn-cs"/>
              </a:endParaRPr>
            </a:p>
          </p:txBody>
        </p:sp>
        <p:pic>
          <p:nvPicPr>
            <p:cNvPr id="10" name="Picture 9" descr="A light bulb with stars and dot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8" name="Picture 37"/>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1664762" y="2880798"/>
            <a:ext cx="6963508" cy="1438914"/>
          </a:xfrm>
          <a:prstGeom prst="rect">
            <a:avLst/>
          </a:prstGeom>
        </p:spPr>
      </p:pic>
      <p:sp>
        <p:nvSpPr>
          <p:cNvPr id="41" name="Freeform 3"/>
          <p:cNvSpPr/>
          <p:nvPr/>
        </p:nvSpPr>
        <p:spPr>
          <a:xfrm>
            <a:off x="2866290" y="3743897"/>
            <a:ext cx="5900521" cy="2999170"/>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Rectangle: Rounded Corners 8"/>
          <p:cNvSpPr/>
          <p:nvPr/>
        </p:nvSpPr>
        <p:spPr>
          <a:xfrm>
            <a:off x="475510" y="2825243"/>
            <a:ext cx="8082161" cy="261115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200">
              <a:buClr>
                <a:srgbClr val="000000"/>
              </a:buClr>
            </a:pPr>
            <a:r>
              <a:rPr lang="en-US" sz="3000" b="1" i="1" kern="0" dirty="0">
                <a:solidFill>
                  <a:prstClr val="white">
                    <a:lumMod val="10000"/>
                  </a:prstClr>
                </a:solidFill>
                <a:latin typeface="Calibri" panose="020F0502020204030204" charset="0"/>
                <a:cs typeface="Calibri" panose="020F0502020204030204" charset="0"/>
                <a:sym typeface="Arial" panose="020B0604020202020204"/>
              </a:rPr>
              <a:t>   </a:t>
            </a:r>
            <a:r>
              <a:rPr lang="vi-VN" sz="3000" b="1" i="1" kern="0" dirty="0">
                <a:solidFill>
                  <a:prstClr val="white">
                    <a:lumMod val="10000"/>
                  </a:prstClr>
                </a:solidFill>
                <a:latin typeface="Calibri" panose="020F0502020204030204" charset="0"/>
                <a:cs typeface="Calibri" panose="020F0502020204030204" charset="0"/>
                <a:sym typeface="Arial" panose="020B0604020202020204"/>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endParaRPr lang="vi-VN" sz="3000" b="1" i="1" kern="0" dirty="0">
              <a:solidFill>
                <a:prstClr val="white">
                  <a:lumMod val="10000"/>
                </a:prstClr>
              </a:solidFill>
              <a:latin typeface="Calibri" panose="020F0502020204030204" charset="0"/>
              <a:cs typeface="Calibri" panose="020F0502020204030204" charset="0"/>
              <a:sym typeface="Arial" panose="020B0604020202020204"/>
            </a:endParaRPr>
          </a:p>
        </p:txBody>
      </p:sp>
      <p:sp>
        <p:nvSpPr>
          <p:cNvPr id="20" name="Freeform 2"/>
          <p:cNvSpPr/>
          <p:nvPr/>
        </p:nvSpPr>
        <p:spPr>
          <a:xfrm>
            <a:off x="-26517" y="857122"/>
            <a:ext cx="2892806" cy="2004482"/>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 name="Picture 1"/>
          <p:cNvPicPr>
            <a:picLocks noChangeAspect="1"/>
          </p:cNvPicPr>
          <p:nvPr/>
        </p:nvPicPr>
        <p:blipFill>
          <a:blip r:embed="rId8"/>
          <a:stretch>
            <a:fillRect/>
          </a:stretch>
        </p:blipFill>
        <p:spPr>
          <a:xfrm>
            <a:off x="1146390" y="1417855"/>
            <a:ext cx="7494158" cy="850466"/>
          </a:xfrm>
          <a:prstGeom prst="rect">
            <a:avLst/>
          </a:prstGeom>
        </p:spPr>
      </p:pic>
      <p:sp>
        <p:nvSpPr>
          <p:cNvPr id="3" name="Freeform 2"/>
          <p:cNvSpPr/>
          <p:nvPr/>
        </p:nvSpPr>
        <p:spPr>
          <a:xfrm>
            <a:off x="7365207" y="1650207"/>
            <a:ext cx="1664493" cy="1264443"/>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9"/>
            <a:stretch>
              <a:fillRect/>
            </a:stretch>
          </a:blipFill>
        </p:spPr>
        <p:txBody>
          <a:bodyPr/>
          <a:lstStyle/>
          <a:p>
            <a:endParaRPr lang="en-US" sz="1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WordArt 2"/>
          <p:cNvSpPr>
            <a:spLocks noTextEdit="1"/>
          </p:cNvSpPr>
          <p:nvPr/>
        </p:nvSpPr>
        <p:spPr>
          <a:xfrm>
            <a:off x="1714500" y="1485900"/>
            <a:ext cx="5322094" cy="2000250"/>
          </a:xfrm>
          <a:prstGeom prst="rect">
            <a:avLst/>
          </a:prstGeom>
        </p:spPr>
        <p:txBody>
          <a:bodyPr wrap="none" fromWordArt="1">
            <a:prstTxWarp prst="textArchUp">
              <a:avLst>
                <a:gd name="adj" fmla="val 10800010"/>
              </a:avLst>
            </a:prstTxWarp>
            <a:normAutofit/>
          </a:bodyPr>
          <a:p>
            <a:pPr algn="ctr"/>
            <a:endParaRPr lang="en-US" sz="3300">
              <a:ln w="9525" cap="flat" cmpd="sng">
                <a:solidFill>
                  <a:srgbClr val="1C1C1C"/>
                </a:solidFill>
                <a:prstDash val="solid"/>
                <a:headEnd type="none" w="med" len="med"/>
                <a:tailEnd type="none" w="med" len="med"/>
              </a:ln>
              <a:solidFill>
                <a:srgbClr val="66FF33"/>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18435" name="WordArt 3"/>
          <p:cNvSpPr>
            <a:spLocks noTextEdit="1"/>
          </p:cNvSpPr>
          <p:nvPr/>
        </p:nvSpPr>
        <p:spPr>
          <a:xfrm>
            <a:off x="2057400" y="2000250"/>
            <a:ext cx="5200650" cy="1371600"/>
          </a:xfrm>
          <a:prstGeom prst="rect">
            <a:avLst/>
          </a:prstGeom>
        </p:spPr>
        <p:txBody>
          <a:bodyPr wrap="none" fromWordArt="1">
            <a:prstTxWarp prst="textCanDown">
              <a:avLst>
                <a:gd name="adj" fmla="val 0"/>
              </a:avLst>
            </a:prstTxWarp>
            <a:normAutofit/>
          </a:bodyPr>
          <a:p>
            <a:pPr algn="ctr"/>
            <a:r>
              <a:rPr lang="en-US" sz="2700">
                <a:ln w="9525" cap="flat" cmpd="sng">
                  <a:solidFill>
                    <a:srgbClr val="FF0000"/>
                  </a:solidFill>
                  <a:prstDash val="solid"/>
                  <a:headEnd type="none" w="med" len="med"/>
                  <a:tailEnd type="none" w="med" len="med"/>
                </a:ln>
                <a:solidFill>
                  <a:srgbClr val="0000FF"/>
                </a:solidFill>
                <a:effectLst>
                  <a:outerShdw sy="-50000" kx="2591412" rotWithShape="0">
                    <a:srgbClr val="868686">
                      <a:alpha val="50000"/>
                    </a:srgbClr>
                  </a:outerShdw>
                </a:effectLst>
                <a:latin typeface="Times New Roman" panose="02020603050405020304" pitchFamily="18" charset="0"/>
                <a:ea typeface="Times New Roman" panose="02020603050405020304" pitchFamily="18" charset="0"/>
              </a:rPr>
              <a:t>Củng cố - Dặn dò</a:t>
            </a:r>
            <a:endParaRPr lang="en-US" sz="2700">
              <a:ln w="9525" cap="flat" cmpd="sng">
                <a:solidFill>
                  <a:srgbClr val="FF0000"/>
                </a:solidFill>
                <a:prstDash val="solid"/>
                <a:headEnd type="none" w="med" len="med"/>
                <a:tailEnd type="none" w="med" len="med"/>
              </a:ln>
              <a:solidFill>
                <a:srgbClr val="0000FF"/>
              </a:solidFill>
              <a:effectLst>
                <a:outerShdw sy="-50000" kx="2591412" rotWithShape="0">
                  <a:srgbClr val="868686">
                    <a:alpha val="50000"/>
                  </a:srgbClr>
                </a:outerShdw>
              </a:effectLst>
              <a:latin typeface="Times New Roman" panose="02020603050405020304" pitchFamily="18" charset="0"/>
              <a:ea typeface="Times New Roman" panose="02020603050405020304" pitchFamily="18" charset="0"/>
            </a:endParaRPr>
          </a:p>
        </p:txBody>
      </p:sp>
      <p:pic>
        <p:nvPicPr>
          <p:cNvPr id="18436" name="Picture 4" descr="Flowers (17)"/>
          <p:cNvPicPr>
            <a:picLocks noChangeAspect="1"/>
          </p:cNvPicPr>
          <p:nvPr/>
        </p:nvPicPr>
        <p:blipFill>
          <a:blip r:embed="rId1"/>
          <a:stretch>
            <a:fillRect/>
          </a:stretch>
        </p:blipFill>
        <p:spPr>
          <a:xfrm>
            <a:off x="1143000" y="4171950"/>
            <a:ext cx="6858000" cy="18288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04127" y="2147562"/>
            <a:ext cx="7140538" cy="1800568"/>
          </a:xfrm>
          <a:prstGeom prst="rect">
            <a:avLst/>
          </a:prstGeom>
        </p:spPr>
      </p:pic>
      <p:sp>
        <p:nvSpPr>
          <p:cNvPr id="7" name="TextBox 6"/>
          <p:cNvSpPr txBox="1"/>
          <p:nvPr/>
        </p:nvSpPr>
        <p:spPr>
          <a:xfrm>
            <a:off x="1560443" y="2121065"/>
            <a:ext cx="6278884" cy="1563740"/>
          </a:xfrm>
          <a:prstGeom prst="rect">
            <a:avLst/>
          </a:prstGeom>
          <a:noFill/>
        </p:spPr>
        <p:txBody>
          <a:bodyPr wrap="square" rtlCol="0">
            <a:prstTxWarp prst="textButton">
              <a:avLst/>
            </a:prstTxWarp>
            <a:spAutoFit/>
          </a:bodyPr>
          <a:lstStyle/>
          <a:p>
            <a:pPr marL="0" marR="0" lvl="0" indent="0" algn="ctr" defTabSz="1219200" rtl="0" eaLnBrk="1" fontAlgn="auto" latinLnBrk="0" hangingPunct="1">
              <a:lnSpc>
                <a:spcPct val="80000"/>
              </a:lnSpc>
              <a:spcBef>
                <a:spcPts val="0"/>
              </a:spcBef>
              <a:spcAft>
                <a:spcPts val="0"/>
              </a:spcAft>
              <a:buClr>
                <a:srgbClr val="000000"/>
              </a:buClr>
              <a:buSzTx/>
              <a:buFontTx/>
              <a:buNone/>
              <a:defRPr/>
            </a:pPr>
            <a:endParaRPr kumimoji="0" lang="en-US" sz="66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panose="020B0604020202020204"/>
              <a:sym typeface="Arial" panose="020B0604020202020204"/>
            </a:endParaRPr>
          </a:p>
        </p:txBody>
      </p:sp>
      <p:sp>
        <p:nvSpPr>
          <p:cNvPr id="13" name="Freeform 2"/>
          <p:cNvSpPr/>
          <p:nvPr/>
        </p:nvSpPr>
        <p:spPr>
          <a:xfrm>
            <a:off x="228600" y="15240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 name="Picture 1"/>
          <p:cNvPicPr>
            <a:picLocks noChangeAspect="1"/>
          </p:cNvPicPr>
          <p:nvPr/>
        </p:nvPicPr>
        <p:blipFill>
          <a:blip r:embed="rId4"/>
          <a:stretch>
            <a:fillRect/>
          </a:stretch>
        </p:blipFill>
        <p:spPr>
          <a:xfrm>
            <a:off x="533277" y="1483709"/>
            <a:ext cx="7974259" cy="2200847"/>
          </a:xfrm>
          <a:prstGeom prst="rect">
            <a:avLst/>
          </a:prstGeom>
        </p:spPr>
      </p:pic>
      <p:pic>
        <p:nvPicPr>
          <p:cNvPr id="3"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4699" y="2914650"/>
            <a:ext cx="3492051" cy="3086100"/>
          </a:xfrm>
          <a:prstGeom prst="rect">
            <a:avLst/>
          </a:prstGeom>
        </p:spPr>
      </p:pic>
      <p:sp>
        <p:nvSpPr>
          <p:cNvPr id="4" name="Text Box 3"/>
          <p:cNvSpPr txBox="1"/>
          <p:nvPr/>
        </p:nvSpPr>
        <p:spPr>
          <a:xfrm>
            <a:off x="1635125" y="5589905"/>
            <a:ext cx="4765675" cy="46037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Tiết 2</a:t>
            </a:r>
            <a:endParaRPr lang="en-US" sz="2400">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8600" y="1225960"/>
            <a:ext cx="8509820" cy="45203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p:cNvPicPr>
            <a:picLocks noChangeAspect="1"/>
          </p:cNvPicPr>
          <p:nvPr/>
        </p:nvPicPr>
        <p:blipFill>
          <a:blip r:embed="rId1"/>
          <a:stretch>
            <a:fillRect/>
          </a:stretch>
        </p:blipFill>
        <p:spPr>
          <a:xfrm>
            <a:off x="815162" y="1234559"/>
            <a:ext cx="8025914" cy="1352461"/>
          </a:xfrm>
          <a:prstGeom prst="rect">
            <a:avLst/>
          </a:prstGeom>
        </p:spPr>
      </p:pic>
      <p:sp>
        <p:nvSpPr>
          <p:cNvPr id="11" name="TextBox 10"/>
          <p:cNvSpPr txBox="1"/>
          <p:nvPr/>
        </p:nvSpPr>
        <p:spPr>
          <a:xfrm>
            <a:off x="498903" y="2497618"/>
            <a:ext cx="7996168" cy="2630170"/>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300" dirty="0">
                <a:solidFill>
                  <a:prstClr val="black"/>
                </a:solidFill>
                <a:latin typeface="Cambria" panose="02040503050406030204" pitchFamily="18" charset="0"/>
                <a:ea typeface="Cambria" panose="02040503050406030204" pitchFamily="18" charset="0"/>
              </a:rPr>
              <a:t>G</a:t>
            </a:r>
            <a:r>
              <a:rPr lang="vi-VN" sz="3300" dirty="0">
                <a:solidFill>
                  <a:prstClr val="black"/>
                </a:solidFill>
                <a:latin typeface="Cambria" panose="02040503050406030204" pitchFamily="18" charset="0"/>
                <a:ea typeface="Cambria" panose="02040503050406030204" pitchFamily="18" charset="0"/>
              </a:rPr>
              <a:t>iọng</a:t>
            </a:r>
            <a:r>
              <a:rPr lang="en-US" sz="3300" dirty="0">
                <a:solidFill>
                  <a:prstClr val="black"/>
                </a:solidFill>
                <a:latin typeface="Cambria" panose="02040503050406030204" pitchFamily="18" charset="0"/>
                <a:ea typeface="Cambria" panose="02040503050406030204" pitchFamily="18" charset="0"/>
              </a:rPr>
              <a:t> </a:t>
            </a:r>
            <a:r>
              <a:rPr lang="en-US" sz="3300" dirty="0" err="1">
                <a:solidFill>
                  <a:prstClr val="black"/>
                </a:solidFill>
                <a:latin typeface="Cambria" panose="02040503050406030204" pitchFamily="18" charset="0"/>
                <a:ea typeface="Cambria" panose="02040503050406030204" pitchFamily="18" charset="0"/>
              </a:rPr>
              <a:t>đọc</a:t>
            </a:r>
            <a:r>
              <a:rPr lang="vi-VN" sz="3300" dirty="0">
                <a:solidFill>
                  <a:prstClr val="black"/>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bãi rác;</a:t>
            </a:r>
            <a:endParaRPr lang="en-US" sz="33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3300" dirty="0">
                <a:solidFill>
                  <a:prstClr val="black"/>
                </a:solidFill>
                <a:latin typeface="Cambria" panose="02040503050406030204" pitchFamily="18" charset="0"/>
                <a:ea typeface="Cambria" panose="02040503050406030204" pitchFamily="18" charset="0"/>
              </a:rPr>
              <a:t>G</a:t>
            </a:r>
            <a:r>
              <a:rPr lang="vi-VN" sz="3300" dirty="0">
                <a:solidFill>
                  <a:prstClr val="black"/>
                </a:solidFill>
                <a:latin typeface="Cambria" panose="02040503050406030204" pitchFamily="18" charset="0"/>
                <a:ea typeface="Cambria" panose="02040503050406030204" pitchFamily="18" charset="0"/>
              </a:rPr>
              <a:t>iọng nhanh, vui tươi thể hiện tâm </a:t>
            </a:r>
            <a:r>
              <a:rPr lang="en-US" sz="3300" dirty="0" err="1">
                <a:solidFill>
                  <a:prstClr val="black"/>
                </a:solidFill>
                <a:latin typeface="Cambria" panose="02040503050406030204" pitchFamily="18" charset="0"/>
                <a:ea typeface="Cambria" panose="02040503050406030204" pitchFamily="18" charset="0"/>
              </a:rPr>
              <a:t>trạng</a:t>
            </a:r>
            <a:r>
              <a:rPr lang="en-US" sz="3300" dirty="0">
                <a:solidFill>
                  <a:prstClr val="black"/>
                </a:solidFill>
                <a:latin typeface="Cambria" panose="02040503050406030204" pitchFamily="18" charset="0"/>
                <a:ea typeface="Cambria" panose="02040503050406030204" pitchFamily="18" charset="0"/>
              </a:rPr>
              <a:t> </a:t>
            </a:r>
            <a:r>
              <a:rPr lang="vi-VN" sz="3300" dirty="0">
                <a:solidFill>
                  <a:prstClr val="black"/>
                </a:solidFill>
                <a:latin typeface="Cambria" panose="02040503050406030204" pitchFamily="18" charset="0"/>
                <a:ea typeface="Cambria" panose="02040503050406030204" pitchFamily="18" charset="0"/>
              </a:rPr>
              <a:t>khi </a:t>
            </a:r>
            <a:r>
              <a:rPr lang="en-US" sz="3300" dirty="0" err="1">
                <a:solidFill>
                  <a:prstClr val="black"/>
                </a:solidFill>
                <a:latin typeface="Cambria" panose="02040503050406030204" pitchFamily="18" charset="0"/>
                <a:ea typeface="Cambria" panose="02040503050406030204" pitchFamily="18" charset="0"/>
              </a:rPr>
              <a:t>các</a:t>
            </a:r>
            <a:r>
              <a:rPr lang="en-US" sz="3300" dirty="0">
                <a:solidFill>
                  <a:prstClr val="black"/>
                </a:solidFill>
                <a:latin typeface="Cambria" panose="02040503050406030204" pitchFamily="18" charset="0"/>
                <a:ea typeface="Cambria" panose="02040503050406030204" pitchFamily="18" charset="0"/>
              </a:rPr>
              <a:t> </a:t>
            </a:r>
            <a:r>
              <a:rPr lang="en-US" sz="3300" dirty="0" err="1">
                <a:solidFill>
                  <a:prstClr val="black"/>
                </a:solidFill>
                <a:latin typeface="Cambria" panose="02040503050406030204" pitchFamily="18" charset="0"/>
                <a:ea typeface="Cambria" panose="02040503050406030204" pitchFamily="18" charset="0"/>
              </a:rPr>
              <a:t>bạn</a:t>
            </a:r>
            <a:r>
              <a:rPr lang="en-US" sz="3300" dirty="0">
                <a:solidFill>
                  <a:prstClr val="black"/>
                </a:solidFill>
                <a:latin typeface="Cambria" panose="02040503050406030204" pitchFamily="18" charset="0"/>
                <a:ea typeface="Cambria" panose="02040503050406030204" pitchFamily="18" charset="0"/>
              </a:rPr>
              <a:t> nhỏ </a:t>
            </a:r>
            <a:r>
              <a:rPr lang="vi-VN" sz="3300" dirty="0">
                <a:solidFill>
                  <a:prstClr val="black"/>
                </a:solidFill>
                <a:latin typeface="Cambria" panose="02040503050406030204" pitchFamily="18" charset="0"/>
                <a:ea typeface="Cambria" panose="02040503050406030204" pitchFamily="18" charset="0"/>
              </a:rPr>
              <a:t>nghĩ ra ý tưởn</a:t>
            </a:r>
            <a:r>
              <a:rPr lang="en-US" sz="3300" dirty="0">
                <a:solidFill>
                  <a:prstClr val="black"/>
                </a:solidFill>
                <a:latin typeface="Cambria" panose="02040503050406030204" pitchFamily="18" charset="0"/>
                <a:ea typeface="Cambria" panose="02040503050406030204" pitchFamily="18" charset="0"/>
              </a:rPr>
              <a:t>g.</a:t>
            </a:r>
            <a:endParaRPr lang="vi-VN" sz="330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p:cNvPicPr>
            <a:picLocks noChangeAspect="1"/>
          </p:cNvPicPr>
          <p:nvPr/>
        </p:nvPicPr>
        <p:blipFill>
          <a:blip r:embed="rId1"/>
          <a:stretch>
            <a:fillRect/>
          </a:stretch>
        </p:blipFill>
        <p:spPr>
          <a:xfrm>
            <a:off x="1532663" y="2597151"/>
            <a:ext cx="5942795" cy="3403600"/>
          </a:xfrm>
          <a:prstGeom prst="rect">
            <a:avLst/>
          </a:prstGeom>
          <a:effectLst/>
        </p:spPr>
      </p:pic>
      <p:pic>
        <p:nvPicPr>
          <p:cNvPr id="2" name="Picture 1"/>
          <p:cNvPicPr>
            <a:picLocks noChangeAspect="1"/>
          </p:cNvPicPr>
          <p:nvPr/>
        </p:nvPicPr>
        <p:blipFill>
          <a:blip r:embed="rId2"/>
          <a:stretch>
            <a:fillRect/>
          </a:stretch>
        </p:blipFill>
        <p:spPr>
          <a:xfrm>
            <a:off x="0" y="941484"/>
            <a:ext cx="8984759" cy="74987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1">
            <a:extLst>
              <a:ext uri="{28A0092B-C50C-407E-A947-70E740481C1C}">
                <a14:useLocalDpi xmlns:a14="http://schemas.microsoft.com/office/drawing/2010/main" val="0"/>
              </a:ext>
            </a:extLst>
          </a:blip>
          <a:srcRect r="12439" b="6086"/>
          <a:stretch>
            <a:fillRect/>
          </a:stretch>
        </p:blipFill>
        <p:spPr>
          <a:xfrm>
            <a:off x="703538" y="1037918"/>
            <a:ext cx="8041726" cy="4219883"/>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986" y="2700956"/>
            <a:ext cx="2844031" cy="3525317"/>
          </a:xfrm>
          <a:prstGeom prst="rect">
            <a:avLst/>
          </a:prstGeom>
        </p:spPr>
      </p:pic>
      <p:pic>
        <p:nvPicPr>
          <p:cNvPr id="3" name="图片 9"/>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a:fillRect/>
          </a:stretch>
        </p:blipFill>
        <p:spPr>
          <a:xfrm>
            <a:off x="-326390" y="2895161"/>
            <a:ext cx="2866505" cy="3525341"/>
          </a:xfrm>
          <a:prstGeom prst="rect">
            <a:avLst/>
          </a:prstGeom>
        </p:spPr>
      </p:pic>
      <p:pic>
        <p:nvPicPr>
          <p:cNvPr id="5" name="Picture 4"/>
          <p:cNvPicPr>
            <a:picLocks noChangeAspect="1"/>
          </p:cNvPicPr>
          <p:nvPr/>
        </p:nvPicPr>
        <p:blipFill>
          <a:blip r:embed="rId4"/>
          <a:stretch>
            <a:fillRect/>
          </a:stretch>
        </p:blipFill>
        <p:spPr>
          <a:xfrm>
            <a:off x="1812274" y="2266486"/>
            <a:ext cx="5505165" cy="1924979"/>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60198"/>
            <a:ext cx="9138062" cy="6005012"/>
          </a:xfrm>
          <a:prstGeom prst="rect">
            <a:avLst/>
          </a:prstGeom>
        </p:spPr>
      </p:pic>
      <p:pic>
        <p:nvPicPr>
          <p:cNvPr id="12" name="Picture 11" descr="A rainbow over a green fiel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5111"/>
            <a:ext cx="9138062" cy="9138062"/>
          </a:xfrm>
          <a:prstGeom prst="rect">
            <a:avLst/>
          </a:prstGeom>
        </p:spPr>
      </p:pic>
      <p:pic>
        <p:nvPicPr>
          <p:cNvPr id="22" name="Picture 21" descr="A cartoon of two girl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43" y="3245143"/>
            <a:ext cx="3349157" cy="2874260"/>
          </a:xfrm>
          <a:prstGeom prst="rect">
            <a:avLst/>
          </a:prstGeom>
        </p:spPr>
      </p:pic>
      <p:grpSp>
        <p:nvGrpSpPr>
          <p:cNvPr id="9" name="Group 8"/>
          <p:cNvGrpSpPr/>
          <p:nvPr/>
        </p:nvGrpSpPr>
        <p:grpSpPr>
          <a:xfrm>
            <a:off x="0" y="1201132"/>
            <a:ext cx="8954843" cy="1237763"/>
            <a:chOff x="177888" y="242199"/>
            <a:chExt cx="11939790" cy="1650351"/>
          </a:xfrm>
        </p:grpSpPr>
        <p:sp>
          <p:nvSpPr>
            <p:cNvPr id="4" name="Rectangle: Rounded Corners 3"/>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50337" y="377093"/>
              <a:ext cx="11367341" cy="1352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p:cNvPicPr>
            <a:picLocks noChangeAspect="1"/>
          </p:cNvPicPr>
          <p:nvPr/>
        </p:nvPicPr>
        <p:blipFill>
          <a:blip r:embed="rId5"/>
          <a:stretch>
            <a:fillRect/>
          </a:stretch>
        </p:blipFill>
        <p:spPr>
          <a:xfrm>
            <a:off x="3769833" y="3107354"/>
            <a:ext cx="5143946" cy="30177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8600" y="1107281"/>
            <a:ext cx="8509820" cy="47077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p:cNvSpPr txBox="1"/>
          <p:nvPr/>
        </p:nvSpPr>
        <p:spPr>
          <a:xfrm>
            <a:off x="542925" y="1243013"/>
            <a:ext cx="8151019" cy="460375"/>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2400" b="1" dirty="0">
              <a:latin typeface="Cambria" panose="02040503050406030204" pitchFamily="18" charset="0"/>
              <a:ea typeface="Cambria" panose="02040503050406030204" pitchFamily="18" charset="0"/>
            </a:endParaRPr>
          </a:p>
        </p:txBody>
      </p:sp>
      <p:sp>
        <p:nvSpPr>
          <p:cNvPr id="4" name="TextBox 3"/>
          <p:cNvSpPr txBox="1"/>
          <p:nvPr/>
        </p:nvSpPr>
        <p:spPr>
          <a:xfrm>
            <a:off x="507206" y="2050256"/>
            <a:ext cx="7972425" cy="1706880"/>
          </a:xfrm>
          <a:prstGeom prst="rect">
            <a:avLst/>
          </a:prstGeom>
          <a:noFill/>
        </p:spPr>
        <p:txBody>
          <a:bodyPr wrap="square" rtlCol="0">
            <a:spAutoFit/>
          </a:bodyPr>
          <a:lstStyle/>
          <a:p>
            <a:pPr algn="just"/>
            <a:r>
              <a:rPr lang="vi-VN" sz="21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100" b="1" i="0" dirty="0">
                <a:solidFill>
                  <a:srgbClr val="000000"/>
                </a:solidFill>
                <a:effectLst/>
                <a:latin typeface="Cambria" panose="02040503050406030204" pitchFamily="18" charset="0"/>
                <a:ea typeface="Cambria" panose="02040503050406030204" pitchFamily="18" charset="0"/>
              </a:rPr>
              <a:t>tưng bừng</a:t>
            </a:r>
            <a:r>
              <a:rPr lang="vi-VN" sz="2100" b="0" i="0" dirty="0">
                <a:solidFill>
                  <a:srgbClr val="000000"/>
                </a:solidFill>
                <a:effectLst/>
                <a:latin typeface="Cambria" panose="02040503050406030204" pitchFamily="18" charset="0"/>
                <a:ea typeface="Cambria" panose="02040503050406030204" pitchFamily="18" charset="0"/>
              </a:rPr>
              <a:t>.</a:t>
            </a:r>
            <a:endParaRPr lang="vi-VN" sz="2100" b="0" i="0" dirty="0">
              <a:solidFill>
                <a:srgbClr val="000000"/>
              </a:solidFill>
              <a:effectLst/>
              <a:latin typeface="Cambria" panose="02040503050406030204" pitchFamily="18" charset="0"/>
              <a:ea typeface="Cambria" panose="02040503050406030204" pitchFamily="18" charset="0"/>
            </a:endParaRPr>
          </a:p>
          <a:p>
            <a:pPr algn="just"/>
            <a:r>
              <a:rPr lang="vi-VN" sz="2100" b="0" i="0" dirty="0">
                <a:solidFill>
                  <a:srgbClr val="000000"/>
                </a:solidFill>
                <a:effectLst/>
                <a:latin typeface="Cambria" panose="02040503050406030204" pitchFamily="18" charset="0"/>
                <a:ea typeface="Cambria" panose="02040503050406030204" pitchFamily="18" charset="0"/>
              </a:rPr>
              <a:t>– Bọn mình còn đâu chỗ mà </a:t>
            </a:r>
            <a:r>
              <a:rPr lang="vi-VN" sz="2100" b="1" i="0" dirty="0">
                <a:solidFill>
                  <a:srgbClr val="000000"/>
                </a:solidFill>
                <a:effectLst/>
                <a:latin typeface="Cambria" panose="02040503050406030204" pitchFamily="18" charset="0"/>
                <a:ea typeface="Cambria" panose="02040503050406030204" pitchFamily="18" charset="0"/>
              </a:rPr>
              <a:t>vui chơi!</a:t>
            </a:r>
            <a:endParaRPr lang="vi-VN" sz="2100" b="0" i="0" dirty="0">
              <a:solidFill>
                <a:srgbClr val="000000"/>
              </a:solidFill>
              <a:effectLst/>
              <a:latin typeface="Cambria" panose="02040503050406030204" pitchFamily="18" charset="0"/>
              <a:ea typeface="Cambria" panose="02040503050406030204" pitchFamily="18" charset="0"/>
            </a:endParaRPr>
          </a:p>
          <a:p>
            <a:pPr algn="just"/>
            <a:r>
              <a:rPr lang="vi-VN" sz="21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100" b="1" i="0" dirty="0">
                <a:solidFill>
                  <a:srgbClr val="000000"/>
                </a:solidFill>
                <a:effectLst/>
                <a:latin typeface="Cambria" panose="02040503050406030204" pitchFamily="18" charset="0"/>
                <a:ea typeface="Cambria" panose="02040503050406030204" pitchFamily="18" charset="0"/>
              </a:rPr>
              <a:t>hưởng ứng</a:t>
            </a:r>
            <a:r>
              <a:rPr lang="vi-VN" sz="2100" b="0" i="0" dirty="0">
                <a:solidFill>
                  <a:srgbClr val="000000"/>
                </a:solidFill>
                <a:effectLst/>
                <a:latin typeface="Cambria" panose="02040503050406030204" pitchFamily="18" charset="0"/>
                <a:ea typeface="Cambria" panose="02040503050406030204" pitchFamily="18" charset="0"/>
              </a:rPr>
              <a:t>.</a:t>
            </a:r>
            <a:endParaRPr lang="vi-VN" sz="2100" b="0" i="0" dirty="0">
              <a:solidFill>
                <a:srgbClr val="000000"/>
              </a:solidFill>
              <a:effectLst/>
              <a:latin typeface="Cambria" panose="02040503050406030204" pitchFamily="18" charset="0"/>
              <a:ea typeface="Cambria" panose="02040503050406030204" pitchFamily="18" charset="0"/>
            </a:endParaRPr>
          </a:p>
          <a:p>
            <a:pPr algn="just"/>
            <a:r>
              <a:rPr lang="vi-VN" sz="21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100" b="1" i="0" dirty="0">
                <a:solidFill>
                  <a:srgbClr val="000000"/>
                </a:solidFill>
                <a:effectLst/>
                <a:latin typeface="Cambria" panose="02040503050406030204" pitchFamily="18" charset="0"/>
                <a:ea typeface="Cambria" panose="02040503050406030204" pitchFamily="18" charset="0"/>
              </a:rPr>
              <a:t>rộn ràng</a:t>
            </a:r>
            <a:r>
              <a:rPr lang="vi-VN" sz="2100" b="0" i="0" dirty="0">
                <a:solidFill>
                  <a:srgbClr val="000000"/>
                </a:solidFill>
                <a:effectLst/>
                <a:latin typeface="Cambria" panose="02040503050406030204" pitchFamily="18" charset="0"/>
                <a:ea typeface="Cambria" panose="02040503050406030204" pitchFamily="18" charset="0"/>
              </a:rPr>
              <a:t>.</a:t>
            </a:r>
            <a:endParaRPr lang="vi-VN" sz="2100" b="0" i="0" dirty="0">
              <a:solidFill>
                <a:srgbClr val="000000"/>
              </a:solidFill>
              <a:effectLst/>
              <a:latin typeface="Cambria" panose="02040503050406030204" pitchFamily="18" charset="0"/>
              <a:ea typeface="Cambria" panose="02040503050406030204" pitchFamily="18" charset="0"/>
            </a:endParaRPr>
          </a:p>
        </p:txBody>
      </p:sp>
      <p:grpSp>
        <p:nvGrpSpPr>
          <p:cNvPr id="10" name="Group 9"/>
          <p:cNvGrpSpPr/>
          <p:nvPr/>
        </p:nvGrpSpPr>
        <p:grpSpPr>
          <a:xfrm>
            <a:off x="357188" y="4086224"/>
            <a:ext cx="3243263" cy="1764506"/>
            <a:chOff x="476250" y="4305299"/>
            <a:chExt cx="4324350" cy="2352675"/>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err="1">
                  <a:solidFill>
                    <a:srgbClr val="FF0000"/>
                  </a:solidFill>
                  <a:latin typeface="Cambria" panose="02040503050406030204" pitchFamily="18" charset="0"/>
                  <a:ea typeface="Cambria" panose="02040503050406030204" pitchFamily="18" charset="0"/>
                </a:rPr>
                <a:t>Động</a:t>
              </a:r>
              <a:r>
                <a:rPr lang="en-US" sz="2100" b="1" dirty="0">
                  <a:solidFill>
                    <a:srgbClr val="FF0000"/>
                  </a:solidFill>
                  <a:latin typeface="Cambria" panose="02040503050406030204" pitchFamily="18" charset="0"/>
                  <a:ea typeface="Cambria" panose="02040503050406030204" pitchFamily="18" charset="0"/>
                </a:rPr>
                <a:t> </a:t>
              </a:r>
              <a:r>
                <a:rPr lang="en-US" sz="2100" b="1" dirty="0" err="1">
                  <a:solidFill>
                    <a:srgbClr val="FF0000"/>
                  </a:solidFill>
                  <a:latin typeface="Cambria" panose="02040503050406030204" pitchFamily="18" charset="0"/>
                  <a:ea typeface="Cambria" panose="02040503050406030204" pitchFamily="18" charset="0"/>
                </a:rPr>
                <a:t>từ</a:t>
              </a:r>
              <a:endParaRPr lang="en-US" sz="2100" b="1" dirty="0">
                <a:solidFill>
                  <a:srgbClr val="FF000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4693444" y="4064793"/>
            <a:ext cx="3243263" cy="1764506"/>
            <a:chOff x="476250" y="4305299"/>
            <a:chExt cx="4324350" cy="2352675"/>
          </a:xfrm>
        </p:grpSpPr>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b="1" dirty="0" err="1">
                  <a:solidFill>
                    <a:srgbClr val="FF0000"/>
                  </a:solidFill>
                  <a:latin typeface="Cambria" panose="02040503050406030204" pitchFamily="18" charset="0"/>
                  <a:ea typeface="Cambria" panose="02040503050406030204" pitchFamily="18" charset="0"/>
                </a:rPr>
                <a:t>Tính</a:t>
              </a:r>
              <a:r>
                <a:rPr lang="en-US" sz="2100" b="1" dirty="0">
                  <a:solidFill>
                    <a:srgbClr val="FF0000"/>
                  </a:solidFill>
                  <a:latin typeface="Cambria" panose="02040503050406030204" pitchFamily="18" charset="0"/>
                  <a:ea typeface="Cambria" panose="02040503050406030204" pitchFamily="18" charset="0"/>
                </a:rPr>
                <a:t> </a:t>
              </a:r>
              <a:r>
                <a:rPr lang="en-US" sz="2100" b="1" dirty="0" err="1">
                  <a:solidFill>
                    <a:srgbClr val="FF0000"/>
                  </a:solidFill>
                  <a:latin typeface="Cambria" panose="02040503050406030204" pitchFamily="18" charset="0"/>
                  <a:ea typeface="Cambria" panose="02040503050406030204" pitchFamily="18" charset="0"/>
                </a:rPr>
                <a:t>từ</a:t>
              </a:r>
              <a:endParaRPr lang="en-US" sz="2100" b="1" dirty="0">
                <a:solidFill>
                  <a:srgbClr val="FF0000"/>
                </a:solidFill>
                <a:latin typeface="Cambria" panose="02040503050406030204" pitchFamily="18" charset="0"/>
                <a:ea typeface="Cambria" panose="02040503050406030204" pitchFamily="18" charset="0"/>
              </a:endParaRPr>
            </a:p>
          </p:txBody>
        </p:sp>
      </p:grpSp>
      <p:sp>
        <p:nvSpPr>
          <p:cNvPr id="15" name="TextBox 14"/>
          <p:cNvSpPr txBox="1"/>
          <p:nvPr/>
        </p:nvSpPr>
        <p:spPr>
          <a:xfrm>
            <a:off x="6115050" y="2043113"/>
            <a:ext cx="1635919" cy="414020"/>
          </a:xfrm>
          <a:prstGeom prst="rect">
            <a:avLst/>
          </a:prstGeom>
          <a:noFill/>
        </p:spPr>
        <p:txBody>
          <a:bodyPr wrap="square" rtlCol="0">
            <a:spAutoFit/>
          </a:bodyPr>
          <a:lstStyle/>
          <a:p>
            <a:r>
              <a:rPr lang="en-US" sz="2100" b="1" dirty="0" err="1">
                <a:latin typeface="Cambria" panose="02040503050406030204" pitchFamily="18" charset="0"/>
                <a:ea typeface="Cambria" panose="02040503050406030204" pitchFamily="18" charset="0"/>
              </a:rPr>
              <a:t>tưng</a:t>
            </a:r>
            <a:r>
              <a:rPr lang="en-US" sz="2100" b="1" dirty="0">
                <a:latin typeface="Cambria" panose="02040503050406030204" pitchFamily="18" charset="0"/>
                <a:ea typeface="Cambria" panose="02040503050406030204" pitchFamily="18" charset="0"/>
              </a:rPr>
              <a:t> </a:t>
            </a:r>
            <a:r>
              <a:rPr lang="en-US" sz="2100" b="1" dirty="0" err="1">
                <a:latin typeface="Cambria" panose="02040503050406030204" pitchFamily="18" charset="0"/>
                <a:ea typeface="Cambria" panose="02040503050406030204" pitchFamily="18" charset="0"/>
              </a:rPr>
              <a:t>bừng</a:t>
            </a:r>
            <a:endParaRPr lang="en-US" sz="2100" b="1" dirty="0">
              <a:latin typeface="Cambria" panose="02040503050406030204" pitchFamily="18" charset="0"/>
              <a:ea typeface="Cambria" panose="02040503050406030204" pitchFamily="18" charset="0"/>
            </a:endParaRPr>
          </a:p>
        </p:txBody>
      </p:sp>
      <p:sp>
        <p:nvSpPr>
          <p:cNvPr id="16" name="TextBox 15"/>
          <p:cNvSpPr txBox="1"/>
          <p:nvPr/>
        </p:nvSpPr>
        <p:spPr>
          <a:xfrm>
            <a:off x="3686175" y="2364581"/>
            <a:ext cx="1635919" cy="414020"/>
          </a:xfrm>
          <a:prstGeom prst="rect">
            <a:avLst/>
          </a:prstGeom>
          <a:noFill/>
        </p:spPr>
        <p:txBody>
          <a:bodyPr wrap="square" rtlCol="0">
            <a:spAutoFit/>
          </a:bodyPr>
          <a:lstStyle/>
          <a:p>
            <a:r>
              <a:rPr lang="en-US" sz="2100" b="1" dirty="0" err="1">
                <a:latin typeface="Cambria" panose="02040503050406030204" pitchFamily="18" charset="0"/>
                <a:ea typeface="Cambria" panose="02040503050406030204" pitchFamily="18" charset="0"/>
              </a:rPr>
              <a:t>vui</a:t>
            </a:r>
            <a:r>
              <a:rPr lang="en-US" sz="2100" b="1" dirty="0">
                <a:latin typeface="Cambria" panose="02040503050406030204" pitchFamily="18" charset="0"/>
                <a:ea typeface="Cambria" panose="02040503050406030204" pitchFamily="18" charset="0"/>
              </a:rPr>
              <a:t> </a:t>
            </a:r>
            <a:r>
              <a:rPr lang="en-US" sz="2100" b="1" dirty="0" err="1">
                <a:latin typeface="Cambria" panose="02040503050406030204" pitchFamily="18" charset="0"/>
                <a:ea typeface="Cambria" panose="02040503050406030204" pitchFamily="18" charset="0"/>
              </a:rPr>
              <a:t>chơi</a:t>
            </a:r>
            <a:endParaRPr lang="en-US" sz="2100" b="1" dirty="0">
              <a:latin typeface="Cambria" panose="02040503050406030204" pitchFamily="18" charset="0"/>
              <a:ea typeface="Cambria" panose="02040503050406030204" pitchFamily="18" charset="0"/>
            </a:endParaRPr>
          </a:p>
        </p:txBody>
      </p:sp>
      <p:sp>
        <p:nvSpPr>
          <p:cNvPr id="17" name="TextBox 16"/>
          <p:cNvSpPr txBox="1"/>
          <p:nvPr/>
        </p:nvSpPr>
        <p:spPr>
          <a:xfrm>
            <a:off x="5593556" y="2693194"/>
            <a:ext cx="1635919" cy="414020"/>
          </a:xfrm>
          <a:prstGeom prst="rect">
            <a:avLst/>
          </a:prstGeom>
          <a:noFill/>
        </p:spPr>
        <p:txBody>
          <a:bodyPr wrap="square" rtlCol="0">
            <a:spAutoFit/>
          </a:bodyPr>
          <a:lstStyle/>
          <a:p>
            <a:r>
              <a:rPr lang="en-US" sz="2100" b="1" dirty="0" err="1">
                <a:latin typeface="Cambria" panose="02040503050406030204" pitchFamily="18" charset="0"/>
                <a:ea typeface="Cambria" panose="02040503050406030204" pitchFamily="18" charset="0"/>
              </a:rPr>
              <a:t>hưởng</a:t>
            </a:r>
            <a:r>
              <a:rPr lang="en-US" sz="2100" b="1" dirty="0">
                <a:latin typeface="Cambria" panose="02040503050406030204" pitchFamily="18" charset="0"/>
                <a:ea typeface="Cambria" panose="02040503050406030204" pitchFamily="18" charset="0"/>
              </a:rPr>
              <a:t> </a:t>
            </a:r>
            <a:r>
              <a:rPr lang="en-US" sz="2100" b="1" dirty="0" err="1">
                <a:latin typeface="Cambria" panose="02040503050406030204" pitchFamily="18" charset="0"/>
                <a:ea typeface="Cambria" panose="02040503050406030204" pitchFamily="18" charset="0"/>
              </a:rPr>
              <a:t>ứng</a:t>
            </a:r>
            <a:endParaRPr lang="en-US" sz="2100" b="1" dirty="0">
              <a:latin typeface="Cambria" panose="02040503050406030204" pitchFamily="18" charset="0"/>
              <a:ea typeface="Cambria" panose="02040503050406030204" pitchFamily="18" charset="0"/>
            </a:endParaRPr>
          </a:p>
        </p:txBody>
      </p:sp>
      <p:sp>
        <p:nvSpPr>
          <p:cNvPr id="18" name="TextBox 17"/>
          <p:cNvSpPr txBox="1"/>
          <p:nvPr/>
        </p:nvSpPr>
        <p:spPr>
          <a:xfrm>
            <a:off x="1814513" y="3328988"/>
            <a:ext cx="1635919" cy="414020"/>
          </a:xfrm>
          <a:prstGeom prst="rect">
            <a:avLst/>
          </a:prstGeom>
          <a:noFill/>
        </p:spPr>
        <p:txBody>
          <a:bodyPr wrap="square" rtlCol="0">
            <a:spAutoFit/>
          </a:bodyPr>
          <a:lstStyle/>
          <a:p>
            <a:r>
              <a:rPr lang="en-US" sz="2100" b="1" dirty="0" err="1">
                <a:latin typeface="Cambria" panose="02040503050406030204" pitchFamily="18" charset="0"/>
                <a:ea typeface="Cambria" panose="02040503050406030204" pitchFamily="18" charset="0"/>
              </a:rPr>
              <a:t>rộn</a:t>
            </a:r>
            <a:r>
              <a:rPr lang="en-US" sz="2100" b="1" dirty="0">
                <a:latin typeface="Cambria" panose="02040503050406030204" pitchFamily="18" charset="0"/>
                <a:ea typeface="Cambria" panose="02040503050406030204" pitchFamily="18" charset="0"/>
              </a:rPr>
              <a:t> </a:t>
            </a:r>
            <a:r>
              <a:rPr lang="en-US" sz="2100" b="1" dirty="0" err="1">
                <a:latin typeface="Cambria" panose="02040503050406030204" pitchFamily="18" charset="0"/>
                <a:ea typeface="Cambria" panose="02040503050406030204" pitchFamily="18" charset="0"/>
              </a:rPr>
              <a:t>ràng</a:t>
            </a:r>
            <a:endParaRPr lang="en-US" sz="2100" b="1" dirty="0">
              <a:latin typeface="Cambria" panose="02040503050406030204" pitchFamily="18" charset="0"/>
              <a:ea typeface="Cambria" panose="020405030504060302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8600" y="1107281"/>
            <a:ext cx="8509820" cy="47077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p:cNvSpPr txBox="1"/>
          <p:nvPr/>
        </p:nvSpPr>
        <p:spPr>
          <a:xfrm>
            <a:off x="542926" y="1243013"/>
            <a:ext cx="7800975" cy="922020"/>
          </a:xfrm>
          <a:prstGeom prst="rect">
            <a:avLst/>
          </a:prstGeom>
          <a:noFill/>
        </p:spPr>
        <p:txBody>
          <a:bodyPr wrap="square" rtlCol="0">
            <a:spAutoFit/>
          </a:bodyPr>
          <a:lstStyle/>
          <a:p>
            <a:pPr lvl="0" algn="just"/>
            <a:r>
              <a:rPr lang="en-US" sz="2700" b="1" dirty="0">
                <a:solidFill>
                  <a:srgbClr val="000000"/>
                </a:solidFill>
                <a:latin typeface="Cambria" panose="02040503050406030204" pitchFamily="18" charset="0"/>
                <a:ea typeface="Cambria" panose="02040503050406030204" pitchFamily="18" charset="0"/>
              </a:rPr>
              <a:t>2. </a:t>
            </a:r>
            <a:r>
              <a:rPr lang="en-US" sz="2700" b="1" dirty="0" err="1">
                <a:solidFill>
                  <a:srgbClr val="000000"/>
                </a:solidFill>
                <a:latin typeface="Cambria" panose="02040503050406030204" pitchFamily="18" charset="0"/>
                <a:ea typeface="Cambria" panose="02040503050406030204" pitchFamily="18" charset="0"/>
              </a:rPr>
              <a:t>Tìm</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từ</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có</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thể</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thay</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thế</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từ</a:t>
            </a:r>
            <a:r>
              <a:rPr lang="en-US" sz="2700" b="1" dirty="0">
                <a:solidFill>
                  <a:srgbClr val="000000"/>
                </a:solidFill>
                <a:latin typeface="Cambria" panose="02040503050406030204" pitchFamily="18" charset="0"/>
                <a:ea typeface="Cambria" panose="02040503050406030204" pitchFamily="18" charset="0"/>
              </a:rPr>
              <a:t> in </a:t>
            </a:r>
            <a:r>
              <a:rPr lang="en-US" sz="2700" b="1" dirty="0" err="1">
                <a:solidFill>
                  <a:srgbClr val="000000"/>
                </a:solidFill>
                <a:latin typeface="Cambria" panose="02040503050406030204" pitchFamily="18" charset="0"/>
                <a:ea typeface="Cambria" panose="02040503050406030204" pitchFamily="18" charset="0"/>
              </a:rPr>
              <a:t>đậm</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trong</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mỗi</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câu</a:t>
            </a:r>
            <a:r>
              <a:rPr lang="en-US" sz="2700" b="1" dirty="0">
                <a:solidFill>
                  <a:srgbClr val="000000"/>
                </a:solidFill>
                <a:latin typeface="Cambria" panose="02040503050406030204" pitchFamily="18" charset="0"/>
                <a:ea typeface="Cambria" panose="02040503050406030204" pitchFamily="18" charset="0"/>
              </a:rPr>
              <a:t> ở </a:t>
            </a:r>
            <a:r>
              <a:rPr lang="en-US" sz="2700" b="1" dirty="0" err="1">
                <a:solidFill>
                  <a:srgbClr val="000000"/>
                </a:solidFill>
                <a:latin typeface="Cambria" panose="02040503050406030204" pitchFamily="18" charset="0"/>
                <a:ea typeface="Cambria" panose="02040503050406030204" pitchFamily="18" charset="0"/>
              </a:rPr>
              <a:t>bài</a:t>
            </a:r>
            <a:r>
              <a:rPr lang="en-US" sz="2700" b="1" dirty="0">
                <a:solidFill>
                  <a:srgbClr val="000000"/>
                </a:solidFill>
                <a:latin typeface="Cambria" panose="02040503050406030204" pitchFamily="18" charset="0"/>
                <a:ea typeface="Cambria" panose="02040503050406030204" pitchFamily="18" charset="0"/>
              </a:rPr>
              <a:t> </a:t>
            </a:r>
            <a:r>
              <a:rPr lang="en-US" sz="2700" b="1" dirty="0" err="1">
                <a:solidFill>
                  <a:srgbClr val="000000"/>
                </a:solidFill>
                <a:latin typeface="Cambria" panose="02040503050406030204" pitchFamily="18" charset="0"/>
                <a:ea typeface="Cambria" panose="02040503050406030204" pitchFamily="18" charset="0"/>
              </a:rPr>
              <a:t>tập</a:t>
            </a:r>
            <a:r>
              <a:rPr lang="en-US" sz="2700" b="1" dirty="0">
                <a:solidFill>
                  <a:srgbClr val="000000"/>
                </a:solidFill>
                <a:latin typeface="Cambria" panose="02040503050406030204" pitchFamily="18" charset="0"/>
                <a:ea typeface="Cambria" panose="02040503050406030204" pitchFamily="18" charset="0"/>
              </a:rPr>
              <a:t> 1.</a:t>
            </a:r>
            <a:endPar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1"/>
          <a:stretch>
            <a:fillRect/>
          </a:stretch>
        </p:blipFill>
        <p:spPr>
          <a:xfrm>
            <a:off x="1278731" y="2407444"/>
            <a:ext cx="6700838" cy="3005984"/>
          </a:xfrm>
          <a:prstGeom prst="rect">
            <a:avLst/>
          </a:prstGeom>
        </p:spPr>
      </p:pic>
      <p:sp>
        <p:nvSpPr>
          <p:cNvPr id="8" name="TextBox 7"/>
          <p:cNvSpPr txBox="1"/>
          <p:nvPr/>
        </p:nvSpPr>
        <p:spPr>
          <a:xfrm>
            <a:off x="3200400" y="3614738"/>
            <a:ext cx="4186238" cy="414020"/>
          </a:xfrm>
          <a:prstGeom prst="rect">
            <a:avLst/>
          </a:prstGeom>
          <a:noFill/>
        </p:spPr>
        <p:txBody>
          <a:bodyPr wrap="square" rtlCol="0">
            <a:spAutoFit/>
          </a:bodyPr>
          <a:lstStyle/>
          <a:p>
            <a:r>
              <a:rPr lang="en-US" sz="2100" dirty="0" err="1">
                <a:solidFill>
                  <a:srgbClr val="FF0000"/>
                </a:solidFill>
                <a:latin typeface="Cambria" panose="02040503050406030204" pitchFamily="18" charset="0"/>
                <a:ea typeface="Cambria" panose="02040503050406030204" pitchFamily="18" charset="0"/>
              </a:rPr>
              <a:t>Rộn</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rã</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rộn</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ràng</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sôi</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nổi</a:t>
            </a:r>
            <a:r>
              <a:rPr lang="en-US" sz="2100" dirty="0">
                <a:solidFill>
                  <a:srgbClr val="FF0000"/>
                </a:solidFill>
                <a:latin typeface="Cambria" panose="02040503050406030204" pitchFamily="18" charset="0"/>
                <a:ea typeface="Cambria" panose="02040503050406030204" pitchFamily="18" charset="0"/>
              </a:rPr>
              <a:t>,…</a:t>
            </a:r>
            <a:endParaRPr lang="en-US" sz="2100" dirty="0">
              <a:solidFill>
                <a:srgbClr val="FF0000"/>
              </a:solidFill>
              <a:latin typeface="Cambria" panose="02040503050406030204" pitchFamily="18" charset="0"/>
              <a:ea typeface="Cambria" panose="02040503050406030204" pitchFamily="18" charset="0"/>
            </a:endParaRPr>
          </a:p>
        </p:txBody>
      </p:sp>
      <p:sp>
        <p:nvSpPr>
          <p:cNvPr id="11" name="TextBox 10"/>
          <p:cNvSpPr txBox="1"/>
          <p:nvPr/>
        </p:nvSpPr>
        <p:spPr>
          <a:xfrm>
            <a:off x="2850356" y="4043363"/>
            <a:ext cx="5157788" cy="414020"/>
          </a:xfrm>
          <a:prstGeom prst="rect">
            <a:avLst/>
          </a:prstGeom>
          <a:noFill/>
        </p:spPr>
        <p:txBody>
          <a:bodyPr wrap="square" rtlCol="0">
            <a:spAutoFit/>
          </a:bodyPr>
          <a:lstStyle/>
          <a:p>
            <a:r>
              <a:rPr lang="en-US" sz="2100" dirty="0" err="1">
                <a:solidFill>
                  <a:srgbClr val="FF0000"/>
                </a:solidFill>
                <a:latin typeface="Cambria" panose="02040503050406030204" pitchFamily="18" charset="0"/>
                <a:ea typeface="Cambria" panose="02040503050406030204" pitchFamily="18" charset="0"/>
              </a:rPr>
              <a:t>Vui</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đùa</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nô</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đùa</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đùa</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chơi</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đùa</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nghịch</a:t>
            </a:r>
            <a:r>
              <a:rPr lang="en-US" sz="2100" dirty="0">
                <a:solidFill>
                  <a:srgbClr val="FF0000"/>
                </a:solidFill>
                <a:latin typeface="Cambria" panose="02040503050406030204" pitchFamily="18" charset="0"/>
                <a:ea typeface="Cambria" panose="02040503050406030204" pitchFamily="18" charset="0"/>
              </a:rPr>
              <a:t>,…</a:t>
            </a:r>
            <a:endParaRPr lang="en-US" sz="2100" dirty="0">
              <a:solidFill>
                <a:srgbClr val="FF0000"/>
              </a:solidFill>
              <a:latin typeface="Cambria" panose="02040503050406030204" pitchFamily="18" charset="0"/>
              <a:ea typeface="Cambria" panose="02040503050406030204" pitchFamily="18" charset="0"/>
            </a:endParaRPr>
          </a:p>
        </p:txBody>
      </p:sp>
      <p:sp>
        <p:nvSpPr>
          <p:cNvPr id="19" name="TextBox 18"/>
          <p:cNvSpPr txBox="1"/>
          <p:nvPr/>
        </p:nvSpPr>
        <p:spPr>
          <a:xfrm>
            <a:off x="3136106" y="4436269"/>
            <a:ext cx="4186238" cy="414020"/>
          </a:xfrm>
          <a:prstGeom prst="rect">
            <a:avLst/>
          </a:prstGeom>
          <a:noFill/>
        </p:spPr>
        <p:txBody>
          <a:bodyPr wrap="square" rtlCol="0">
            <a:spAutoFit/>
          </a:bodyPr>
          <a:lstStyle/>
          <a:p>
            <a:r>
              <a:rPr lang="en-US" sz="2100" dirty="0" err="1">
                <a:solidFill>
                  <a:srgbClr val="FF0000"/>
                </a:solidFill>
                <a:latin typeface="Cambria" panose="02040503050406030204" pitchFamily="18" charset="0"/>
                <a:ea typeface="Cambria" panose="02040503050406030204" pitchFamily="18" charset="0"/>
              </a:rPr>
              <a:t>Ủng</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hộ</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tán</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thành</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đồng</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thuận</a:t>
            </a:r>
            <a:endParaRPr lang="en-US" sz="2100" dirty="0">
              <a:solidFill>
                <a:srgbClr val="FF0000"/>
              </a:solidFill>
              <a:latin typeface="Cambria" panose="02040503050406030204" pitchFamily="18" charset="0"/>
              <a:ea typeface="Cambria" panose="02040503050406030204" pitchFamily="18" charset="0"/>
            </a:endParaRPr>
          </a:p>
        </p:txBody>
      </p:sp>
      <p:sp>
        <p:nvSpPr>
          <p:cNvPr id="20" name="TextBox 19"/>
          <p:cNvSpPr txBox="1"/>
          <p:nvPr/>
        </p:nvSpPr>
        <p:spPr>
          <a:xfrm>
            <a:off x="2928938" y="4864894"/>
            <a:ext cx="4186238" cy="414020"/>
          </a:xfrm>
          <a:prstGeom prst="rect">
            <a:avLst/>
          </a:prstGeom>
          <a:noFill/>
        </p:spPr>
        <p:txBody>
          <a:bodyPr wrap="square" rtlCol="0">
            <a:spAutoFit/>
          </a:bodyPr>
          <a:lstStyle/>
          <a:p>
            <a:r>
              <a:rPr lang="en-US" sz="2100" dirty="0" err="1">
                <a:solidFill>
                  <a:srgbClr val="FF0000"/>
                </a:solidFill>
                <a:latin typeface="Cambria" panose="02040503050406030204" pitchFamily="18" charset="0"/>
                <a:ea typeface="Cambria" panose="02040503050406030204" pitchFamily="18" charset="0"/>
              </a:rPr>
              <a:t>Rộn</a:t>
            </a:r>
            <a:r>
              <a:rPr lang="en-US" sz="2100" dirty="0">
                <a:solidFill>
                  <a:srgbClr val="FF0000"/>
                </a:solidFill>
                <a:latin typeface="Cambria" panose="02040503050406030204" pitchFamily="18" charset="0"/>
                <a:ea typeface="Cambria" panose="02040503050406030204" pitchFamily="18" charset="0"/>
              </a:rPr>
              <a:t> vang, </a:t>
            </a:r>
            <a:r>
              <a:rPr lang="en-US" sz="2100" dirty="0" err="1">
                <a:solidFill>
                  <a:srgbClr val="FF0000"/>
                </a:solidFill>
                <a:latin typeface="Cambria" panose="02040503050406030204" pitchFamily="18" charset="0"/>
                <a:ea typeface="Cambria" panose="02040503050406030204" pitchFamily="18" charset="0"/>
              </a:rPr>
              <a:t>rộn</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rã</a:t>
            </a:r>
            <a:r>
              <a:rPr lang="en-US" sz="2100" dirty="0">
                <a:solidFill>
                  <a:srgbClr val="FF0000"/>
                </a:solidFill>
                <a:latin typeface="Cambria" panose="02040503050406030204" pitchFamily="18" charset="0"/>
                <a:ea typeface="Cambria" panose="02040503050406030204" pitchFamily="18" charset="0"/>
              </a:rPr>
              <a:t>, </a:t>
            </a:r>
            <a:r>
              <a:rPr lang="en-US" sz="2100" dirty="0" err="1">
                <a:solidFill>
                  <a:srgbClr val="FF0000"/>
                </a:solidFill>
                <a:latin typeface="Cambria" panose="02040503050406030204" pitchFamily="18" charset="0"/>
                <a:ea typeface="Cambria" panose="02040503050406030204" pitchFamily="18" charset="0"/>
              </a:rPr>
              <a:t>âm</a:t>
            </a:r>
            <a:r>
              <a:rPr lang="en-US" sz="2100" dirty="0">
                <a:solidFill>
                  <a:srgbClr val="FF0000"/>
                </a:solidFill>
                <a:latin typeface="Cambria" panose="02040503050406030204" pitchFamily="18" charset="0"/>
                <a:ea typeface="Cambria" panose="02040503050406030204" pitchFamily="18" charset="0"/>
              </a:rPr>
              <a:t> vang,…</a:t>
            </a:r>
            <a:endParaRPr lang="en-US" sz="21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Rectangle: Rounded Corners 1"/>
          <p:cNvSpPr/>
          <p:nvPr/>
        </p:nvSpPr>
        <p:spPr>
          <a:xfrm>
            <a:off x="244929" y="1970795"/>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1219200" rtl="0" eaLnBrk="1" fontAlgn="auto" latinLnBrk="0" hangingPunct="1">
              <a:lnSpc>
                <a:spcPct val="100000"/>
              </a:lnSpc>
              <a:spcBef>
                <a:spcPts val="1200"/>
              </a:spcBef>
              <a:spcAft>
                <a:spcPts val="0"/>
              </a:spcAft>
              <a:buClr>
                <a:srgbClr val="000000"/>
              </a:buClr>
              <a:buSzTx/>
              <a:buFontTx/>
              <a:buNone/>
              <a:defRPr/>
            </a:pPr>
            <a:endParaRPr kumimoji="0" lang="en-US" sz="21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pic>
        <p:nvPicPr>
          <p:cNvPr id="11" name="Picture 10"/>
          <p:cNvPicPr>
            <a:picLocks noChangeAspect="1"/>
          </p:cNvPicPr>
          <p:nvPr/>
        </p:nvPicPr>
        <p:blipFill>
          <a:blip r:embed="rId2"/>
          <a:stretch>
            <a:fillRect/>
          </a:stretch>
        </p:blipFill>
        <p:spPr>
          <a:xfrm rot="737208" flipH="1">
            <a:off x="503438" y="2145800"/>
            <a:ext cx="689997" cy="689997"/>
          </a:xfrm>
          <a:prstGeom prst="rect">
            <a:avLst/>
          </a:prstGeom>
        </p:spPr>
      </p:pic>
      <p:pic>
        <p:nvPicPr>
          <p:cNvPr id="13" name="Picture 12"/>
          <p:cNvPicPr>
            <a:picLocks noChangeAspect="1"/>
          </p:cNvPicPr>
          <p:nvPr/>
        </p:nvPicPr>
        <p:blipFill>
          <a:blip r:embed="rId2"/>
          <a:stretch>
            <a:fillRect/>
          </a:stretch>
        </p:blipFill>
        <p:spPr>
          <a:xfrm rot="737208" flipH="1">
            <a:off x="503438" y="2881559"/>
            <a:ext cx="689997" cy="689997"/>
          </a:xfrm>
          <a:prstGeom prst="rect">
            <a:avLst/>
          </a:prstGeom>
        </p:spPr>
      </p:pic>
      <p:pic>
        <p:nvPicPr>
          <p:cNvPr id="15" name="Picture 14"/>
          <p:cNvPicPr>
            <a:picLocks noChangeAspect="1"/>
          </p:cNvPicPr>
          <p:nvPr/>
        </p:nvPicPr>
        <p:blipFill>
          <a:blip r:embed="rId2"/>
          <a:stretch>
            <a:fillRect/>
          </a:stretch>
        </p:blipFill>
        <p:spPr>
          <a:xfrm rot="737208" flipH="1">
            <a:off x="503438" y="3617318"/>
            <a:ext cx="689997" cy="689997"/>
          </a:xfrm>
          <a:prstGeom prst="rect">
            <a:avLst/>
          </a:prstGeom>
        </p:spPr>
      </p:pic>
      <p:pic>
        <p:nvPicPr>
          <p:cNvPr id="17" name="Picture 16"/>
          <p:cNvPicPr>
            <a:picLocks noChangeAspect="1"/>
          </p:cNvPicPr>
          <p:nvPr/>
        </p:nvPicPr>
        <p:blipFill>
          <a:blip r:embed="rId2"/>
          <a:stretch>
            <a:fillRect/>
          </a:stretch>
        </p:blipFill>
        <p:spPr>
          <a:xfrm rot="737208" flipH="1">
            <a:off x="503438" y="4353077"/>
            <a:ext cx="689997" cy="689997"/>
          </a:xfrm>
          <a:prstGeom prst="rect">
            <a:avLst/>
          </a:prstGeom>
        </p:spPr>
      </p:pic>
      <p:pic>
        <p:nvPicPr>
          <p:cNvPr id="3" name="Picture 2"/>
          <p:cNvPicPr>
            <a:picLocks noChangeAspect="1"/>
          </p:cNvPicPr>
          <p:nvPr/>
        </p:nvPicPr>
        <p:blipFill>
          <a:blip r:embed="rId3"/>
          <a:stretch>
            <a:fillRect/>
          </a:stretch>
        </p:blipFill>
        <p:spPr>
          <a:xfrm>
            <a:off x="3063650" y="914930"/>
            <a:ext cx="3731075" cy="9419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59" b="-9259"/>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 name="Picture 1"/>
          <p:cNvPicPr>
            <a:picLocks noChangeAspect="1"/>
          </p:cNvPicPr>
          <p:nvPr/>
        </p:nvPicPr>
        <p:blipFill>
          <a:blip r:embed="rId2"/>
          <a:stretch>
            <a:fillRect/>
          </a:stretch>
        </p:blipFill>
        <p:spPr>
          <a:xfrm>
            <a:off x="1301380" y="1393586"/>
            <a:ext cx="7084166" cy="2584928"/>
          </a:xfrm>
          <a:prstGeom prst="rect">
            <a:avLst/>
          </a:prstGeom>
        </p:spPr>
      </p:pic>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6186" y="2841401"/>
            <a:ext cx="2882906" cy="31593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p:cNvSpPr/>
          <p:nvPr/>
        </p:nvSpPr>
        <p:spPr>
          <a:xfrm>
            <a:off x="208052" y="1188592"/>
            <a:ext cx="8830639" cy="4592548"/>
          </a:xfrm>
          <a:prstGeom prst="roundRect">
            <a:avLst>
              <a:gd name="adj" fmla="val 9993"/>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1289" y="1543049"/>
            <a:ext cx="2769529" cy="2769529"/>
          </a:xfrm>
          <a:prstGeom prst="rect">
            <a:avLst/>
          </a:prstGeom>
        </p:spPr>
      </p:pic>
      <p:sp>
        <p:nvSpPr>
          <p:cNvPr id="5" name="TextBox 4"/>
          <p:cNvSpPr txBox="1"/>
          <p:nvPr/>
        </p:nvSpPr>
        <p:spPr>
          <a:xfrm>
            <a:off x="893851" y="4486596"/>
            <a:ext cx="4014627" cy="460375"/>
          </a:xfrm>
          <a:prstGeom prst="rect">
            <a:avLst/>
          </a:prstGeom>
          <a:noFill/>
        </p:spPr>
        <p:txBody>
          <a:bodyPr wrap="square" rtlCol="0">
            <a:spAutoFit/>
          </a:bodyPr>
          <a:lstStyle/>
          <a:p>
            <a:r>
              <a:rPr lang="en-US" sz="2400" b="1" i="0" dirty="0" err="1">
                <a:solidFill>
                  <a:srgbClr val="000000"/>
                </a:solidFill>
                <a:effectLst/>
                <a:latin typeface="Cambria" panose="02040503050406030204" pitchFamily="18" charset="0"/>
                <a:ea typeface="Cambria" panose="02040503050406030204" pitchFamily="18" charset="0"/>
              </a:rPr>
              <a:t>Nhổ</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cỏ</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ven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đường</a:t>
            </a:r>
            <a:endParaRPr lang="en-US" sz="2400" b="1" dirty="0">
              <a:latin typeface="Cambria" panose="02040503050406030204" pitchFamily="18" charset="0"/>
              <a:ea typeface="Cambria" panose="02040503050406030204" pitchFamily="18" charset="0"/>
            </a:endParaRPr>
          </a:p>
        </p:txBody>
      </p:sp>
      <p:sp>
        <p:nvSpPr>
          <p:cNvPr id="9" name="Freeform 2"/>
          <p:cNvSpPr/>
          <p:nvPr/>
        </p:nvSpPr>
        <p:spPr>
          <a:xfrm>
            <a:off x="4638782" y="1350409"/>
            <a:ext cx="3340839" cy="2967626"/>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2"/>
            <a:stretch>
              <a:fillRect/>
            </a:stretch>
          </a:blipFill>
        </p:spPr>
        <p:txBody>
          <a:bodyPr/>
          <a:lstStyle/>
          <a:p>
            <a:endParaRPr lang="en-US" sz="100"/>
          </a:p>
        </p:txBody>
      </p:sp>
      <p:sp>
        <p:nvSpPr>
          <p:cNvPr id="10" name="TextBox 9"/>
          <p:cNvSpPr txBox="1"/>
          <p:nvPr/>
        </p:nvSpPr>
        <p:spPr>
          <a:xfrm>
            <a:off x="4685016" y="4509713"/>
            <a:ext cx="4014627" cy="460375"/>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N</a:t>
            </a:r>
            <a:r>
              <a:rPr lang="vi-VN" sz="2400" b="1" i="0" dirty="0">
                <a:solidFill>
                  <a:srgbClr val="000000"/>
                </a:solidFill>
                <a:effectLst/>
                <a:latin typeface="Cambria" panose="02040503050406030204" pitchFamily="18" charset="0"/>
                <a:ea typeface="Cambria" panose="02040503050406030204" pitchFamily="18" charset="0"/>
              </a:rPr>
              <a:t>hặt rác trên đường phố</a:t>
            </a:r>
            <a:endParaRPr lang="en-US"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p:cNvSpPr/>
          <p:nvPr/>
        </p:nvSpPr>
        <p:spPr>
          <a:xfrm>
            <a:off x="208052" y="1188592"/>
            <a:ext cx="8830639" cy="4592548"/>
          </a:xfrm>
          <a:prstGeom prst="roundRect">
            <a:avLst>
              <a:gd name="adj" fmla="val 9993"/>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p:cNvSpPr/>
          <p:nvPr/>
        </p:nvSpPr>
        <p:spPr>
          <a:xfrm>
            <a:off x="5144784" y="1566981"/>
            <a:ext cx="3444411" cy="2981261"/>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1"/>
            <a:stretch>
              <a:fillRect/>
            </a:stretch>
          </a:blipFill>
        </p:spPr>
        <p:txBody>
          <a:bodyPr/>
          <a:lstStyle/>
          <a:p>
            <a:endParaRPr lang="en-US" sz="100"/>
          </a:p>
        </p:txBody>
      </p:sp>
      <p:sp>
        <p:nvSpPr>
          <p:cNvPr id="8" name="TextBox 7"/>
          <p:cNvSpPr txBox="1"/>
          <p:nvPr/>
        </p:nvSpPr>
        <p:spPr>
          <a:xfrm>
            <a:off x="5129373" y="4871877"/>
            <a:ext cx="4014627" cy="829945"/>
          </a:xfrm>
          <a:prstGeom prst="rect">
            <a:avLst/>
          </a:prstGeom>
          <a:noFill/>
        </p:spPr>
        <p:txBody>
          <a:bodyPr wrap="square" rtlCol="0">
            <a:spAutoFit/>
          </a:bodyPr>
          <a:lstStyle/>
          <a:p>
            <a:pPr algn="ctr"/>
            <a:r>
              <a:rPr lang="en-US" sz="2400" b="1" dirty="0">
                <a:solidFill>
                  <a:srgbClr val="000000"/>
                </a:solidFill>
                <a:latin typeface="Cambria" panose="02040503050406030204" pitchFamily="18" charset="0"/>
                <a:ea typeface="Cambria" panose="02040503050406030204" pitchFamily="18" charset="0"/>
              </a:rPr>
              <a:t>T</a:t>
            </a:r>
            <a:r>
              <a:rPr lang="vi-VN" sz="2400" b="1" dirty="0">
                <a:solidFill>
                  <a:srgbClr val="000000"/>
                </a:solidFill>
                <a:latin typeface="Cambria" panose="02040503050406030204" pitchFamily="18" charset="0"/>
                <a:ea typeface="Cambria" panose="02040503050406030204" pitchFamily="18" charset="0"/>
              </a:rPr>
              <a:t>rồng thêm hoa dọc ven đường đi</a:t>
            </a:r>
            <a:endParaRPr lang="en-US" sz="2400" b="1" dirty="0">
              <a:latin typeface="Cambria" panose="02040503050406030204" pitchFamily="18" charset="0"/>
              <a:ea typeface="Cambria" panose="02040503050406030204" pitchFamily="18" charset="0"/>
            </a:endParaRPr>
          </a:p>
        </p:txBody>
      </p:sp>
      <p:sp>
        <p:nvSpPr>
          <p:cNvPr id="9" name="Freeform 2"/>
          <p:cNvSpPr/>
          <p:nvPr/>
        </p:nvSpPr>
        <p:spPr>
          <a:xfrm>
            <a:off x="847617" y="1700053"/>
            <a:ext cx="3426586" cy="2239445"/>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00"/>
          </a:p>
        </p:txBody>
      </p:sp>
      <p:sp>
        <p:nvSpPr>
          <p:cNvPr id="10" name="TextBox 9"/>
          <p:cNvSpPr txBox="1"/>
          <p:nvPr/>
        </p:nvSpPr>
        <p:spPr>
          <a:xfrm>
            <a:off x="392986" y="4579064"/>
            <a:ext cx="4014627" cy="829945"/>
          </a:xfrm>
          <a:prstGeom prst="rect">
            <a:avLst/>
          </a:prstGeom>
          <a:noFill/>
        </p:spPr>
        <p:txBody>
          <a:bodyPr wrap="square" rtlCol="0">
            <a:spAutoFit/>
          </a:bodyPr>
          <a:lstStyle/>
          <a:p>
            <a:pPr algn="ctr"/>
            <a:r>
              <a:rPr lang="en-US" sz="2400" b="1" dirty="0">
                <a:solidFill>
                  <a:srgbClr val="000000"/>
                </a:solidFill>
                <a:latin typeface="Cambria" panose="02040503050406030204" pitchFamily="18" charset="0"/>
                <a:ea typeface="Cambria" panose="02040503050406030204" pitchFamily="18" charset="0"/>
              </a:rPr>
              <a:t>N</a:t>
            </a:r>
            <a:r>
              <a:rPr lang="vi-VN" sz="24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p:cNvSpPr/>
          <p:nvPr/>
        </p:nvSpPr>
        <p:spPr>
          <a:xfrm>
            <a:off x="470345" y="228283"/>
            <a:ext cx="8004749" cy="322897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1489710" y="533400"/>
            <a:ext cx="6408420" cy="506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err="1">
                <a:ln>
                  <a:noFill/>
                </a:ln>
                <a:solidFill>
                  <a:srgbClr val="002060"/>
                </a:solidFill>
                <a:effectLst/>
                <a:uLnTx/>
                <a:uFillTx/>
              </a:rPr>
              <a:t>Thứ</a:t>
            </a:r>
            <a:r>
              <a:rPr kumimoji="0" lang="en-US" sz="2700" b="1" i="0" u="none" strike="noStrike" kern="1200" cap="none" spc="0" normalizeH="0" baseline="0" noProof="0" dirty="0">
                <a:ln>
                  <a:noFill/>
                </a:ln>
                <a:solidFill>
                  <a:srgbClr val="002060"/>
                </a:solidFill>
                <a:effectLst/>
                <a:uLnTx/>
                <a:uFillTx/>
              </a:rPr>
              <a:t> … </a:t>
            </a:r>
            <a:r>
              <a:rPr kumimoji="0" lang="en-US" sz="2700" b="1" i="0" u="none" strike="noStrike" kern="1200" cap="none" spc="0" normalizeH="0" baseline="0" noProof="0" dirty="0" err="1">
                <a:ln>
                  <a:noFill/>
                </a:ln>
                <a:solidFill>
                  <a:srgbClr val="002060"/>
                </a:solidFill>
                <a:effectLst/>
                <a:uLnTx/>
                <a:uFillTx/>
              </a:rPr>
              <a:t>ngày</a:t>
            </a:r>
            <a:r>
              <a:rPr kumimoji="0" lang="en-US" sz="2700" b="1" i="0" u="none" strike="noStrike" kern="1200" cap="none" spc="0" normalizeH="0" baseline="0" noProof="0" dirty="0">
                <a:ln>
                  <a:noFill/>
                </a:ln>
                <a:solidFill>
                  <a:srgbClr val="002060"/>
                </a:solidFill>
                <a:effectLst/>
                <a:uLnTx/>
                <a:uFillTx/>
              </a:rPr>
              <a:t> … </a:t>
            </a:r>
            <a:r>
              <a:rPr kumimoji="0" lang="en-US" sz="2700" b="1" i="0" u="none" strike="noStrike" kern="1200" cap="none" spc="0" normalizeH="0" baseline="0" noProof="0" dirty="0" err="1">
                <a:ln>
                  <a:noFill/>
                </a:ln>
                <a:solidFill>
                  <a:srgbClr val="002060"/>
                </a:solidFill>
                <a:effectLst/>
                <a:uLnTx/>
                <a:uFillTx/>
              </a:rPr>
              <a:t>tháng</a:t>
            </a:r>
            <a:r>
              <a:rPr kumimoji="0" lang="en-US" sz="2700" b="1" i="0" u="none" strike="noStrike" kern="1200" cap="none" spc="0" normalizeH="0" baseline="0" noProof="0" dirty="0">
                <a:ln>
                  <a:noFill/>
                </a:ln>
                <a:solidFill>
                  <a:srgbClr val="002060"/>
                </a:solidFill>
                <a:effectLst/>
                <a:uLnTx/>
                <a:uFillTx/>
              </a:rPr>
              <a:t> … </a:t>
            </a:r>
            <a:r>
              <a:rPr kumimoji="0" lang="en-US" sz="2700" b="1" i="0" u="none" strike="noStrike" kern="1200" cap="none" spc="0" normalizeH="0" baseline="0" noProof="0" dirty="0" err="1">
                <a:ln>
                  <a:noFill/>
                </a:ln>
                <a:solidFill>
                  <a:srgbClr val="002060"/>
                </a:solidFill>
                <a:effectLst/>
                <a:uLnTx/>
                <a:uFillTx/>
              </a:rPr>
              <a:t>năm</a:t>
            </a:r>
            <a:r>
              <a:rPr kumimoji="0" lang="en-US" sz="2700" b="1" i="0" u="none" strike="noStrike" kern="1200" cap="none" spc="0" normalizeH="0" baseline="0" noProof="0" dirty="0">
                <a:ln>
                  <a:noFill/>
                </a:ln>
                <a:solidFill>
                  <a:srgbClr val="002060"/>
                </a:solidFill>
                <a:effectLst/>
                <a:uLnTx/>
                <a:uFillTx/>
              </a:rPr>
              <a:t> …</a:t>
            </a:r>
            <a:endParaRPr kumimoji="0" lang="en-US" sz="2700" b="1" i="0" u="none" strike="noStrike" kern="1200" cap="none" spc="0" normalizeH="0" baseline="0" noProof="0" dirty="0">
              <a:ln>
                <a:noFill/>
              </a:ln>
              <a:solidFill>
                <a:srgbClr val="002060"/>
              </a:solidFill>
              <a:effectLst/>
              <a:uLnTx/>
              <a:uFillTx/>
            </a:endParaRPr>
          </a:p>
        </p:txBody>
      </p:sp>
      <p:pic>
        <p:nvPicPr>
          <p:cNvPr id="3" name="Picture 2"/>
          <p:cNvPicPr>
            <a:picLocks noChangeAspect="1"/>
          </p:cNvPicPr>
          <p:nvPr/>
        </p:nvPicPr>
        <p:blipFill>
          <a:blip r:embed="rId1"/>
          <a:stretch>
            <a:fillRect/>
          </a:stretch>
        </p:blipFill>
        <p:spPr>
          <a:xfrm>
            <a:off x="3505150" y="1143011"/>
            <a:ext cx="2624555" cy="1207112"/>
          </a:xfrm>
          <a:prstGeom prst="rect">
            <a:avLst/>
          </a:prstGeom>
        </p:spPr>
      </p:pic>
      <p:pic>
        <p:nvPicPr>
          <p:cNvPr id="4" name="Picture 3"/>
          <p:cNvPicPr>
            <a:picLocks noChangeAspect="1"/>
          </p:cNvPicPr>
          <p:nvPr/>
        </p:nvPicPr>
        <p:blipFill>
          <a:blip r:embed="rId2"/>
          <a:stretch>
            <a:fillRect/>
          </a:stretch>
        </p:blipFill>
        <p:spPr>
          <a:xfrm>
            <a:off x="533707" y="1828907"/>
            <a:ext cx="3168671" cy="11888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857250"/>
            <a:ext cx="9164266"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Rounded Corners 29"/>
          <p:cNvSpPr/>
          <p:nvPr/>
        </p:nvSpPr>
        <p:spPr>
          <a:xfrm>
            <a:off x="464630" y="304483"/>
            <a:ext cx="8004749" cy="322897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990600" y="304800"/>
            <a:ext cx="7406640" cy="506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err="1">
                <a:ln>
                  <a:noFill/>
                </a:ln>
                <a:solidFill>
                  <a:srgbClr val="002060"/>
                </a:solidFill>
                <a:effectLst/>
                <a:uLnTx/>
                <a:uFillTx/>
              </a:rPr>
              <a:t>Thứ</a:t>
            </a:r>
            <a:r>
              <a:rPr kumimoji="0" lang="en-US" sz="2700" b="1" i="0" u="none" strike="noStrike" kern="1200" cap="none" spc="0" normalizeH="0" baseline="0" noProof="0" dirty="0">
                <a:ln>
                  <a:noFill/>
                </a:ln>
                <a:solidFill>
                  <a:srgbClr val="002060"/>
                </a:solidFill>
                <a:effectLst/>
                <a:uLnTx/>
                <a:uFillTx/>
              </a:rPr>
              <a:t> … </a:t>
            </a:r>
            <a:r>
              <a:rPr kumimoji="0" lang="en-US" sz="2700" b="1" i="0" u="none" strike="noStrike" kern="1200" cap="none" spc="0" normalizeH="0" baseline="0" noProof="0" dirty="0" err="1">
                <a:ln>
                  <a:noFill/>
                </a:ln>
                <a:solidFill>
                  <a:srgbClr val="002060"/>
                </a:solidFill>
                <a:effectLst/>
                <a:uLnTx/>
                <a:uFillTx/>
              </a:rPr>
              <a:t>ngày</a:t>
            </a:r>
            <a:r>
              <a:rPr kumimoji="0" lang="en-US" sz="2700" b="1" i="0" u="none" strike="noStrike" kern="1200" cap="none" spc="0" normalizeH="0" baseline="0" noProof="0" dirty="0">
                <a:ln>
                  <a:noFill/>
                </a:ln>
                <a:solidFill>
                  <a:srgbClr val="002060"/>
                </a:solidFill>
                <a:effectLst/>
                <a:uLnTx/>
                <a:uFillTx/>
              </a:rPr>
              <a:t> … </a:t>
            </a:r>
            <a:r>
              <a:rPr kumimoji="0" lang="en-US" sz="2700" b="1" i="0" u="none" strike="noStrike" kern="1200" cap="none" spc="0" normalizeH="0" baseline="0" noProof="0" dirty="0" err="1">
                <a:ln>
                  <a:noFill/>
                </a:ln>
                <a:solidFill>
                  <a:srgbClr val="002060"/>
                </a:solidFill>
                <a:effectLst/>
                <a:uLnTx/>
                <a:uFillTx/>
              </a:rPr>
              <a:t>tháng</a:t>
            </a:r>
            <a:r>
              <a:rPr kumimoji="0" lang="en-US" sz="2700" b="1" i="0" u="none" strike="noStrike" kern="1200" cap="none" spc="0" normalizeH="0" baseline="0" noProof="0" dirty="0">
                <a:ln>
                  <a:noFill/>
                </a:ln>
                <a:solidFill>
                  <a:srgbClr val="002060"/>
                </a:solidFill>
                <a:effectLst/>
                <a:uLnTx/>
                <a:uFillTx/>
              </a:rPr>
              <a:t> … </a:t>
            </a:r>
            <a:r>
              <a:rPr kumimoji="0" lang="en-US" sz="2700" b="1" i="0" u="none" strike="noStrike" kern="1200" cap="none" spc="0" normalizeH="0" baseline="0" noProof="0" dirty="0" err="1">
                <a:ln>
                  <a:noFill/>
                </a:ln>
                <a:solidFill>
                  <a:srgbClr val="002060"/>
                </a:solidFill>
                <a:effectLst/>
                <a:uLnTx/>
                <a:uFillTx/>
              </a:rPr>
              <a:t>năm</a:t>
            </a:r>
            <a:r>
              <a:rPr kumimoji="0" lang="en-US" sz="2700" b="1" i="0" u="none" strike="noStrike" kern="1200" cap="none" spc="0" normalizeH="0" baseline="0" noProof="0" dirty="0">
                <a:ln>
                  <a:noFill/>
                </a:ln>
                <a:solidFill>
                  <a:srgbClr val="002060"/>
                </a:solidFill>
                <a:effectLst/>
                <a:uLnTx/>
                <a:uFillTx/>
              </a:rPr>
              <a:t> …</a:t>
            </a:r>
            <a:endParaRPr kumimoji="0" lang="en-US" sz="2700" b="1" i="0" u="none" strike="noStrike" kern="1200" cap="none" spc="0" normalizeH="0" baseline="0" noProof="0" dirty="0">
              <a:ln>
                <a:noFill/>
              </a:ln>
              <a:solidFill>
                <a:srgbClr val="002060"/>
              </a:solidFill>
              <a:effectLst/>
              <a:uLnTx/>
              <a:uFillTx/>
            </a:endParaRPr>
          </a:p>
        </p:txBody>
      </p:sp>
      <p:pic>
        <p:nvPicPr>
          <p:cNvPr id="3" name="Picture 2"/>
          <p:cNvPicPr>
            <a:picLocks noChangeAspect="1"/>
          </p:cNvPicPr>
          <p:nvPr/>
        </p:nvPicPr>
        <p:blipFill>
          <a:blip r:embed="rId1"/>
          <a:stretch>
            <a:fillRect/>
          </a:stretch>
        </p:blipFill>
        <p:spPr>
          <a:xfrm>
            <a:off x="3260040" y="685811"/>
            <a:ext cx="2624555" cy="1207112"/>
          </a:xfrm>
          <a:prstGeom prst="rect">
            <a:avLst/>
          </a:prstGeom>
        </p:spPr>
      </p:pic>
      <p:pic>
        <p:nvPicPr>
          <p:cNvPr id="4" name="Picture 3"/>
          <p:cNvPicPr>
            <a:picLocks noChangeAspect="1"/>
          </p:cNvPicPr>
          <p:nvPr/>
        </p:nvPicPr>
        <p:blipFill>
          <a:blip r:embed="rId2"/>
          <a:stretch>
            <a:fillRect/>
          </a:stretch>
        </p:blipFill>
        <p:spPr>
          <a:xfrm>
            <a:off x="5950585" y="704215"/>
            <a:ext cx="2780665" cy="871855"/>
          </a:xfrm>
          <a:prstGeom prst="rect">
            <a:avLst/>
          </a:prstGeom>
        </p:spPr>
      </p:pic>
      <p:pic>
        <p:nvPicPr>
          <p:cNvPr id="5" name="Picture 4"/>
          <p:cNvPicPr>
            <a:picLocks noChangeAspect="1"/>
          </p:cNvPicPr>
          <p:nvPr/>
        </p:nvPicPr>
        <p:blipFill>
          <a:blip r:embed="rId3"/>
          <a:stretch>
            <a:fillRect/>
          </a:stretch>
        </p:blipFill>
        <p:spPr>
          <a:xfrm>
            <a:off x="1448084" y="1981366"/>
            <a:ext cx="6634547" cy="12985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085"/>
        <p:cNvGrpSpPr/>
        <p:nvPr/>
      </p:nvGrpSpPr>
      <p:grpSpPr>
        <a:xfrm>
          <a:off x="0" y="0"/>
          <a:ext cx="0" cy="0"/>
          <a:chOff x="0" y="0"/>
          <a:chExt cx="0" cy="0"/>
        </a:xfrm>
      </p:grpSpPr>
      <p:sp>
        <p:nvSpPr>
          <p:cNvPr id="2" name="Hình chữ nhật: Góc Tròn 1"/>
          <p:cNvSpPr/>
          <p:nvPr/>
        </p:nvSpPr>
        <p:spPr>
          <a:xfrm>
            <a:off x="359327" y="1035844"/>
            <a:ext cx="8310781" cy="4798923"/>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400" kern="0">
              <a:ln>
                <a:solidFill>
                  <a:srgbClr val="EE789F"/>
                </a:solidFill>
                <a:prstDash val="lgDash"/>
              </a:ln>
              <a:solidFill>
                <a:srgbClr val="FFAFC1"/>
              </a:solidFill>
              <a:latin typeface="Arial" panose="020B0604020202020204"/>
              <a:sym typeface="Arial" panose="020B0604020202020204"/>
            </a:endParaRPr>
          </a:p>
        </p:txBody>
      </p:sp>
      <p:sp>
        <p:nvSpPr>
          <p:cNvPr id="3" name="TextBox 2"/>
          <p:cNvSpPr txBox="1"/>
          <p:nvPr/>
        </p:nvSpPr>
        <p:spPr>
          <a:xfrm>
            <a:off x="359410" y="609600"/>
            <a:ext cx="8540115" cy="3039745"/>
          </a:xfrm>
          <a:prstGeom prst="rect">
            <a:avLst/>
          </a:prstGeom>
          <a:noFill/>
        </p:spPr>
        <p:txBody>
          <a:bodyPr wrap="square" rtlCol="0">
            <a:no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Bọn mình còn đâu chỗ mà vui chơi!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Ja Ka, Ja Prok thì rầu rĩ:</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Biết làm thế nào bây giờ?</a:t>
            </a:r>
            <a:endParaRPr lang="vi-VN" sz="2000" b="0" i="0" dirty="0">
              <a:solidFill>
                <a:srgbClr val="000000"/>
              </a:solidFill>
              <a:effectLst/>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
          <a:stretch>
            <a:fillRect/>
          </a:stretch>
        </p:blipFill>
        <p:spPr>
          <a:xfrm>
            <a:off x="3993515" y="3565525"/>
            <a:ext cx="5150485" cy="3058795"/>
          </a:xfrm>
          <a:prstGeom prst="rect">
            <a:avLst/>
          </a:prstGeom>
        </p:spPr>
      </p:pic>
      <p:pic>
        <p:nvPicPr>
          <p:cNvPr id="12" name="Picture 11"/>
          <p:cNvPicPr>
            <a:picLocks noChangeAspect="1"/>
          </p:cNvPicPr>
          <p:nvPr/>
        </p:nvPicPr>
        <p:blipFill>
          <a:blip r:embed="rId2"/>
          <a:stretch>
            <a:fillRect/>
          </a:stretch>
        </p:blipFill>
        <p:spPr>
          <a:xfrm>
            <a:off x="3124141" y="152121"/>
            <a:ext cx="3548180" cy="56697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5640</Words>
  <Application>WPS Presentation</Application>
  <PresentationFormat>On-screen Show (4:3)</PresentationFormat>
  <Paragraphs>151</Paragraphs>
  <Slides>33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33</vt:i4>
      </vt:variant>
    </vt:vector>
  </HeadingPairs>
  <TitlesOfParts>
    <vt:vector size="50" baseType="lpstr">
      <vt:lpstr>Arial</vt:lpstr>
      <vt:lpstr>SimSun</vt:lpstr>
      <vt:lpstr>Wingdings</vt:lpstr>
      <vt:lpstr>Times New Roman</vt:lpstr>
      <vt:lpstr>Arial</vt:lpstr>
      <vt:lpstr>Microsoft YaHei</vt:lpstr>
      <vt:lpstr>Arial Unicode MS</vt:lpstr>
      <vt:lpstr>Calibri</vt:lpstr>
      <vt:lpstr>Calibri</vt:lpstr>
      <vt:lpstr>Cambria</vt:lpstr>
      <vt:lpstr>Roboto</vt:lpstr>
      <vt:lpstr>等线</vt:lpstr>
      <vt:lpstr>等线</vt:lpstr>
      <vt:lpstr>SVN-Poky's</vt:lpstr>
      <vt:lpstr>Segoe Print</vt:lpstr>
      <vt:lpstr>Segoe UI Historic</vt:lpstr>
      <vt:lpstr>Watermark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itfriend.org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Nguyễn Ngọc Tiên</cp:lastModifiedBy>
  <cp:revision>111</cp:revision>
  <dcterms:created xsi:type="dcterms:W3CDTF">2010-09-01T15:35:00Z</dcterms:created>
  <dcterms:modified xsi:type="dcterms:W3CDTF">2024-08-27T09:18:30Z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B3E0C1B9DC88499DA7B406C026BC1E51</vt:lpwstr>
  </property>
  <property fmtid="{D5CDD505-2E9C-101B-9397-08002B2CF9AE}" pid="3" name="KSOProductBuildVer">
    <vt:lpwstr>1033-12.2.0.17562</vt:lpwstr>
  </property>
</Properties>
</file>